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6" r:id="rId5"/>
    <p:sldMasterId id="2147484076" r:id="rId6"/>
    <p:sldMasterId id="2147484307" r:id="rId7"/>
    <p:sldMasterId id="2147484333" r:id="rId8"/>
  </p:sldMasterIdLst>
  <p:notesMasterIdLst>
    <p:notesMasterId r:id="rId19"/>
  </p:notesMasterIdLst>
  <p:handoutMasterIdLst>
    <p:handoutMasterId r:id="rId20"/>
  </p:handoutMasterIdLst>
  <p:sldIdLst>
    <p:sldId id="2076137132" r:id="rId9"/>
    <p:sldId id="257065" r:id="rId10"/>
    <p:sldId id="257066" r:id="rId11"/>
    <p:sldId id="2076137133" r:id="rId12"/>
    <p:sldId id="2076137135" r:id="rId13"/>
    <p:sldId id="257067" r:id="rId14"/>
    <p:sldId id="257069" r:id="rId15"/>
    <p:sldId id="2076137136" r:id="rId16"/>
    <p:sldId id="256972" r:id="rId17"/>
    <p:sldId id="207613713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well, Robert Scott* (Scott)" initials="HRS(" lastIdx="1" clrIdx="0">
    <p:extLst>
      <p:ext uri="{19B8F6BF-5375-455C-9EA6-DF929625EA0E}">
        <p15:presenceInfo xmlns:p15="http://schemas.microsoft.com/office/powerpoint/2012/main" userId="S::rhanwell@avaya.com::a39731ed-f4f8-4ca6-abce-d27bcb4e62a8" providerId="AD"/>
      </p:ext>
    </p:extLst>
  </p:cmAuthor>
  <p:cmAuthor id="2" name="Donato, Victoria (Vicky)" initials="DV(" lastIdx="5" clrIdx="1">
    <p:extLst>
      <p:ext uri="{19B8F6BF-5375-455C-9EA6-DF929625EA0E}">
        <p15:presenceInfo xmlns:p15="http://schemas.microsoft.com/office/powerpoint/2012/main" userId="S::vdonato@avaya.com::d537f64d-40cd-4e6c-a583-711cf5aa03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1E2020"/>
    <a:srgbClr val="44AE9B"/>
    <a:srgbClr val="004E6C"/>
    <a:srgbClr val="EA8B3F"/>
    <a:srgbClr val="068E9C"/>
    <a:srgbClr val="1977B0"/>
    <a:srgbClr val="EF5230"/>
    <a:srgbClr val="45AF9A"/>
    <a:srgbClr val="EF5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85872B-934F-4850-B75A-9DF2BFA682D5}" v="1" dt="2022-03-23T22:34:04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801" autoAdjust="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D6A2B-43D2-4140-8258-8AC20CDEE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9B1A6-2E2A-9348-82E7-262E43220C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45B52-F836-C94A-BDB2-49D3B7DAC89F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9DDE6-E7DE-8C42-8652-8966E0FB8A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C9849-4EED-0546-B06D-437BC07C9F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C9087-097B-CD46-B3A3-B19675F98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5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6AE4A-10A9-624B-A644-7B9957F48E37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909C5-7C6C-5743-804B-CCA00F302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18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909C5-7C6C-5743-804B-CCA00F3024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54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909C5-7C6C-5743-804B-CCA00F3024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16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909C5-7C6C-5743-804B-CCA00F3024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9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Relationship Id="rId14" Type="http://schemas.openxmlformats.org/officeDocument/2006/relationships/image" Target="../media/image46.emf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emf"/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emf"/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681C395-5241-7340-9C94-F1FEEEF115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65645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sz="4400">
                <a:solidFill>
                  <a:schemeClr val="bg1"/>
                </a:solidFill>
              </a:rPr>
              <a:t>Click to edit TITLE SLIDE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71D5D7-C41E-814D-856E-C703B01D0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3" t="43659" r="13651" b="36555"/>
          <a:stretch/>
        </p:blipFill>
        <p:spPr>
          <a:xfrm>
            <a:off x="0" y="0"/>
            <a:ext cx="12192000" cy="316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7931EC1-8086-F04B-A302-1F7B0AA2BD0B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C5A730-5353-CC44-9AD3-420754740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CA9816-C5D7-B94A-9C83-2DB58998C1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7018" y="1521282"/>
            <a:ext cx="3597894" cy="458592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BDF2C6-80F6-2041-972E-5C8D0DE56DD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06988" y="1521282"/>
            <a:ext cx="3597894" cy="458592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560AEE-C416-5641-A218-481F71236D6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26958" y="1521282"/>
            <a:ext cx="3597894" cy="458592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506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51" name="Rectangle 2">
            <a:extLst>
              <a:ext uri="{FF2B5EF4-FFF2-40B4-BE49-F238E27FC236}">
                <a16:creationId xmlns:a16="http://schemas.microsoft.com/office/drawing/2014/main" id="{A9AE6C03-A6FB-F44B-8B3B-DC7F096E4543}"/>
              </a:ext>
            </a:extLst>
          </p:cNvPr>
          <p:cNvSpPr/>
          <p:nvPr userDrawn="1"/>
        </p:nvSpPr>
        <p:spPr>
          <a:xfrm>
            <a:off x="0" y="0"/>
            <a:ext cx="545973" cy="63990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71711-8E83-0147-BBDC-366B24B2C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51" name="Rectangle 2">
            <a:extLst>
              <a:ext uri="{FF2B5EF4-FFF2-40B4-BE49-F238E27FC236}">
                <a16:creationId xmlns:a16="http://schemas.microsoft.com/office/drawing/2014/main" id="{A9AE6C03-A6FB-F44B-8B3B-DC7F096E4543}"/>
              </a:ext>
            </a:extLst>
          </p:cNvPr>
          <p:cNvSpPr/>
          <p:nvPr userDrawn="1"/>
        </p:nvSpPr>
        <p:spPr>
          <a:xfrm>
            <a:off x="0" y="0"/>
            <a:ext cx="545973" cy="63990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2E55D8-0679-954E-AC96-2CF4CB4702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51" name="Rectangle 2">
            <a:extLst>
              <a:ext uri="{FF2B5EF4-FFF2-40B4-BE49-F238E27FC236}">
                <a16:creationId xmlns:a16="http://schemas.microsoft.com/office/drawing/2014/main" id="{A9AE6C03-A6FB-F44B-8B3B-DC7F096E4543}"/>
              </a:ext>
            </a:extLst>
          </p:cNvPr>
          <p:cNvSpPr/>
          <p:nvPr userDrawn="1"/>
        </p:nvSpPr>
        <p:spPr>
          <a:xfrm>
            <a:off x="0" y="0"/>
            <a:ext cx="545973" cy="63990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FDF87-E81B-3E4A-98F4-92BD82C4DE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51" name="Rectangle 2">
            <a:extLst>
              <a:ext uri="{FF2B5EF4-FFF2-40B4-BE49-F238E27FC236}">
                <a16:creationId xmlns:a16="http://schemas.microsoft.com/office/drawing/2014/main" id="{A9AE6C03-A6FB-F44B-8B3B-DC7F096E4543}"/>
              </a:ext>
            </a:extLst>
          </p:cNvPr>
          <p:cNvSpPr/>
          <p:nvPr userDrawn="1"/>
        </p:nvSpPr>
        <p:spPr>
          <a:xfrm>
            <a:off x="0" y="0"/>
            <a:ext cx="545973" cy="6399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BAEB96-EA87-A04D-9C91-B3502865CB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51" name="Rectangle 2">
            <a:extLst>
              <a:ext uri="{FF2B5EF4-FFF2-40B4-BE49-F238E27FC236}">
                <a16:creationId xmlns:a16="http://schemas.microsoft.com/office/drawing/2014/main" id="{A9AE6C03-A6FB-F44B-8B3B-DC7F096E4543}"/>
              </a:ext>
            </a:extLst>
          </p:cNvPr>
          <p:cNvSpPr/>
          <p:nvPr userDrawn="1"/>
        </p:nvSpPr>
        <p:spPr>
          <a:xfrm>
            <a:off x="0" y="0"/>
            <a:ext cx="545973" cy="6399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F5F4A-3DBE-1A42-A7CC-B4FF6B478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39075E9D-1B6A-A749-BEC9-8B73C96968E4}"/>
              </a:ext>
            </a:extLst>
          </p:cNvPr>
          <p:cNvSpPr/>
          <p:nvPr userDrawn="1"/>
        </p:nvSpPr>
        <p:spPr>
          <a:xfrm rot="16200000">
            <a:off x="9923932" y="4149268"/>
            <a:ext cx="3013736" cy="1522399"/>
          </a:xfrm>
          <a:prstGeom prst="rtTriangle">
            <a:avLst/>
          </a:prstGeom>
          <a:solidFill>
            <a:srgbClr val="004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FEDD7-B83E-1349-B24A-58FA3A2B2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2" b="32164"/>
          <a:stretch/>
        </p:blipFill>
        <p:spPr>
          <a:xfrm>
            <a:off x="0" y="-15498"/>
            <a:ext cx="2070253" cy="43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66F10-0C25-5D4E-AE8A-95140406A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34" b="33951"/>
          <a:stretch/>
        </p:blipFill>
        <p:spPr>
          <a:xfrm>
            <a:off x="-1" y="-15498"/>
            <a:ext cx="2070253" cy="4248831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39075E9D-1B6A-A749-BEC9-8B73C96968E4}"/>
              </a:ext>
            </a:extLst>
          </p:cNvPr>
          <p:cNvSpPr/>
          <p:nvPr userDrawn="1"/>
        </p:nvSpPr>
        <p:spPr>
          <a:xfrm rot="16200000">
            <a:off x="9923932" y="4149268"/>
            <a:ext cx="3013736" cy="1522399"/>
          </a:xfrm>
          <a:prstGeom prst="rtTriangle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55E63-1519-5B41-8C9C-AD891F35B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5" t="263"/>
          <a:stretch/>
        </p:blipFill>
        <p:spPr>
          <a:xfrm>
            <a:off x="-1" y="0"/>
            <a:ext cx="2070253" cy="64320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39075E9D-1B6A-A749-BEC9-8B73C96968E4}"/>
              </a:ext>
            </a:extLst>
          </p:cNvPr>
          <p:cNvSpPr/>
          <p:nvPr userDrawn="1"/>
        </p:nvSpPr>
        <p:spPr>
          <a:xfrm rot="16200000">
            <a:off x="9923932" y="4149268"/>
            <a:ext cx="3013736" cy="1522399"/>
          </a:xfrm>
          <a:prstGeom prst="rtTriangle">
            <a:avLst/>
          </a:prstGeom>
          <a:solidFill>
            <a:srgbClr val="1B7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0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F718A-1163-F148-8813-CB7FB5A5D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5" t="263"/>
          <a:stretch/>
        </p:blipFill>
        <p:spPr>
          <a:xfrm>
            <a:off x="-1" y="0"/>
            <a:ext cx="2070253" cy="64320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39075E9D-1B6A-A749-BEC9-8B73C96968E4}"/>
              </a:ext>
            </a:extLst>
          </p:cNvPr>
          <p:cNvSpPr/>
          <p:nvPr userDrawn="1"/>
        </p:nvSpPr>
        <p:spPr>
          <a:xfrm rot="16200000">
            <a:off x="9923932" y="4149268"/>
            <a:ext cx="3013736" cy="1522399"/>
          </a:xfrm>
          <a:prstGeom prst="rtTriangle">
            <a:avLst/>
          </a:prstGeom>
          <a:solidFill>
            <a:srgbClr val="0A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0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68112-0419-DD46-8EAF-444D5C3EA1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50" t="240" b="32237"/>
          <a:stretch/>
        </p:blipFill>
        <p:spPr>
          <a:xfrm>
            <a:off x="-1" y="0"/>
            <a:ext cx="2070253" cy="4355024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39075E9D-1B6A-A749-BEC9-8B73C96968E4}"/>
              </a:ext>
            </a:extLst>
          </p:cNvPr>
          <p:cNvSpPr/>
          <p:nvPr userDrawn="1"/>
        </p:nvSpPr>
        <p:spPr>
          <a:xfrm rot="16200000">
            <a:off x="9923932" y="4149268"/>
            <a:ext cx="3013736" cy="1522399"/>
          </a:xfrm>
          <a:prstGeom prst="rtTriangle">
            <a:avLst/>
          </a:prstGeom>
          <a:solidFill>
            <a:srgbClr val="EA8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4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A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DCCD7D-C3E2-BF44-9D5C-A3F427E7B409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8F626E-7BC3-4D4E-B23A-04FADB77D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D4F4DE-FC66-8F44-824A-29296EB641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7018" y="1521282"/>
            <a:ext cx="3597894" cy="458592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720518-6DC0-7946-ABD0-C4CED87ADC6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06988" y="1521282"/>
            <a:ext cx="3597894" cy="458592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01E0A8-F476-3F42-B3D5-C85FE25AC5C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26958" y="1521282"/>
            <a:ext cx="3597894" cy="458592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209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E9C73-888C-4B46-9B7E-5EB9EC942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30" t="233" b="34515"/>
          <a:stretch/>
        </p:blipFill>
        <p:spPr>
          <a:xfrm>
            <a:off x="-1" y="0"/>
            <a:ext cx="2070253" cy="41972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39075E9D-1B6A-A749-BEC9-8B73C96968E4}"/>
              </a:ext>
            </a:extLst>
          </p:cNvPr>
          <p:cNvSpPr/>
          <p:nvPr userDrawn="1"/>
        </p:nvSpPr>
        <p:spPr>
          <a:xfrm rot="16200000">
            <a:off x="9923932" y="4149268"/>
            <a:ext cx="3013736" cy="1522399"/>
          </a:xfrm>
          <a:prstGeom prst="rtTriangle">
            <a:avLst/>
          </a:prstGeom>
          <a:solidFill>
            <a:srgbClr val="EA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01E2B4-F8DB-FF42-9A1A-310A48CEC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27" b="34595"/>
          <a:stretch/>
        </p:blipFill>
        <p:spPr>
          <a:xfrm>
            <a:off x="-1" y="-10160"/>
            <a:ext cx="2070253" cy="41972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39075E9D-1B6A-A749-BEC9-8B73C96968E4}"/>
              </a:ext>
            </a:extLst>
          </p:cNvPr>
          <p:cNvSpPr/>
          <p:nvPr userDrawn="1"/>
        </p:nvSpPr>
        <p:spPr>
          <a:xfrm rot="16200000">
            <a:off x="9923932" y="4149268"/>
            <a:ext cx="3013736" cy="152239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8C5D46-D529-8A40-8730-A0A90B5263D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42583A-7CD8-4D4E-AAF4-BE21F619A33C}"/>
              </a:ext>
            </a:extLst>
          </p:cNvPr>
          <p:cNvSpPr txBox="1"/>
          <p:nvPr userDrawn="1"/>
        </p:nvSpPr>
        <p:spPr>
          <a:xfrm>
            <a:off x="11418849" y="-15054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E0996-EC88-DA4B-A212-5408F13DA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02"/>
          <a:stretch/>
        </p:blipFill>
        <p:spPr>
          <a:xfrm>
            <a:off x="6581869" y="2190367"/>
            <a:ext cx="2668410" cy="9383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C4B70-69B4-6C4E-AAA3-CB39BBF25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30063"/>
            <a:ext cx="11083636" cy="974035"/>
          </a:xfrm>
        </p:spPr>
        <p:txBody>
          <a:bodyPr anchor="ctr">
            <a:normAutofit/>
          </a:bodyPr>
          <a:lstStyle>
            <a:lvl1pPr algn="ctr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Add CTA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65BB1F7-8202-C141-90E0-287EA0B5174D}"/>
              </a:ext>
            </a:extLst>
          </p:cNvPr>
          <p:cNvSpPr txBox="1">
            <a:spLocks/>
          </p:cNvSpPr>
          <p:nvPr userDrawn="1"/>
        </p:nvSpPr>
        <p:spPr>
          <a:xfrm>
            <a:off x="554182" y="5100836"/>
            <a:ext cx="11083636" cy="974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600" b="0"/>
              <a:t>www.avaya.com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E9037D-97A4-4F44-B4A5-85BBB2079F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786" y="2182222"/>
            <a:ext cx="3298053" cy="94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pprove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B09A6C-A14D-A148-940D-8D9C00528DD4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BB85B-140B-6C46-B33A-4F76E48CE556}"/>
              </a:ext>
            </a:extLst>
          </p:cNvPr>
          <p:cNvSpPr txBox="1"/>
          <p:nvPr userDrawn="1"/>
        </p:nvSpPr>
        <p:spPr>
          <a:xfrm>
            <a:off x="-5109210" y="920115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5420A-50BF-9F47-8817-F9AAE14991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8998" y="2058206"/>
            <a:ext cx="832457" cy="832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468A9-826E-3744-B489-AC325D7D0A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5922" y="2058205"/>
            <a:ext cx="832457" cy="832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2C05D-397A-2C49-9BBB-B6CB98173C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62846" y="2058204"/>
            <a:ext cx="832457" cy="832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2CAA5-C36F-9A43-8B93-0BEDBD300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9770" y="2058203"/>
            <a:ext cx="832457" cy="832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F82D30-192C-A448-8101-AB3D1B057E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96694" y="2058202"/>
            <a:ext cx="832457" cy="832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7FD5A-18A4-F04C-BE19-9A9D6F5265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3618" y="2058201"/>
            <a:ext cx="832457" cy="832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C473DC-E55B-5A45-A679-3995C8D4D4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930544" y="2058201"/>
            <a:ext cx="832457" cy="832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CA8FF3-16DA-1844-9FEA-DD16ABFCF49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135578" y="3392743"/>
            <a:ext cx="832457" cy="832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73C7A7-FB1D-2F46-9F46-AF85B1DD7FD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552503" y="3392745"/>
            <a:ext cx="832457" cy="832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FE393-0367-1E40-8BEB-F8823EB32E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969427" y="3392744"/>
            <a:ext cx="832457" cy="832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82DAAD-0F21-B147-A8B6-E512DB186D2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386352" y="3392745"/>
            <a:ext cx="832457" cy="832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652525-75F4-F545-814A-5666AC04656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03275" y="3392743"/>
            <a:ext cx="832457" cy="83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60DF77-88E4-F047-BAC3-3EE61614D03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20200" y="3392743"/>
            <a:ext cx="832457" cy="8324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09773C-EBD4-E944-8345-1989B5E96CA6}"/>
              </a:ext>
            </a:extLst>
          </p:cNvPr>
          <p:cNvSpPr txBox="1"/>
          <p:nvPr userDrawn="1"/>
        </p:nvSpPr>
        <p:spPr>
          <a:xfrm>
            <a:off x="0" y="0"/>
            <a:ext cx="12192000" cy="11175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Approved icon files to use in your deck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0111A-1E83-DE48-B724-C9DB9EF62B4F}"/>
              </a:ext>
            </a:extLst>
          </p:cNvPr>
          <p:cNvSpPr txBox="1"/>
          <p:nvPr userDrawn="1"/>
        </p:nvSpPr>
        <p:spPr>
          <a:xfrm>
            <a:off x="0" y="5061154"/>
            <a:ext cx="12192000" cy="11175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icons sparingly. Remember to keep slides simple and to the point.</a:t>
            </a:r>
          </a:p>
        </p:txBody>
      </p:sp>
    </p:spTree>
    <p:extLst>
      <p:ext uri="{BB962C8B-B14F-4D97-AF65-F5344CB8AC3E}">
        <p14:creationId xmlns:p14="http://schemas.microsoft.com/office/powerpoint/2010/main" val="16097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2A8F254-8F54-9348-AC12-14FEA203D331}"/>
              </a:ext>
            </a:extLst>
          </p:cNvPr>
          <p:cNvSpPr/>
          <p:nvPr userDrawn="1"/>
        </p:nvSpPr>
        <p:spPr>
          <a:xfrm>
            <a:off x="2489846" y="1522116"/>
            <a:ext cx="2069464" cy="2069464"/>
          </a:xfrm>
          <a:custGeom>
            <a:avLst/>
            <a:gdLst/>
            <a:ahLst/>
            <a:cxnLst/>
            <a:rect l="l" t="t" r="r" b="b"/>
            <a:pathLst>
              <a:path w="2069464" h="2069464">
                <a:moveTo>
                  <a:pt x="2069452" y="0"/>
                </a:moveTo>
                <a:lnTo>
                  <a:pt x="2019062" y="604"/>
                </a:lnTo>
                <a:lnTo>
                  <a:pt x="1968972" y="2408"/>
                </a:lnTo>
                <a:lnTo>
                  <a:pt x="1919193" y="5397"/>
                </a:lnTo>
                <a:lnTo>
                  <a:pt x="1869739" y="9555"/>
                </a:lnTo>
                <a:lnTo>
                  <a:pt x="1820623" y="14868"/>
                </a:lnTo>
                <a:lnTo>
                  <a:pt x="1771857" y="21321"/>
                </a:lnTo>
                <a:lnTo>
                  <a:pt x="1723455" y="28899"/>
                </a:lnTo>
                <a:lnTo>
                  <a:pt x="1675429" y="37587"/>
                </a:lnTo>
                <a:lnTo>
                  <a:pt x="1627793" y="47371"/>
                </a:lnTo>
                <a:lnTo>
                  <a:pt x="1580559" y="58236"/>
                </a:lnTo>
                <a:lnTo>
                  <a:pt x="1533740" y="70167"/>
                </a:lnTo>
                <a:lnTo>
                  <a:pt x="1485750" y="83617"/>
                </a:lnTo>
                <a:lnTo>
                  <a:pt x="1438236" y="98180"/>
                </a:lnTo>
                <a:lnTo>
                  <a:pt x="1391214" y="113843"/>
                </a:lnTo>
                <a:lnTo>
                  <a:pt x="1344699" y="130591"/>
                </a:lnTo>
                <a:lnTo>
                  <a:pt x="1298707" y="148410"/>
                </a:lnTo>
                <a:lnTo>
                  <a:pt x="1253252" y="167285"/>
                </a:lnTo>
                <a:lnTo>
                  <a:pt x="1208351" y="187203"/>
                </a:lnTo>
                <a:lnTo>
                  <a:pt x="1164018" y="208148"/>
                </a:lnTo>
                <a:lnTo>
                  <a:pt x="1120268" y="230108"/>
                </a:lnTo>
                <a:lnTo>
                  <a:pt x="1077117" y="253067"/>
                </a:lnTo>
                <a:lnTo>
                  <a:pt x="1034580" y="277012"/>
                </a:lnTo>
                <a:lnTo>
                  <a:pt x="992084" y="302280"/>
                </a:lnTo>
                <a:lnTo>
                  <a:pt x="950249" y="328525"/>
                </a:lnTo>
                <a:lnTo>
                  <a:pt x="909091" y="355730"/>
                </a:lnTo>
                <a:lnTo>
                  <a:pt x="868626" y="383881"/>
                </a:lnTo>
                <a:lnTo>
                  <a:pt x="828871" y="412962"/>
                </a:lnTo>
                <a:lnTo>
                  <a:pt x="789841" y="442958"/>
                </a:lnTo>
                <a:lnTo>
                  <a:pt x="751552" y="473854"/>
                </a:lnTo>
                <a:lnTo>
                  <a:pt x="714021" y="505635"/>
                </a:lnTo>
                <a:lnTo>
                  <a:pt x="677263" y="538285"/>
                </a:lnTo>
                <a:lnTo>
                  <a:pt x="641295" y="571789"/>
                </a:lnTo>
                <a:lnTo>
                  <a:pt x="606132" y="606132"/>
                </a:lnTo>
                <a:lnTo>
                  <a:pt x="571792" y="641292"/>
                </a:lnTo>
                <a:lnTo>
                  <a:pt x="538290" y="677258"/>
                </a:lnTo>
                <a:lnTo>
                  <a:pt x="505640" y="714015"/>
                </a:lnTo>
                <a:lnTo>
                  <a:pt x="473860" y="751546"/>
                </a:lnTo>
                <a:lnTo>
                  <a:pt x="442963" y="789836"/>
                </a:lnTo>
                <a:lnTo>
                  <a:pt x="412966" y="828867"/>
                </a:lnTo>
                <a:lnTo>
                  <a:pt x="383884" y="868623"/>
                </a:lnTo>
                <a:lnTo>
                  <a:pt x="355732" y="909089"/>
                </a:lnTo>
                <a:lnTo>
                  <a:pt x="328526" y="950248"/>
                </a:lnTo>
                <a:lnTo>
                  <a:pt x="302281" y="992083"/>
                </a:lnTo>
                <a:lnTo>
                  <a:pt x="277012" y="1034580"/>
                </a:lnTo>
                <a:lnTo>
                  <a:pt x="253070" y="1077114"/>
                </a:lnTo>
                <a:lnTo>
                  <a:pt x="230113" y="1120263"/>
                </a:lnTo>
                <a:lnTo>
                  <a:pt x="208154" y="1164012"/>
                </a:lnTo>
                <a:lnTo>
                  <a:pt x="187208" y="1208345"/>
                </a:lnTo>
                <a:lnTo>
                  <a:pt x="167290" y="1253247"/>
                </a:lnTo>
                <a:lnTo>
                  <a:pt x="148414" y="1298702"/>
                </a:lnTo>
                <a:lnTo>
                  <a:pt x="130594" y="1344696"/>
                </a:lnTo>
                <a:lnTo>
                  <a:pt x="113845" y="1391211"/>
                </a:lnTo>
                <a:lnTo>
                  <a:pt x="98181" y="1438234"/>
                </a:lnTo>
                <a:lnTo>
                  <a:pt x="83617" y="1485749"/>
                </a:lnTo>
                <a:lnTo>
                  <a:pt x="70167" y="1533740"/>
                </a:lnTo>
                <a:lnTo>
                  <a:pt x="58239" y="1580556"/>
                </a:lnTo>
                <a:lnTo>
                  <a:pt x="47376" y="1627788"/>
                </a:lnTo>
                <a:lnTo>
                  <a:pt x="37593" y="1675424"/>
                </a:lnTo>
                <a:lnTo>
                  <a:pt x="28904" y="1723449"/>
                </a:lnTo>
                <a:lnTo>
                  <a:pt x="21326" y="1771851"/>
                </a:lnTo>
                <a:lnTo>
                  <a:pt x="14872" y="1820617"/>
                </a:lnTo>
                <a:lnTo>
                  <a:pt x="9558" y="1869733"/>
                </a:lnTo>
                <a:lnTo>
                  <a:pt x="5399" y="1919186"/>
                </a:lnTo>
                <a:lnTo>
                  <a:pt x="2409" y="1968964"/>
                </a:lnTo>
                <a:lnTo>
                  <a:pt x="601" y="2019323"/>
                </a:lnTo>
                <a:lnTo>
                  <a:pt x="0" y="2069439"/>
                </a:lnTo>
                <a:lnTo>
                  <a:pt x="384251" y="2069439"/>
                </a:lnTo>
                <a:lnTo>
                  <a:pt x="384997" y="2019053"/>
                </a:lnTo>
                <a:lnTo>
                  <a:pt x="387175" y="1969574"/>
                </a:lnTo>
                <a:lnTo>
                  <a:pt x="390797" y="1920209"/>
                </a:lnTo>
                <a:lnTo>
                  <a:pt x="395830" y="1871249"/>
                </a:lnTo>
                <a:lnTo>
                  <a:pt x="402251" y="1822714"/>
                </a:lnTo>
                <a:lnTo>
                  <a:pt x="410038" y="1774622"/>
                </a:lnTo>
                <a:lnTo>
                  <a:pt x="419169" y="1726994"/>
                </a:lnTo>
                <a:lnTo>
                  <a:pt x="429623" y="1679849"/>
                </a:lnTo>
                <a:lnTo>
                  <a:pt x="441375" y="1633207"/>
                </a:lnTo>
                <a:lnTo>
                  <a:pt x="454889" y="1585494"/>
                </a:lnTo>
                <a:lnTo>
                  <a:pt x="469753" y="1538365"/>
                </a:lnTo>
                <a:lnTo>
                  <a:pt x="485945" y="1491844"/>
                </a:lnTo>
                <a:lnTo>
                  <a:pt x="503446" y="1445952"/>
                </a:lnTo>
                <a:lnTo>
                  <a:pt x="522232" y="1400712"/>
                </a:lnTo>
                <a:lnTo>
                  <a:pt x="542284" y="1356147"/>
                </a:lnTo>
                <a:lnTo>
                  <a:pt x="563579" y="1312280"/>
                </a:lnTo>
                <a:lnTo>
                  <a:pt x="586097" y="1269134"/>
                </a:lnTo>
                <a:lnTo>
                  <a:pt x="609815" y="1226731"/>
                </a:lnTo>
                <a:lnTo>
                  <a:pt x="635078" y="1184506"/>
                </a:lnTo>
                <a:lnTo>
                  <a:pt x="661522" y="1143089"/>
                </a:lnTo>
                <a:lnTo>
                  <a:pt x="689126" y="1102505"/>
                </a:lnTo>
                <a:lnTo>
                  <a:pt x="717868" y="1062778"/>
                </a:lnTo>
                <a:lnTo>
                  <a:pt x="747723" y="1023931"/>
                </a:lnTo>
                <a:lnTo>
                  <a:pt x="778671" y="985988"/>
                </a:lnTo>
                <a:lnTo>
                  <a:pt x="810687" y="948973"/>
                </a:lnTo>
                <a:lnTo>
                  <a:pt x="843750" y="912910"/>
                </a:lnTo>
                <a:lnTo>
                  <a:pt x="877836" y="877823"/>
                </a:lnTo>
                <a:lnTo>
                  <a:pt x="912919" y="843737"/>
                </a:lnTo>
                <a:lnTo>
                  <a:pt x="948979" y="810675"/>
                </a:lnTo>
                <a:lnTo>
                  <a:pt x="985991" y="778659"/>
                </a:lnTo>
                <a:lnTo>
                  <a:pt x="1023933" y="747712"/>
                </a:lnTo>
                <a:lnTo>
                  <a:pt x="1062779" y="717857"/>
                </a:lnTo>
                <a:lnTo>
                  <a:pt x="1102506" y="689117"/>
                </a:lnTo>
                <a:lnTo>
                  <a:pt x="1143089" y="661515"/>
                </a:lnTo>
                <a:lnTo>
                  <a:pt x="1184506" y="635074"/>
                </a:lnTo>
                <a:lnTo>
                  <a:pt x="1226731" y="609815"/>
                </a:lnTo>
                <a:lnTo>
                  <a:pt x="1269134" y="586097"/>
                </a:lnTo>
                <a:lnTo>
                  <a:pt x="1312280" y="563579"/>
                </a:lnTo>
                <a:lnTo>
                  <a:pt x="1356147" y="542284"/>
                </a:lnTo>
                <a:lnTo>
                  <a:pt x="1400712" y="522232"/>
                </a:lnTo>
                <a:lnTo>
                  <a:pt x="1445952" y="503446"/>
                </a:lnTo>
                <a:lnTo>
                  <a:pt x="1491844" y="485945"/>
                </a:lnTo>
                <a:lnTo>
                  <a:pt x="1538365" y="469753"/>
                </a:lnTo>
                <a:lnTo>
                  <a:pt x="1585494" y="454889"/>
                </a:lnTo>
                <a:lnTo>
                  <a:pt x="1633207" y="441375"/>
                </a:lnTo>
                <a:lnTo>
                  <a:pt x="1679849" y="429622"/>
                </a:lnTo>
                <a:lnTo>
                  <a:pt x="1726994" y="419168"/>
                </a:lnTo>
                <a:lnTo>
                  <a:pt x="1774623" y="410035"/>
                </a:lnTo>
                <a:lnTo>
                  <a:pt x="1822715" y="402246"/>
                </a:lnTo>
                <a:lnTo>
                  <a:pt x="1871251" y="395823"/>
                </a:lnTo>
                <a:lnTo>
                  <a:pt x="1920213" y="390788"/>
                </a:lnTo>
                <a:lnTo>
                  <a:pt x="1969580" y="387164"/>
                </a:lnTo>
                <a:lnTo>
                  <a:pt x="2019332" y="384973"/>
                </a:lnTo>
                <a:lnTo>
                  <a:pt x="2069452" y="384238"/>
                </a:lnTo>
                <a:lnTo>
                  <a:pt x="2069452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72E58BA-36DF-4044-ACAF-859E5CD73BFD}"/>
              </a:ext>
            </a:extLst>
          </p:cNvPr>
          <p:cNvSpPr/>
          <p:nvPr userDrawn="1"/>
        </p:nvSpPr>
        <p:spPr>
          <a:xfrm>
            <a:off x="2489846" y="3591563"/>
            <a:ext cx="2069464" cy="2069464"/>
          </a:xfrm>
          <a:custGeom>
            <a:avLst/>
            <a:gdLst/>
            <a:ahLst/>
            <a:cxnLst/>
            <a:rect l="l" t="t" r="r" b="b"/>
            <a:pathLst>
              <a:path w="2069464" h="2069464">
                <a:moveTo>
                  <a:pt x="384251" y="0"/>
                </a:moveTo>
                <a:lnTo>
                  <a:pt x="0" y="0"/>
                </a:lnTo>
                <a:lnTo>
                  <a:pt x="604" y="50386"/>
                </a:lnTo>
                <a:lnTo>
                  <a:pt x="2409" y="100475"/>
                </a:lnTo>
                <a:lnTo>
                  <a:pt x="5399" y="150252"/>
                </a:lnTo>
                <a:lnTo>
                  <a:pt x="9558" y="199706"/>
                </a:lnTo>
                <a:lnTo>
                  <a:pt x="14872" y="248822"/>
                </a:lnTo>
                <a:lnTo>
                  <a:pt x="21326" y="297588"/>
                </a:lnTo>
                <a:lnTo>
                  <a:pt x="28904" y="345990"/>
                </a:lnTo>
                <a:lnTo>
                  <a:pt x="37593" y="394015"/>
                </a:lnTo>
                <a:lnTo>
                  <a:pt x="47376" y="441650"/>
                </a:lnTo>
                <a:lnTo>
                  <a:pt x="58239" y="488882"/>
                </a:lnTo>
                <a:lnTo>
                  <a:pt x="70167" y="535698"/>
                </a:lnTo>
                <a:lnTo>
                  <a:pt x="83617" y="583689"/>
                </a:lnTo>
                <a:lnTo>
                  <a:pt x="98181" y="631204"/>
                </a:lnTo>
                <a:lnTo>
                  <a:pt x="113845" y="678227"/>
                </a:lnTo>
                <a:lnTo>
                  <a:pt x="130594" y="724743"/>
                </a:lnTo>
                <a:lnTo>
                  <a:pt x="148414" y="770736"/>
                </a:lnTo>
                <a:lnTo>
                  <a:pt x="167290" y="816191"/>
                </a:lnTo>
                <a:lnTo>
                  <a:pt x="187208" y="861093"/>
                </a:lnTo>
                <a:lnTo>
                  <a:pt x="208154" y="905426"/>
                </a:lnTo>
                <a:lnTo>
                  <a:pt x="230113" y="949175"/>
                </a:lnTo>
                <a:lnTo>
                  <a:pt x="253070" y="992325"/>
                </a:lnTo>
                <a:lnTo>
                  <a:pt x="277012" y="1034859"/>
                </a:lnTo>
                <a:lnTo>
                  <a:pt x="302281" y="1077355"/>
                </a:lnTo>
                <a:lnTo>
                  <a:pt x="328526" y="1119190"/>
                </a:lnTo>
                <a:lnTo>
                  <a:pt x="355732" y="1160348"/>
                </a:lnTo>
                <a:lnTo>
                  <a:pt x="383884" y="1200812"/>
                </a:lnTo>
                <a:lnTo>
                  <a:pt x="412966" y="1240568"/>
                </a:lnTo>
                <a:lnTo>
                  <a:pt x="442963" y="1279598"/>
                </a:lnTo>
                <a:lnTo>
                  <a:pt x="473860" y="1317887"/>
                </a:lnTo>
                <a:lnTo>
                  <a:pt x="505640" y="1355418"/>
                </a:lnTo>
                <a:lnTo>
                  <a:pt x="538290" y="1392176"/>
                </a:lnTo>
                <a:lnTo>
                  <a:pt x="571792" y="1428144"/>
                </a:lnTo>
                <a:lnTo>
                  <a:pt x="606132" y="1463306"/>
                </a:lnTo>
                <a:lnTo>
                  <a:pt x="641295" y="1497649"/>
                </a:lnTo>
                <a:lnTo>
                  <a:pt x="677263" y="1531154"/>
                </a:lnTo>
                <a:lnTo>
                  <a:pt x="714021" y="1563804"/>
                </a:lnTo>
                <a:lnTo>
                  <a:pt x="751552" y="1595584"/>
                </a:lnTo>
                <a:lnTo>
                  <a:pt x="789841" y="1626480"/>
                </a:lnTo>
                <a:lnTo>
                  <a:pt x="828871" y="1656477"/>
                </a:lnTo>
                <a:lnTo>
                  <a:pt x="868626" y="1685558"/>
                </a:lnTo>
                <a:lnTo>
                  <a:pt x="909091" y="1713709"/>
                </a:lnTo>
                <a:lnTo>
                  <a:pt x="950249" y="1740914"/>
                </a:lnTo>
                <a:lnTo>
                  <a:pt x="992084" y="1767158"/>
                </a:lnTo>
                <a:lnTo>
                  <a:pt x="1034580" y="1792427"/>
                </a:lnTo>
                <a:lnTo>
                  <a:pt x="1077117" y="1816368"/>
                </a:lnTo>
                <a:lnTo>
                  <a:pt x="1120268" y="1839326"/>
                </a:lnTo>
                <a:lnTo>
                  <a:pt x="1164018" y="1861285"/>
                </a:lnTo>
                <a:lnTo>
                  <a:pt x="1208351" y="1882230"/>
                </a:lnTo>
                <a:lnTo>
                  <a:pt x="1253252" y="1902149"/>
                </a:lnTo>
                <a:lnTo>
                  <a:pt x="1298707" y="1921025"/>
                </a:lnTo>
                <a:lnTo>
                  <a:pt x="1344699" y="1938845"/>
                </a:lnTo>
                <a:lnTo>
                  <a:pt x="1391214" y="1955594"/>
                </a:lnTo>
                <a:lnTo>
                  <a:pt x="1438236" y="1971257"/>
                </a:lnTo>
                <a:lnTo>
                  <a:pt x="1485750" y="1985822"/>
                </a:lnTo>
                <a:lnTo>
                  <a:pt x="1533740" y="1999272"/>
                </a:lnTo>
                <a:lnTo>
                  <a:pt x="1580559" y="2011199"/>
                </a:lnTo>
                <a:lnTo>
                  <a:pt x="1627793" y="2022062"/>
                </a:lnTo>
                <a:lnTo>
                  <a:pt x="1675429" y="2031846"/>
                </a:lnTo>
                <a:lnTo>
                  <a:pt x="1723455" y="2040534"/>
                </a:lnTo>
                <a:lnTo>
                  <a:pt x="1771857" y="2048113"/>
                </a:lnTo>
                <a:lnTo>
                  <a:pt x="1820623" y="2054567"/>
                </a:lnTo>
                <a:lnTo>
                  <a:pt x="1869739" y="2059881"/>
                </a:lnTo>
                <a:lnTo>
                  <a:pt x="1919193" y="2064040"/>
                </a:lnTo>
                <a:lnTo>
                  <a:pt x="1968972" y="2067030"/>
                </a:lnTo>
                <a:lnTo>
                  <a:pt x="2019062" y="2068834"/>
                </a:lnTo>
                <a:lnTo>
                  <a:pt x="2069452" y="2069439"/>
                </a:lnTo>
                <a:lnTo>
                  <a:pt x="2069452" y="1685201"/>
                </a:lnTo>
                <a:lnTo>
                  <a:pt x="2019332" y="1684466"/>
                </a:lnTo>
                <a:lnTo>
                  <a:pt x="1969580" y="1682276"/>
                </a:lnTo>
                <a:lnTo>
                  <a:pt x="1920213" y="1678654"/>
                </a:lnTo>
                <a:lnTo>
                  <a:pt x="1871251" y="1673620"/>
                </a:lnTo>
                <a:lnTo>
                  <a:pt x="1822715" y="1667198"/>
                </a:lnTo>
                <a:lnTo>
                  <a:pt x="1774623" y="1659409"/>
                </a:lnTo>
                <a:lnTo>
                  <a:pt x="1726994" y="1650276"/>
                </a:lnTo>
                <a:lnTo>
                  <a:pt x="1679849" y="1639820"/>
                </a:lnTo>
                <a:lnTo>
                  <a:pt x="1633207" y="1628063"/>
                </a:lnTo>
                <a:lnTo>
                  <a:pt x="1585494" y="1614553"/>
                </a:lnTo>
                <a:lnTo>
                  <a:pt x="1538365" y="1599691"/>
                </a:lnTo>
                <a:lnTo>
                  <a:pt x="1491844" y="1583499"/>
                </a:lnTo>
                <a:lnTo>
                  <a:pt x="1445952" y="1565998"/>
                </a:lnTo>
                <a:lnTo>
                  <a:pt x="1400712" y="1547211"/>
                </a:lnTo>
                <a:lnTo>
                  <a:pt x="1356147" y="1527158"/>
                </a:lnTo>
                <a:lnTo>
                  <a:pt x="1312280" y="1505861"/>
                </a:lnTo>
                <a:lnTo>
                  <a:pt x="1269134" y="1483342"/>
                </a:lnTo>
                <a:lnTo>
                  <a:pt x="1226731" y="1459623"/>
                </a:lnTo>
                <a:lnTo>
                  <a:pt x="1184506" y="1434365"/>
                </a:lnTo>
                <a:lnTo>
                  <a:pt x="1143089" y="1407923"/>
                </a:lnTo>
                <a:lnTo>
                  <a:pt x="1102505" y="1380321"/>
                </a:lnTo>
                <a:lnTo>
                  <a:pt x="1062778" y="1351581"/>
                </a:lnTo>
                <a:lnTo>
                  <a:pt x="1023931" y="1321727"/>
                </a:lnTo>
                <a:lnTo>
                  <a:pt x="985988" y="1290780"/>
                </a:lnTo>
                <a:lnTo>
                  <a:pt x="948973" y="1258764"/>
                </a:lnTo>
                <a:lnTo>
                  <a:pt x="912910" y="1225701"/>
                </a:lnTo>
                <a:lnTo>
                  <a:pt x="877823" y="1191615"/>
                </a:lnTo>
                <a:lnTo>
                  <a:pt x="843741" y="1156529"/>
                </a:lnTo>
                <a:lnTo>
                  <a:pt x="810681" y="1120466"/>
                </a:lnTo>
                <a:lnTo>
                  <a:pt x="778667" y="1083451"/>
                </a:lnTo>
                <a:lnTo>
                  <a:pt x="747721" y="1045508"/>
                </a:lnTo>
                <a:lnTo>
                  <a:pt x="717867" y="1006661"/>
                </a:lnTo>
                <a:lnTo>
                  <a:pt x="689126" y="966933"/>
                </a:lnTo>
                <a:lnTo>
                  <a:pt x="661522" y="926349"/>
                </a:lnTo>
                <a:lnTo>
                  <a:pt x="635078" y="884933"/>
                </a:lnTo>
                <a:lnTo>
                  <a:pt x="609815" y="842708"/>
                </a:lnTo>
                <a:lnTo>
                  <a:pt x="586097" y="800305"/>
                </a:lnTo>
                <a:lnTo>
                  <a:pt x="563579" y="757158"/>
                </a:lnTo>
                <a:lnTo>
                  <a:pt x="542284" y="713291"/>
                </a:lnTo>
                <a:lnTo>
                  <a:pt x="522232" y="668727"/>
                </a:lnTo>
                <a:lnTo>
                  <a:pt x="503446" y="623487"/>
                </a:lnTo>
                <a:lnTo>
                  <a:pt x="485945" y="577595"/>
                </a:lnTo>
                <a:lnTo>
                  <a:pt x="469753" y="531073"/>
                </a:lnTo>
                <a:lnTo>
                  <a:pt x="454889" y="483945"/>
                </a:lnTo>
                <a:lnTo>
                  <a:pt x="441375" y="436232"/>
                </a:lnTo>
                <a:lnTo>
                  <a:pt x="429623" y="389589"/>
                </a:lnTo>
                <a:lnTo>
                  <a:pt x="419169" y="342444"/>
                </a:lnTo>
                <a:lnTo>
                  <a:pt x="410038" y="294816"/>
                </a:lnTo>
                <a:lnTo>
                  <a:pt x="402251" y="246725"/>
                </a:lnTo>
                <a:lnTo>
                  <a:pt x="395830" y="198189"/>
                </a:lnTo>
                <a:lnTo>
                  <a:pt x="390797" y="149230"/>
                </a:lnTo>
                <a:lnTo>
                  <a:pt x="387175" y="99865"/>
                </a:lnTo>
                <a:lnTo>
                  <a:pt x="384985" y="50115"/>
                </a:lnTo>
                <a:lnTo>
                  <a:pt x="3842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05487CC-0BBE-B445-9C11-E44FDCAE257A}"/>
              </a:ext>
            </a:extLst>
          </p:cNvPr>
          <p:cNvSpPr/>
          <p:nvPr userDrawn="1"/>
        </p:nvSpPr>
        <p:spPr>
          <a:xfrm>
            <a:off x="4559298" y="1522112"/>
            <a:ext cx="2069464" cy="2069464"/>
          </a:xfrm>
          <a:custGeom>
            <a:avLst/>
            <a:gdLst/>
            <a:ahLst/>
            <a:cxnLst/>
            <a:rect l="l" t="t" r="r" b="b"/>
            <a:pathLst>
              <a:path w="2069464" h="2069464">
                <a:moveTo>
                  <a:pt x="0" y="0"/>
                </a:moveTo>
                <a:lnTo>
                  <a:pt x="0" y="384251"/>
                </a:lnTo>
                <a:lnTo>
                  <a:pt x="50115" y="384985"/>
                </a:lnTo>
                <a:lnTo>
                  <a:pt x="99865" y="387175"/>
                </a:lnTo>
                <a:lnTo>
                  <a:pt x="149230" y="390797"/>
                </a:lnTo>
                <a:lnTo>
                  <a:pt x="198189" y="395830"/>
                </a:lnTo>
                <a:lnTo>
                  <a:pt x="246725" y="402251"/>
                </a:lnTo>
                <a:lnTo>
                  <a:pt x="294816" y="410038"/>
                </a:lnTo>
                <a:lnTo>
                  <a:pt x="342444" y="419169"/>
                </a:lnTo>
                <a:lnTo>
                  <a:pt x="389589" y="429623"/>
                </a:lnTo>
                <a:lnTo>
                  <a:pt x="436232" y="441375"/>
                </a:lnTo>
                <a:lnTo>
                  <a:pt x="483945" y="454889"/>
                </a:lnTo>
                <a:lnTo>
                  <a:pt x="531075" y="469753"/>
                </a:lnTo>
                <a:lnTo>
                  <a:pt x="577598" y="485945"/>
                </a:lnTo>
                <a:lnTo>
                  <a:pt x="623492" y="503446"/>
                </a:lnTo>
                <a:lnTo>
                  <a:pt x="668734" y="522232"/>
                </a:lnTo>
                <a:lnTo>
                  <a:pt x="713301" y="542284"/>
                </a:lnTo>
                <a:lnTo>
                  <a:pt x="757169" y="563579"/>
                </a:lnTo>
                <a:lnTo>
                  <a:pt x="800317" y="586097"/>
                </a:lnTo>
                <a:lnTo>
                  <a:pt x="842721" y="609815"/>
                </a:lnTo>
                <a:lnTo>
                  <a:pt x="884942" y="635078"/>
                </a:lnTo>
                <a:lnTo>
                  <a:pt x="926355" y="661522"/>
                </a:lnTo>
                <a:lnTo>
                  <a:pt x="966937" y="689126"/>
                </a:lnTo>
                <a:lnTo>
                  <a:pt x="1006663" y="717868"/>
                </a:lnTo>
                <a:lnTo>
                  <a:pt x="1045509" y="747723"/>
                </a:lnTo>
                <a:lnTo>
                  <a:pt x="1083452" y="778671"/>
                </a:lnTo>
                <a:lnTo>
                  <a:pt x="1120466" y="810687"/>
                </a:lnTo>
                <a:lnTo>
                  <a:pt x="1156529" y="843750"/>
                </a:lnTo>
                <a:lnTo>
                  <a:pt x="1191615" y="877836"/>
                </a:lnTo>
                <a:lnTo>
                  <a:pt x="1225701" y="912919"/>
                </a:lnTo>
                <a:lnTo>
                  <a:pt x="1258764" y="948979"/>
                </a:lnTo>
                <a:lnTo>
                  <a:pt x="1290780" y="985991"/>
                </a:lnTo>
                <a:lnTo>
                  <a:pt x="1321727" y="1023933"/>
                </a:lnTo>
                <a:lnTo>
                  <a:pt x="1351581" y="1062779"/>
                </a:lnTo>
                <a:lnTo>
                  <a:pt x="1380321" y="1102506"/>
                </a:lnTo>
                <a:lnTo>
                  <a:pt x="1407923" y="1143089"/>
                </a:lnTo>
                <a:lnTo>
                  <a:pt x="1434365" y="1184506"/>
                </a:lnTo>
                <a:lnTo>
                  <a:pt x="1459623" y="1226731"/>
                </a:lnTo>
                <a:lnTo>
                  <a:pt x="1483346" y="1269134"/>
                </a:lnTo>
                <a:lnTo>
                  <a:pt x="1505866" y="1312280"/>
                </a:lnTo>
                <a:lnTo>
                  <a:pt x="1527163" y="1356147"/>
                </a:lnTo>
                <a:lnTo>
                  <a:pt x="1547216" y="1400712"/>
                </a:lnTo>
                <a:lnTo>
                  <a:pt x="1566002" y="1445952"/>
                </a:lnTo>
                <a:lnTo>
                  <a:pt x="1583502" y="1491844"/>
                </a:lnTo>
                <a:lnTo>
                  <a:pt x="1599693" y="1538365"/>
                </a:lnTo>
                <a:lnTo>
                  <a:pt x="1614554" y="1585494"/>
                </a:lnTo>
                <a:lnTo>
                  <a:pt x="1628063" y="1633207"/>
                </a:lnTo>
                <a:lnTo>
                  <a:pt x="1639820" y="1679849"/>
                </a:lnTo>
                <a:lnTo>
                  <a:pt x="1650276" y="1726994"/>
                </a:lnTo>
                <a:lnTo>
                  <a:pt x="1659409" y="1774623"/>
                </a:lnTo>
                <a:lnTo>
                  <a:pt x="1667198" y="1822715"/>
                </a:lnTo>
                <a:lnTo>
                  <a:pt x="1673620" y="1871251"/>
                </a:lnTo>
                <a:lnTo>
                  <a:pt x="1678654" y="1920213"/>
                </a:lnTo>
                <a:lnTo>
                  <a:pt x="1682276" y="1969580"/>
                </a:lnTo>
                <a:lnTo>
                  <a:pt x="1684466" y="2019332"/>
                </a:lnTo>
                <a:lnTo>
                  <a:pt x="1685201" y="2069452"/>
                </a:lnTo>
                <a:lnTo>
                  <a:pt x="2069439" y="2069452"/>
                </a:lnTo>
                <a:lnTo>
                  <a:pt x="2068834" y="2019062"/>
                </a:lnTo>
                <a:lnTo>
                  <a:pt x="2067031" y="1968972"/>
                </a:lnTo>
                <a:lnTo>
                  <a:pt x="2064042" y="1919193"/>
                </a:lnTo>
                <a:lnTo>
                  <a:pt x="2059884" y="1869739"/>
                </a:lnTo>
                <a:lnTo>
                  <a:pt x="2054571" y="1820623"/>
                </a:lnTo>
                <a:lnTo>
                  <a:pt x="2048118" y="1771857"/>
                </a:lnTo>
                <a:lnTo>
                  <a:pt x="2040540" y="1723455"/>
                </a:lnTo>
                <a:lnTo>
                  <a:pt x="2031851" y="1675429"/>
                </a:lnTo>
                <a:lnTo>
                  <a:pt x="2022067" y="1627793"/>
                </a:lnTo>
                <a:lnTo>
                  <a:pt x="2011202" y="1580559"/>
                </a:lnTo>
                <a:lnTo>
                  <a:pt x="1999272" y="1533740"/>
                </a:lnTo>
                <a:lnTo>
                  <a:pt x="1985822" y="1485749"/>
                </a:lnTo>
                <a:lnTo>
                  <a:pt x="1971258" y="1438234"/>
                </a:lnTo>
                <a:lnTo>
                  <a:pt x="1955596" y="1391211"/>
                </a:lnTo>
                <a:lnTo>
                  <a:pt x="1938848" y="1344696"/>
                </a:lnTo>
                <a:lnTo>
                  <a:pt x="1921029" y="1298702"/>
                </a:lnTo>
                <a:lnTo>
                  <a:pt x="1902154" y="1253247"/>
                </a:lnTo>
                <a:lnTo>
                  <a:pt x="1882236" y="1208345"/>
                </a:lnTo>
                <a:lnTo>
                  <a:pt x="1861290" y="1164012"/>
                </a:lnTo>
                <a:lnTo>
                  <a:pt x="1839331" y="1120263"/>
                </a:lnTo>
                <a:lnTo>
                  <a:pt x="1816371" y="1077114"/>
                </a:lnTo>
                <a:lnTo>
                  <a:pt x="1792427" y="1034580"/>
                </a:lnTo>
                <a:lnTo>
                  <a:pt x="1767158" y="992084"/>
                </a:lnTo>
                <a:lnTo>
                  <a:pt x="1740914" y="950249"/>
                </a:lnTo>
                <a:lnTo>
                  <a:pt x="1713709" y="909091"/>
                </a:lnTo>
                <a:lnTo>
                  <a:pt x="1685558" y="868626"/>
                </a:lnTo>
                <a:lnTo>
                  <a:pt x="1656477" y="828871"/>
                </a:lnTo>
                <a:lnTo>
                  <a:pt x="1626480" y="789841"/>
                </a:lnTo>
                <a:lnTo>
                  <a:pt x="1595584" y="751552"/>
                </a:lnTo>
                <a:lnTo>
                  <a:pt x="1563804" y="714021"/>
                </a:lnTo>
                <a:lnTo>
                  <a:pt x="1531154" y="677263"/>
                </a:lnTo>
                <a:lnTo>
                  <a:pt x="1497649" y="641295"/>
                </a:lnTo>
                <a:lnTo>
                  <a:pt x="1463306" y="606132"/>
                </a:lnTo>
                <a:lnTo>
                  <a:pt x="1428147" y="571792"/>
                </a:lnTo>
                <a:lnTo>
                  <a:pt x="1392180" y="538290"/>
                </a:lnTo>
                <a:lnTo>
                  <a:pt x="1355423" y="505640"/>
                </a:lnTo>
                <a:lnTo>
                  <a:pt x="1317892" y="473860"/>
                </a:lnTo>
                <a:lnTo>
                  <a:pt x="1279603" y="442963"/>
                </a:lnTo>
                <a:lnTo>
                  <a:pt x="1240572" y="412966"/>
                </a:lnTo>
                <a:lnTo>
                  <a:pt x="1200815" y="383884"/>
                </a:lnTo>
                <a:lnTo>
                  <a:pt x="1160350" y="355732"/>
                </a:lnTo>
                <a:lnTo>
                  <a:pt x="1119191" y="328526"/>
                </a:lnTo>
                <a:lnTo>
                  <a:pt x="1077355" y="302281"/>
                </a:lnTo>
                <a:lnTo>
                  <a:pt x="1034859" y="277012"/>
                </a:lnTo>
                <a:lnTo>
                  <a:pt x="992325" y="253070"/>
                </a:lnTo>
                <a:lnTo>
                  <a:pt x="949175" y="230113"/>
                </a:lnTo>
                <a:lnTo>
                  <a:pt x="905426" y="208154"/>
                </a:lnTo>
                <a:lnTo>
                  <a:pt x="861093" y="187208"/>
                </a:lnTo>
                <a:lnTo>
                  <a:pt x="816191" y="167290"/>
                </a:lnTo>
                <a:lnTo>
                  <a:pt x="770736" y="148414"/>
                </a:lnTo>
                <a:lnTo>
                  <a:pt x="724743" y="130594"/>
                </a:lnTo>
                <a:lnTo>
                  <a:pt x="678227" y="113845"/>
                </a:lnTo>
                <a:lnTo>
                  <a:pt x="631204" y="98181"/>
                </a:lnTo>
                <a:lnTo>
                  <a:pt x="583689" y="83617"/>
                </a:lnTo>
                <a:lnTo>
                  <a:pt x="535698" y="70167"/>
                </a:lnTo>
                <a:lnTo>
                  <a:pt x="488882" y="58239"/>
                </a:lnTo>
                <a:lnTo>
                  <a:pt x="441650" y="47376"/>
                </a:lnTo>
                <a:lnTo>
                  <a:pt x="394015" y="37593"/>
                </a:lnTo>
                <a:lnTo>
                  <a:pt x="345990" y="28904"/>
                </a:lnTo>
                <a:lnTo>
                  <a:pt x="297588" y="21326"/>
                </a:lnTo>
                <a:lnTo>
                  <a:pt x="248822" y="14872"/>
                </a:lnTo>
                <a:lnTo>
                  <a:pt x="199706" y="9558"/>
                </a:lnTo>
                <a:lnTo>
                  <a:pt x="150252" y="5399"/>
                </a:lnTo>
                <a:lnTo>
                  <a:pt x="100475" y="2409"/>
                </a:lnTo>
                <a:lnTo>
                  <a:pt x="50386" y="604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D5B6643-B779-674F-87FA-4367D89ECEE5}"/>
              </a:ext>
            </a:extLst>
          </p:cNvPr>
          <p:cNvSpPr/>
          <p:nvPr userDrawn="1"/>
        </p:nvSpPr>
        <p:spPr>
          <a:xfrm>
            <a:off x="4559298" y="3591560"/>
            <a:ext cx="2069464" cy="2069464"/>
          </a:xfrm>
          <a:custGeom>
            <a:avLst/>
            <a:gdLst/>
            <a:ahLst/>
            <a:cxnLst/>
            <a:rect l="l" t="t" r="r" b="b"/>
            <a:pathLst>
              <a:path w="2069464" h="2069464">
                <a:moveTo>
                  <a:pt x="2069439" y="0"/>
                </a:moveTo>
                <a:lnTo>
                  <a:pt x="1685201" y="0"/>
                </a:lnTo>
                <a:lnTo>
                  <a:pt x="1684454" y="50386"/>
                </a:lnTo>
                <a:lnTo>
                  <a:pt x="1682276" y="99867"/>
                </a:lnTo>
                <a:lnTo>
                  <a:pt x="1678654" y="149233"/>
                </a:lnTo>
                <a:lnTo>
                  <a:pt x="1673620" y="198195"/>
                </a:lnTo>
                <a:lnTo>
                  <a:pt x="1667198" y="246732"/>
                </a:lnTo>
                <a:lnTo>
                  <a:pt x="1659409" y="294826"/>
                </a:lnTo>
                <a:lnTo>
                  <a:pt x="1650276" y="342455"/>
                </a:lnTo>
                <a:lnTo>
                  <a:pt x="1639820" y="389602"/>
                </a:lnTo>
                <a:lnTo>
                  <a:pt x="1628063" y="436245"/>
                </a:lnTo>
                <a:lnTo>
                  <a:pt x="1614554" y="483957"/>
                </a:lnTo>
                <a:lnTo>
                  <a:pt x="1599693" y="531086"/>
                </a:lnTo>
                <a:lnTo>
                  <a:pt x="1583502" y="577607"/>
                </a:lnTo>
                <a:lnTo>
                  <a:pt x="1566002" y="623499"/>
                </a:lnTo>
                <a:lnTo>
                  <a:pt x="1547216" y="668737"/>
                </a:lnTo>
                <a:lnTo>
                  <a:pt x="1527163" y="713300"/>
                </a:lnTo>
                <a:lnTo>
                  <a:pt x="1505866" y="757165"/>
                </a:lnTo>
                <a:lnTo>
                  <a:pt x="1483346" y="800308"/>
                </a:lnTo>
                <a:lnTo>
                  <a:pt x="1459623" y="842708"/>
                </a:lnTo>
                <a:lnTo>
                  <a:pt x="1434365" y="884936"/>
                </a:lnTo>
                <a:lnTo>
                  <a:pt x="1407923" y="926354"/>
                </a:lnTo>
                <a:lnTo>
                  <a:pt x="1380321" y="966939"/>
                </a:lnTo>
                <a:lnTo>
                  <a:pt x="1351581" y="1006666"/>
                </a:lnTo>
                <a:lnTo>
                  <a:pt x="1321727" y="1045512"/>
                </a:lnTo>
                <a:lnTo>
                  <a:pt x="1290780" y="1083454"/>
                </a:lnTo>
                <a:lnTo>
                  <a:pt x="1258764" y="1120467"/>
                </a:lnTo>
                <a:lnTo>
                  <a:pt x="1225701" y="1156529"/>
                </a:lnTo>
                <a:lnTo>
                  <a:pt x="1191615" y="1191615"/>
                </a:lnTo>
                <a:lnTo>
                  <a:pt x="1156529" y="1225701"/>
                </a:lnTo>
                <a:lnTo>
                  <a:pt x="1120466" y="1258764"/>
                </a:lnTo>
                <a:lnTo>
                  <a:pt x="1083452" y="1290780"/>
                </a:lnTo>
                <a:lnTo>
                  <a:pt x="1045509" y="1321728"/>
                </a:lnTo>
                <a:lnTo>
                  <a:pt x="1006663" y="1351584"/>
                </a:lnTo>
                <a:lnTo>
                  <a:pt x="966937" y="1380325"/>
                </a:lnTo>
                <a:lnTo>
                  <a:pt x="926355" y="1407929"/>
                </a:lnTo>
                <a:lnTo>
                  <a:pt x="884942" y="1434374"/>
                </a:lnTo>
                <a:lnTo>
                  <a:pt x="842721" y="1459636"/>
                </a:lnTo>
                <a:lnTo>
                  <a:pt x="800317" y="1483355"/>
                </a:lnTo>
                <a:lnTo>
                  <a:pt x="757169" y="1505872"/>
                </a:lnTo>
                <a:lnTo>
                  <a:pt x="713301" y="1527167"/>
                </a:lnTo>
                <a:lnTo>
                  <a:pt x="668734" y="1547218"/>
                </a:lnTo>
                <a:lnTo>
                  <a:pt x="623492" y="1566004"/>
                </a:lnTo>
                <a:lnTo>
                  <a:pt x="577598" y="1583502"/>
                </a:lnTo>
                <a:lnTo>
                  <a:pt x="531075" y="1599693"/>
                </a:lnTo>
                <a:lnTo>
                  <a:pt x="483945" y="1614554"/>
                </a:lnTo>
                <a:lnTo>
                  <a:pt x="436232" y="1628063"/>
                </a:lnTo>
                <a:lnTo>
                  <a:pt x="389589" y="1639820"/>
                </a:lnTo>
                <a:lnTo>
                  <a:pt x="342444" y="1650276"/>
                </a:lnTo>
                <a:lnTo>
                  <a:pt x="294816" y="1659409"/>
                </a:lnTo>
                <a:lnTo>
                  <a:pt x="246725" y="1667198"/>
                </a:lnTo>
                <a:lnTo>
                  <a:pt x="198189" y="1673620"/>
                </a:lnTo>
                <a:lnTo>
                  <a:pt x="149230" y="1678654"/>
                </a:lnTo>
                <a:lnTo>
                  <a:pt x="99865" y="1682276"/>
                </a:lnTo>
                <a:lnTo>
                  <a:pt x="50115" y="1684466"/>
                </a:lnTo>
                <a:lnTo>
                  <a:pt x="0" y="1685201"/>
                </a:lnTo>
                <a:lnTo>
                  <a:pt x="0" y="2069439"/>
                </a:lnTo>
                <a:lnTo>
                  <a:pt x="50386" y="2068834"/>
                </a:lnTo>
                <a:lnTo>
                  <a:pt x="100475" y="2067031"/>
                </a:lnTo>
                <a:lnTo>
                  <a:pt x="150252" y="2064042"/>
                </a:lnTo>
                <a:lnTo>
                  <a:pt x="199706" y="2059885"/>
                </a:lnTo>
                <a:lnTo>
                  <a:pt x="248822" y="2054572"/>
                </a:lnTo>
                <a:lnTo>
                  <a:pt x="297588" y="2048120"/>
                </a:lnTo>
                <a:lnTo>
                  <a:pt x="345990" y="2040543"/>
                </a:lnTo>
                <a:lnTo>
                  <a:pt x="394015" y="2031856"/>
                </a:lnTo>
                <a:lnTo>
                  <a:pt x="441650" y="2022074"/>
                </a:lnTo>
                <a:lnTo>
                  <a:pt x="488882" y="2011212"/>
                </a:lnTo>
                <a:lnTo>
                  <a:pt x="535698" y="1999284"/>
                </a:lnTo>
                <a:lnTo>
                  <a:pt x="583689" y="1985831"/>
                </a:lnTo>
                <a:lnTo>
                  <a:pt x="631204" y="1971265"/>
                </a:lnTo>
                <a:lnTo>
                  <a:pt x="678227" y="1955601"/>
                </a:lnTo>
                <a:lnTo>
                  <a:pt x="724743" y="1938852"/>
                </a:lnTo>
                <a:lnTo>
                  <a:pt x="770736" y="1921032"/>
                </a:lnTo>
                <a:lnTo>
                  <a:pt x="816191" y="1902157"/>
                </a:lnTo>
                <a:lnTo>
                  <a:pt x="861093" y="1882240"/>
                </a:lnTo>
                <a:lnTo>
                  <a:pt x="905426" y="1861295"/>
                </a:lnTo>
                <a:lnTo>
                  <a:pt x="949175" y="1839338"/>
                </a:lnTo>
                <a:lnTo>
                  <a:pt x="992325" y="1816381"/>
                </a:lnTo>
                <a:lnTo>
                  <a:pt x="1034859" y="1792439"/>
                </a:lnTo>
                <a:lnTo>
                  <a:pt x="1077355" y="1767168"/>
                </a:lnTo>
                <a:lnTo>
                  <a:pt x="1119191" y="1740921"/>
                </a:lnTo>
                <a:lnTo>
                  <a:pt x="1160350" y="1713714"/>
                </a:lnTo>
                <a:lnTo>
                  <a:pt x="1200815" y="1685562"/>
                </a:lnTo>
                <a:lnTo>
                  <a:pt x="1240572" y="1656480"/>
                </a:lnTo>
                <a:lnTo>
                  <a:pt x="1279603" y="1626484"/>
                </a:lnTo>
                <a:lnTo>
                  <a:pt x="1317892" y="1595588"/>
                </a:lnTo>
                <a:lnTo>
                  <a:pt x="1355423" y="1563809"/>
                </a:lnTo>
                <a:lnTo>
                  <a:pt x="1392180" y="1531161"/>
                </a:lnTo>
                <a:lnTo>
                  <a:pt x="1428147" y="1497659"/>
                </a:lnTo>
                <a:lnTo>
                  <a:pt x="1463306" y="1463319"/>
                </a:lnTo>
                <a:lnTo>
                  <a:pt x="1497649" y="1428157"/>
                </a:lnTo>
                <a:lnTo>
                  <a:pt x="1531154" y="1392188"/>
                </a:lnTo>
                <a:lnTo>
                  <a:pt x="1563804" y="1355430"/>
                </a:lnTo>
                <a:lnTo>
                  <a:pt x="1595584" y="1317899"/>
                </a:lnTo>
                <a:lnTo>
                  <a:pt x="1626480" y="1279609"/>
                </a:lnTo>
                <a:lnTo>
                  <a:pt x="1656477" y="1240578"/>
                </a:lnTo>
                <a:lnTo>
                  <a:pt x="1685558" y="1200822"/>
                </a:lnTo>
                <a:lnTo>
                  <a:pt x="1713709" y="1160355"/>
                </a:lnTo>
                <a:lnTo>
                  <a:pt x="1740914" y="1119195"/>
                </a:lnTo>
                <a:lnTo>
                  <a:pt x="1767158" y="1077358"/>
                </a:lnTo>
                <a:lnTo>
                  <a:pt x="1792427" y="1034859"/>
                </a:lnTo>
                <a:lnTo>
                  <a:pt x="1816371" y="992325"/>
                </a:lnTo>
                <a:lnTo>
                  <a:pt x="1839331" y="949175"/>
                </a:lnTo>
                <a:lnTo>
                  <a:pt x="1861290" y="905427"/>
                </a:lnTo>
                <a:lnTo>
                  <a:pt x="1882236" y="861094"/>
                </a:lnTo>
                <a:lnTo>
                  <a:pt x="1902154" y="816193"/>
                </a:lnTo>
                <a:lnTo>
                  <a:pt x="1921029" y="770738"/>
                </a:lnTo>
                <a:lnTo>
                  <a:pt x="1938848" y="724746"/>
                </a:lnTo>
                <a:lnTo>
                  <a:pt x="1955596" y="678232"/>
                </a:lnTo>
                <a:lnTo>
                  <a:pt x="1971258" y="631211"/>
                </a:lnTo>
                <a:lnTo>
                  <a:pt x="1985822" y="583699"/>
                </a:lnTo>
                <a:lnTo>
                  <a:pt x="1999272" y="535711"/>
                </a:lnTo>
                <a:lnTo>
                  <a:pt x="2011202" y="488895"/>
                </a:lnTo>
                <a:lnTo>
                  <a:pt x="2022067" y="441662"/>
                </a:lnTo>
                <a:lnTo>
                  <a:pt x="2031851" y="394025"/>
                </a:lnTo>
                <a:lnTo>
                  <a:pt x="2040540" y="345999"/>
                </a:lnTo>
                <a:lnTo>
                  <a:pt x="2048118" y="297595"/>
                </a:lnTo>
                <a:lnTo>
                  <a:pt x="2054571" y="248828"/>
                </a:lnTo>
                <a:lnTo>
                  <a:pt x="2059884" y="199710"/>
                </a:lnTo>
                <a:lnTo>
                  <a:pt x="2064042" y="150255"/>
                </a:lnTo>
                <a:lnTo>
                  <a:pt x="2067031" y="100476"/>
                </a:lnTo>
                <a:lnTo>
                  <a:pt x="2068838" y="50116"/>
                </a:lnTo>
                <a:lnTo>
                  <a:pt x="2069439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7FFE9DD-3E8A-8A40-9525-EC504FE6867F}"/>
              </a:ext>
            </a:extLst>
          </p:cNvPr>
          <p:cNvSpPr/>
          <p:nvPr userDrawn="1"/>
        </p:nvSpPr>
        <p:spPr>
          <a:xfrm>
            <a:off x="7392822" y="2630258"/>
            <a:ext cx="2512695" cy="950594"/>
          </a:xfrm>
          <a:custGeom>
            <a:avLst/>
            <a:gdLst/>
            <a:ahLst/>
            <a:cxnLst/>
            <a:rect l="l" t="t" r="r" b="b"/>
            <a:pathLst>
              <a:path w="2512695" h="950595">
                <a:moveTo>
                  <a:pt x="2512529" y="950048"/>
                </a:moveTo>
                <a:lnTo>
                  <a:pt x="0" y="950048"/>
                </a:lnTo>
                <a:lnTo>
                  <a:pt x="0" y="0"/>
                </a:lnTo>
                <a:lnTo>
                  <a:pt x="2512529" y="0"/>
                </a:lnTo>
                <a:lnTo>
                  <a:pt x="2512529" y="950048"/>
                </a:lnTo>
                <a:close/>
              </a:path>
            </a:pathLst>
          </a:custGeom>
          <a:solidFill>
            <a:srgbClr val="DA2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DBB7324B-04CE-BC46-BD76-1CAEDFA0F317}"/>
              </a:ext>
            </a:extLst>
          </p:cNvPr>
          <p:cNvSpPr/>
          <p:nvPr userDrawn="1"/>
        </p:nvSpPr>
        <p:spPr>
          <a:xfrm>
            <a:off x="7392809" y="3580307"/>
            <a:ext cx="419100" cy="349250"/>
          </a:xfrm>
          <a:custGeom>
            <a:avLst/>
            <a:gdLst/>
            <a:ahLst/>
            <a:cxnLst/>
            <a:rect l="l" t="t" r="r" b="b"/>
            <a:pathLst>
              <a:path w="419100" h="349250">
                <a:moveTo>
                  <a:pt x="418757" y="348957"/>
                </a:moveTo>
                <a:lnTo>
                  <a:pt x="0" y="348957"/>
                </a:lnTo>
                <a:lnTo>
                  <a:pt x="0" y="0"/>
                </a:lnTo>
                <a:lnTo>
                  <a:pt x="418757" y="0"/>
                </a:lnTo>
                <a:lnTo>
                  <a:pt x="418757" y="348957"/>
                </a:lnTo>
                <a:close/>
              </a:path>
            </a:pathLst>
          </a:custGeom>
          <a:solidFill>
            <a:srgbClr val="EA68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233C848-AC29-824C-96F5-5F3979974F95}"/>
              </a:ext>
            </a:extLst>
          </p:cNvPr>
          <p:cNvSpPr/>
          <p:nvPr userDrawn="1"/>
        </p:nvSpPr>
        <p:spPr>
          <a:xfrm>
            <a:off x="7811566" y="3580307"/>
            <a:ext cx="419100" cy="349250"/>
          </a:xfrm>
          <a:custGeom>
            <a:avLst/>
            <a:gdLst/>
            <a:ahLst/>
            <a:cxnLst/>
            <a:rect l="l" t="t" r="r" b="b"/>
            <a:pathLst>
              <a:path w="419100" h="349250">
                <a:moveTo>
                  <a:pt x="418757" y="348957"/>
                </a:moveTo>
                <a:lnTo>
                  <a:pt x="0" y="348957"/>
                </a:lnTo>
                <a:lnTo>
                  <a:pt x="0" y="0"/>
                </a:lnTo>
                <a:lnTo>
                  <a:pt x="418757" y="0"/>
                </a:lnTo>
                <a:lnTo>
                  <a:pt x="418757" y="348957"/>
                </a:lnTo>
                <a:close/>
              </a:path>
            </a:pathLst>
          </a:custGeom>
          <a:solidFill>
            <a:srgbClr val="EA8B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FC2D53F7-6503-FE40-ABB1-0EF95465BBE2}"/>
              </a:ext>
            </a:extLst>
          </p:cNvPr>
          <p:cNvSpPr/>
          <p:nvPr userDrawn="1"/>
        </p:nvSpPr>
        <p:spPr>
          <a:xfrm>
            <a:off x="8230323" y="3580307"/>
            <a:ext cx="419100" cy="349250"/>
          </a:xfrm>
          <a:custGeom>
            <a:avLst/>
            <a:gdLst/>
            <a:ahLst/>
            <a:cxnLst/>
            <a:rect l="l" t="t" r="r" b="b"/>
            <a:pathLst>
              <a:path w="419100" h="349250">
                <a:moveTo>
                  <a:pt x="418757" y="348957"/>
                </a:moveTo>
                <a:lnTo>
                  <a:pt x="0" y="348957"/>
                </a:lnTo>
                <a:lnTo>
                  <a:pt x="0" y="0"/>
                </a:lnTo>
                <a:lnTo>
                  <a:pt x="418757" y="0"/>
                </a:lnTo>
                <a:lnTo>
                  <a:pt x="418757" y="348957"/>
                </a:lnTo>
                <a:close/>
              </a:path>
            </a:pathLst>
          </a:custGeom>
          <a:solidFill>
            <a:srgbClr val="098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5C556360-D0DA-1E4D-A87D-357D10A2EC61}"/>
              </a:ext>
            </a:extLst>
          </p:cNvPr>
          <p:cNvSpPr/>
          <p:nvPr userDrawn="1"/>
        </p:nvSpPr>
        <p:spPr>
          <a:xfrm>
            <a:off x="8649081" y="3580307"/>
            <a:ext cx="419100" cy="349250"/>
          </a:xfrm>
          <a:custGeom>
            <a:avLst/>
            <a:gdLst/>
            <a:ahLst/>
            <a:cxnLst/>
            <a:rect l="l" t="t" r="r" b="b"/>
            <a:pathLst>
              <a:path w="419100" h="349250">
                <a:moveTo>
                  <a:pt x="418757" y="348957"/>
                </a:moveTo>
                <a:lnTo>
                  <a:pt x="0" y="348957"/>
                </a:lnTo>
                <a:lnTo>
                  <a:pt x="0" y="0"/>
                </a:lnTo>
                <a:lnTo>
                  <a:pt x="418757" y="0"/>
                </a:lnTo>
                <a:lnTo>
                  <a:pt x="418757" y="348957"/>
                </a:lnTo>
                <a:close/>
              </a:path>
            </a:pathLst>
          </a:custGeom>
          <a:solidFill>
            <a:srgbClr val="45A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DFFB2B1D-358D-D346-B6EE-64D02A54C685}"/>
              </a:ext>
            </a:extLst>
          </p:cNvPr>
          <p:cNvSpPr/>
          <p:nvPr userDrawn="1"/>
        </p:nvSpPr>
        <p:spPr>
          <a:xfrm>
            <a:off x="9067837" y="3580307"/>
            <a:ext cx="419100" cy="349250"/>
          </a:xfrm>
          <a:custGeom>
            <a:avLst/>
            <a:gdLst/>
            <a:ahLst/>
            <a:cxnLst/>
            <a:rect l="l" t="t" r="r" b="b"/>
            <a:pathLst>
              <a:path w="419100" h="349250">
                <a:moveTo>
                  <a:pt x="418757" y="348957"/>
                </a:moveTo>
                <a:lnTo>
                  <a:pt x="0" y="348957"/>
                </a:lnTo>
                <a:lnTo>
                  <a:pt x="0" y="0"/>
                </a:lnTo>
                <a:lnTo>
                  <a:pt x="418757" y="0"/>
                </a:lnTo>
                <a:lnTo>
                  <a:pt x="418757" y="348957"/>
                </a:lnTo>
                <a:close/>
              </a:path>
            </a:pathLst>
          </a:custGeom>
          <a:solidFill>
            <a:srgbClr val="1B7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2E12369F-AABE-CE42-B7DC-6EFEAC51CEC0}"/>
              </a:ext>
            </a:extLst>
          </p:cNvPr>
          <p:cNvSpPr/>
          <p:nvPr userDrawn="1"/>
        </p:nvSpPr>
        <p:spPr>
          <a:xfrm>
            <a:off x="9486595" y="3580307"/>
            <a:ext cx="419100" cy="349250"/>
          </a:xfrm>
          <a:custGeom>
            <a:avLst/>
            <a:gdLst/>
            <a:ahLst/>
            <a:cxnLst/>
            <a:rect l="l" t="t" r="r" b="b"/>
            <a:pathLst>
              <a:path w="419100" h="349250">
                <a:moveTo>
                  <a:pt x="418757" y="348957"/>
                </a:moveTo>
                <a:lnTo>
                  <a:pt x="0" y="348957"/>
                </a:lnTo>
                <a:lnTo>
                  <a:pt x="0" y="0"/>
                </a:lnTo>
                <a:lnTo>
                  <a:pt x="418757" y="0"/>
                </a:lnTo>
                <a:lnTo>
                  <a:pt x="418757" y="348957"/>
                </a:lnTo>
                <a:close/>
              </a:path>
            </a:pathLst>
          </a:custGeom>
          <a:solidFill>
            <a:srgbClr val="004E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389FCE72-9F49-2D45-AFAF-686918F0DD3C}"/>
              </a:ext>
            </a:extLst>
          </p:cNvPr>
          <p:cNvSpPr/>
          <p:nvPr userDrawn="1"/>
        </p:nvSpPr>
        <p:spPr>
          <a:xfrm>
            <a:off x="7392822" y="3929252"/>
            <a:ext cx="2512695" cy="349250"/>
          </a:xfrm>
          <a:custGeom>
            <a:avLst/>
            <a:gdLst/>
            <a:ahLst/>
            <a:cxnLst/>
            <a:rect l="l" t="t" r="r" b="b"/>
            <a:pathLst>
              <a:path w="2512695" h="349250">
                <a:moveTo>
                  <a:pt x="2512529" y="348970"/>
                </a:moveTo>
                <a:lnTo>
                  <a:pt x="0" y="348970"/>
                </a:lnTo>
                <a:lnTo>
                  <a:pt x="0" y="0"/>
                </a:lnTo>
                <a:lnTo>
                  <a:pt x="2512529" y="0"/>
                </a:lnTo>
                <a:lnTo>
                  <a:pt x="2512529" y="348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21FCF249-78F6-5E41-A20E-F82A19ED68B1}"/>
              </a:ext>
            </a:extLst>
          </p:cNvPr>
          <p:cNvSpPr/>
          <p:nvPr userDrawn="1"/>
        </p:nvSpPr>
        <p:spPr>
          <a:xfrm>
            <a:off x="2629153" y="1665986"/>
            <a:ext cx="3858767" cy="38526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73BB724F-D987-5B49-AB71-F206CB3AA0D8}"/>
              </a:ext>
            </a:extLst>
          </p:cNvPr>
          <p:cNvSpPr/>
          <p:nvPr userDrawn="1"/>
        </p:nvSpPr>
        <p:spPr>
          <a:xfrm>
            <a:off x="3716578" y="3591554"/>
            <a:ext cx="843280" cy="1685289"/>
          </a:xfrm>
          <a:custGeom>
            <a:avLst/>
            <a:gdLst/>
            <a:ahLst/>
            <a:cxnLst/>
            <a:rect l="l" t="t" r="r" b="b"/>
            <a:pathLst>
              <a:path w="843279" h="1685289">
                <a:moveTo>
                  <a:pt x="842708" y="0"/>
                </a:moveTo>
                <a:lnTo>
                  <a:pt x="0" y="1459636"/>
                </a:lnTo>
                <a:lnTo>
                  <a:pt x="42403" y="1483355"/>
                </a:lnTo>
                <a:lnTo>
                  <a:pt x="85549" y="1505872"/>
                </a:lnTo>
                <a:lnTo>
                  <a:pt x="129416" y="1527167"/>
                </a:lnTo>
                <a:lnTo>
                  <a:pt x="173981" y="1547219"/>
                </a:lnTo>
                <a:lnTo>
                  <a:pt x="219220" y="1566006"/>
                </a:lnTo>
                <a:lnTo>
                  <a:pt x="265112" y="1583506"/>
                </a:lnTo>
                <a:lnTo>
                  <a:pt x="311634" y="1599699"/>
                </a:lnTo>
                <a:lnTo>
                  <a:pt x="358763" y="1614563"/>
                </a:lnTo>
                <a:lnTo>
                  <a:pt x="406476" y="1628076"/>
                </a:lnTo>
                <a:lnTo>
                  <a:pt x="453118" y="1639829"/>
                </a:lnTo>
                <a:lnTo>
                  <a:pt x="500263" y="1650283"/>
                </a:lnTo>
                <a:lnTo>
                  <a:pt x="547891" y="1659416"/>
                </a:lnTo>
                <a:lnTo>
                  <a:pt x="595983" y="1667206"/>
                </a:lnTo>
                <a:lnTo>
                  <a:pt x="644518" y="1673629"/>
                </a:lnTo>
                <a:lnTo>
                  <a:pt x="693478" y="1678663"/>
                </a:lnTo>
                <a:lnTo>
                  <a:pt x="742842" y="1682287"/>
                </a:lnTo>
                <a:lnTo>
                  <a:pt x="792592" y="1684478"/>
                </a:lnTo>
                <a:lnTo>
                  <a:pt x="842708" y="1685213"/>
                </a:lnTo>
                <a:lnTo>
                  <a:pt x="842708" y="0"/>
                </a:lnTo>
                <a:close/>
              </a:path>
            </a:pathLst>
          </a:custGeom>
          <a:solidFill>
            <a:srgbClr val="098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52A54DB1-7AC0-7C4A-9945-C01EE2DE0D93}"/>
              </a:ext>
            </a:extLst>
          </p:cNvPr>
          <p:cNvSpPr/>
          <p:nvPr userDrawn="1"/>
        </p:nvSpPr>
        <p:spPr>
          <a:xfrm>
            <a:off x="3099669" y="3591560"/>
            <a:ext cx="1459865" cy="1459865"/>
          </a:xfrm>
          <a:custGeom>
            <a:avLst/>
            <a:gdLst/>
            <a:ahLst/>
            <a:cxnLst/>
            <a:rect l="l" t="t" r="r" b="b"/>
            <a:pathLst>
              <a:path w="1459864" h="1459864">
                <a:moveTo>
                  <a:pt x="1459623" y="0"/>
                </a:moveTo>
                <a:lnTo>
                  <a:pt x="0" y="842708"/>
                </a:lnTo>
                <a:lnTo>
                  <a:pt x="25258" y="884936"/>
                </a:lnTo>
                <a:lnTo>
                  <a:pt x="51700" y="926354"/>
                </a:lnTo>
                <a:lnTo>
                  <a:pt x="79302" y="966939"/>
                </a:lnTo>
                <a:lnTo>
                  <a:pt x="108041" y="1006666"/>
                </a:lnTo>
                <a:lnTo>
                  <a:pt x="137896" y="1045512"/>
                </a:lnTo>
                <a:lnTo>
                  <a:pt x="168843" y="1083454"/>
                </a:lnTo>
                <a:lnTo>
                  <a:pt x="200859" y="1120467"/>
                </a:lnTo>
                <a:lnTo>
                  <a:pt x="233921" y="1156529"/>
                </a:lnTo>
                <a:lnTo>
                  <a:pt x="268008" y="1191615"/>
                </a:lnTo>
                <a:lnTo>
                  <a:pt x="303094" y="1225701"/>
                </a:lnTo>
                <a:lnTo>
                  <a:pt x="339157" y="1258764"/>
                </a:lnTo>
                <a:lnTo>
                  <a:pt x="376172" y="1290780"/>
                </a:lnTo>
                <a:lnTo>
                  <a:pt x="414115" y="1321728"/>
                </a:lnTo>
                <a:lnTo>
                  <a:pt x="452962" y="1351584"/>
                </a:lnTo>
                <a:lnTo>
                  <a:pt x="492689" y="1380325"/>
                </a:lnTo>
                <a:lnTo>
                  <a:pt x="533273" y="1407929"/>
                </a:lnTo>
                <a:lnTo>
                  <a:pt x="574690" y="1434374"/>
                </a:lnTo>
                <a:lnTo>
                  <a:pt x="616915" y="1459636"/>
                </a:lnTo>
                <a:lnTo>
                  <a:pt x="1459623" y="0"/>
                </a:lnTo>
                <a:close/>
              </a:path>
            </a:pathLst>
          </a:custGeom>
          <a:solidFill>
            <a:srgbClr val="1B77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94316F3F-0AD2-B249-AF55-90BFCB47EED5}"/>
              </a:ext>
            </a:extLst>
          </p:cNvPr>
          <p:cNvSpPr/>
          <p:nvPr userDrawn="1"/>
        </p:nvSpPr>
        <p:spPr>
          <a:xfrm>
            <a:off x="4559293" y="3591560"/>
            <a:ext cx="1685289" cy="843280"/>
          </a:xfrm>
          <a:custGeom>
            <a:avLst/>
            <a:gdLst/>
            <a:ahLst/>
            <a:cxnLst/>
            <a:rect l="l" t="t" r="r" b="b"/>
            <a:pathLst>
              <a:path w="1685289" h="843279">
                <a:moveTo>
                  <a:pt x="1685201" y="0"/>
                </a:moveTo>
                <a:lnTo>
                  <a:pt x="0" y="0"/>
                </a:lnTo>
                <a:lnTo>
                  <a:pt x="1459636" y="842708"/>
                </a:lnTo>
                <a:lnTo>
                  <a:pt x="1483355" y="800308"/>
                </a:lnTo>
                <a:lnTo>
                  <a:pt x="1505872" y="757165"/>
                </a:lnTo>
                <a:lnTo>
                  <a:pt x="1527167" y="713300"/>
                </a:lnTo>
                <a:lnTo>
                  <a:pt x="1547218" y="668737"/>
                </a:lnTo>
                <a:lnTo>
                  <a:pt x="1566004" y="623499"/>
                </a:lnTo>
                <a:lnTo>
                  <a:pt x="1583502" y="577607"/>
                </a:lnTo>
                <a:lnTo>
                  <a:pt x="1599693" y="531086"/>
                </a:lnTo>
                <a:lnTo>
                  <a:pt x="1614554" y="483957"/>
                </a:lnTo>
                <a:lnTo>
                  <a:pt x="1628063" y="436245"/>
                </a:lnTo>
                <a:lnTo>
                  <a:pt x="1639820" y="389602"/>
                </a:lnTo>
                <a:lnTo>
                  <a:pt x="1650276" y="342455"/>
                </a:lnTo>
                <a:lnTo>
                  <a:pt x="1659409" y="294826"/>
                </a:lnTo>
                <a:lnTo>
                  <a:pt x="1667198" y="246732"/>
                </a:lnTo>
                <a:lnTo>
                  <a:pt x="1673620" y="198195"/>
                </a:lnTo>
                <a:lnTo>
                  <a:pt x="1678654" y="149233"/>
                </a:lnTo>
                <a:lnTo>
                  <a:pt x="1682276" y="99867"/>
                </a:lnTo>
                <a:lnTo>
                  <a:pt x="1684466" y="50116"/>
                </a:lnTo>
                <a:lnTo>
                  <a:pt x="1685201" y="0"/>
                </a:lnTo>
                <a:close/>
              </a:path>
            </a:pathLst>
          </a:custGeom>
          <a:solidFill>
            <a:srgbClr val="EA68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9CB70277-1603-E441-8F7A-474B875CA5EF}"/>
              </a:ext>
            </a:extLst>
          </p:cNvPr>
          <p:cNvSpPr/>
          <p:nvPr userDrawn="1"/>
        </p:nvSpPr>
        <p:spPr>
          <a:xfrm>
            <a:off x="4559293" y="3591560"/>
            <a:ext cx="843280" cy="1685289"/>
          </a:xfrm>
          <a:custGeom>
            <a:avLst/>
            <a:gdLst/>
            <a:ahLst/>
            <a:cxnLst/>
            <a:rect l="l" t="t" r="r" b="b"/>
            <a:pathLst>
              <a:path w="843279" h="1685289">
                <a:moveTo>
                  <a:pt x="0" y="0"/>
                </a:moveTo>
                <a:lnTo>
                  <a:pt x="0" y="1685201"/>
                </a:lnTo>
                <a:lnTo>
                  <a:pt x="50116" y="1684466"/>
                </a:lnTo>
                <a:lnTo>
                  <a:pt x="99867" y="1682276"/>
                </a:lnTo>
                <a:lnTo>
                  <a:pt x="149233" y="1678654"/>
                </a:lnTo>
                <a:lnTo>
                  <a:pt x="198195" y="1673620"/>
                </a:lnTo>
                <a:lnTo>
                  <a:pt x="246732" y="1667198"/>
                </a:lnTo>
                <a:lnTo>
                  <a:pt x="294826" y="1659409"/>
                </a:lnTo>
                <a:lnTo>
                  <a:pt x="342455" y="1650276"/>
                </a:lnTo>
                <a:lnTo>
                  <a:pt x="389602" y="1639820"/>
                </a:lnTo>
                <a:lnTo>
                  <a:pt x="436245" y="1628063"/>
                </a:lnTo>
                <a:lnTo>
                  <a:pt x="483957" y="1614554"/>
                </a:lnTo>
                <a:lnTo>
                  <a:pt x="531086" y="1599693"/>
                </a:lnTo>
                <a:lnTo>
                  <a:pt x="577608" y="1583502"/>
                </a:lnTo>
                <a:lnTo>
                  <a:pt x="623500" y="1566004"/>
                </a:lnTo>
                <a:lnTo>
                  <a:pt x="668739" y="1547218"/>
                </a:lnTo>
                <a:lnTo>
                  <a:pt x="713304" y="1527167"/>
                </a:lnTo>
                <a:lnTo>
                  <a:pt x="757171" y="1505872"/>
                </a:lnTo>
                <a:lnTo>
                  <a:pt x="800317" y="1483355"/>
                </a:lnTo>
                <a:lnTo>
                  <a:pt x="842721" y="1459636"/>
                </a:lnTo>
                <a:lnTo>
                  <a:pt x="0" y="0"/>
                </a:lnTo>
                <a:close/>
              </a:path>
            </a:pathLst>
          </a:custGeom>
          <a:solidFill>
            <a:srgbClr val="45A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8772037D-9BB1-B94E-A428-B20EC7D69DEE}"/>
              </a:ext>
            </a:extLst>
          </p:cNvPr>
          <p:cNvSpPr/>
          <p:nvPr userDrawn="1"/>
        </p:nvSpPr>
        <p:spPr>
          <a:xfrm>
            <a:off x="4559293" y="3591560"/>
            <a:ext cx="1459865" cy="1459865"/>
          </a:xfrm>
          <a:custGeom>
            <a:avLst/>
            <a:gdLst/>
            <a:ahLst/>
            <a:cxnLst/>
            <a:rect l="l" t="t" r="r" b="b"/>
            <a:pathLst>
              <a:path w="1459864" h="1459864">
                <a:moveTo>
                  <a:pt x="0" y="0"/>
                </a:moveTo>
                <a:lnTo>
                  <a:pt x="842721" y="1459636"/>
                </a:lnTo>
                <a:lnTo>
                  <a:pt x="884945" y="1434374"/>
                </a:lnTo>
                <a:lnTo>
                  <a:pt x="926360" y="1407929"/>
                </a:lnTo>
                <a:lnTo>
                  <a:pt x="966943" y="1380325"/>
                </a:lnTo>
                <a:lnTo>
                  <a:pt x="1006668" y="1351584"/>
                </a:lnTo>
                <a:lnTo>
                  <a:pt x="1045513" y="1321728"/>
                </a:lnTo>
                <a:lnTo>
                  <a:pt x="1083454" y="1290780"/>
                </a:lnTo>
                <a:lnTo>
                  <a:pt x="1120467" y="1258764"/>
                </a:lnTo>
                <a:lnTo>
                  <a:pt x="1156529" y="1225701"/>
                </a:lnTo>
                <a:lnTo>
                  <a:pt x="1191615" y="1191615"/>
                </a:lnTo>
                <a:lnTo>
                  <a:pt x="1225701" y="1156529"/>
                </a:lnTo>
                <a:lnTo>
                  <a:pt x="1258764" y="1120467"/>
                </a:lnTo>
                <a:lnTo>
                  <a:pt x="1290780" y="1083454"/>
                </a:lnTo>
                <a:lnTo>
                  <a:pt x="1321728" y="1045512"/>
                </a:lnTo>
                <a:lnTo>
                  <a:pt x="1351584" y="1006666"/>
                </a:lnTo>
                <a:lnTo>
                  <a:pt x="1380325" y="966939"/>
                </a:lnTo>
                <a:lnTo>
                  <a:pt x="1407929" y="926354"/>
                </a:lnTo>
                <a:lnTo>
                  <a:pt x="1434374" y="884936"/>
                </a:lnTo>
                <a:lnTo>
                  <a:pt x="1459636" y="842708"/>
                </a:lnTo>
                <a:lnTo>
                  <a:pt x="0" y="0"/>
                </a:lnTo>
                <a:close/>
              </a:path>
            </a:pathLst>
          </a:custGeom>
          <a:solidFill>
            <a:srgbClr val="EA8B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0466DC40-BAA4-CB47-9E65-12C9F9999858}"/>
              </a:ext>
            </a:extLst>
          </p:cNvPr>
          <p:cNvSpPr/>
          <p:nvPr userDrawn="1"/>
        </p:nvSpPr>
        <p:spPr>
          <a:xfrm>
            <a:off x="2874092" y="3591560"/>
            <a:ext cx="1685289" cy="843280"/>
          </a:xfrm>
          <a:custGeom>
            <a:avLst/>
            <a:gdLst/>
            <a:ahLst/>
            <a:cxnLst/>
            <a:rect l="l" t="t" r="r" b="b"/>
            <a:pathLst>
              <a:path w="1685289" h="843279">
                <a:moveTo>
                  <a:pt x="1685201" y="0"/>
                </a:moveTo>
                <a:lnTo>
                  <a:pt x="0" y="0"/>
                </a:lnTo>
                <a:lnTo>
                  <a:pt x="734" y="50116"/>
                </a:lnTo>
                <a:lnTo>
                  <a:pt x="2924" y="99867"/>
                </a:lnTo>
                <a:lnTo>
                  <a:pt x="6547" y="149233"/>
                </a:lnTo>
                <a:lnTo>
                  <a:pt x="11580" y="198195"/>
                </a:lnTo>
                <a:lnTo>
                  <a:pt x="18002" y="246732"/>
                </a:lnTo>
                <a:lnTo>
                  <a:pt x="25791" y="294826"/>
                </a:lnTo>
                <a:lnTo>
                  <a:pt x="34924" y="342455"/>
                </a:lnTo>
                <a:lnTo>
                  <a:pt x="45380" y="389602"/>
                </a:lnTo>
                <a:lnTo>
                  <a:pt x="57137" y="436245"/>
                </a:lnTo>
                <a:lnTo>
                  <a:pt x="70647" y="483957"/>
                </a:lnTo>
                <a:lnTo>
                  <a:pt x="85507" y="531086"/>
                </a:lnTo>
                <a:lnTo>
                  <a:pt x="101698" y="577607"/>
                </a:lnTo>
                <a:lnTo>
                  <a:pt x="119198" y="623499"/>
                </a:lnTo>
                <a:lnTo>
                  <a:pt x="137984" y="668737"/>
                </a:lnTo>
                <a:lnTo>
                  <a:pt x="158037" y="713300"/>
                </a:lnTo>
                <a:lnTo>
                  <a:pt x="179334" y="757165"/>
                </a:lnTo>
                <a:lnTo>
                  <a:pt x="201855" y="800308"/>
                </a:lnTo>
                <a:lnTo>
                  <a:pt x="225577" y="842708"/>
                </a:lnTo>
                <a:lnTo>
                  <a:pt x="1685201" y="0"/>
                </a:lnTo>
                <a:close/>
              </a:path>
            </a:pathLst>
          </a:custGeom>
          <a:solidFill>
            <a:srgbClr val="004E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C40D4385-7BA5-C444-A51B-F8C89DC53CC1}"/>
              </a:ext>
            </a:extLst>
          </p:cNvPr>
          <p:cNvSpPr/>
          <p:nvPr userDrawn="1"/>
        </p:nvSpPr>
        <p:spPr>
          <a:xfrm>
            <a:off x="2874092" y="1906353"/>
            <a:ext cx="1685289" cy="1685289"/>
          </a:xfrm>
          <a:custGeom>
            <a:avLst/>
            <a:gdLst/>
            <a:ahLst/>
            <a:cxnLst/>
            <a:rect l="l" t="t" r="r" b="b"/>
            <a:pathLst>
              <a:path w="1685289" h="1685289">
                <a:moveTo>
                  <a:pt x="1685201" y="0"/>
                </a:moveTo>
                <a:lnTo>
                  <a:pt x="1635085" y="734"/>
                </a:lnTo>
                <a:lnTo>
                  <a:pt x="1585335" y="2924"/>
                </a:lnTo>
                <a:lnTo>
                  <a:pt x="1535970" y="6547"/>
                </a:lnTo>
                <a:lnTo>
                  <a:pt x="1487010" y="11580"/>
                </a:lnTo>
                <a:lnTo>
                  <a:pt x="1438473" y="18002"/>
                </a:lnTo>
                <a:lnTo>
                  <a:pt x="1390380" y="25791"/>
                </a:lnTo>
                <a:lnTo>
                  <a:pt x="1342750" y="34924"/>
                </a:lnTo>
                <a:lnTo>
                  <a:pt x="1295602" y="45380"/>
                </a:lnTo>
                <a:lnTo>
                  <a:pt x="1248956" y="57137"/>
                </a:lnTo>
                <a:lnTo>
                  <a:pt x="1201243" y="70647"/>
                </a:lnTo>
                <a:lnTo>
                  <a:pt x="1154114" y="85507"/>
                </a:lnTo>
                <a:lnTo>
                  <a:pt x="1107593" y="101698"/>
                </a:lnTo>
                <a:lnTo>
                  <a:pt x="1061702" y="119198"/>
                </a:lnTo>
                <a:lnTo>
                  <a:pt x="1016463" y="137984"/>
                </a:lnTo>
                <a:lnTo>
                  <a:pt x="971900" y="158037"/>
                </a:lnTo>
                <a:lnTo>
                  <a:pt x="928035" y="179334"/>
                </a:lnTo>
                <a:lnTo>
                  <a:pt x="884892" y="201855"/>
                </a:lnTo>
                <a:lnTo>
                  <a:pt x="842492" y="225577"/>
                </a:lnTo>
                <a:lnTo>
                  <a:pt x="800267" y="250835"/>
                </a:lnTo>
                <a:lnTo>
                  <a:pt x="758851" y="277277"/>
                </a:lnTo>
                <a:lnTo>
                  <a:pt x="718267" y="304879"/>
                </a:lnTo>
                <a:lnTo>
                  <a:pt x="678539" y="333619"/>
                </a:lnTo>
                <a:lnTo>
                  <a:pt x="639692" y="363473"/>
                </a:lnTo>
                <a:lnTo>
                  <a:pt x="601749" y="394420"/>
                </a:lnTo>
                <a:lnTo>
                  <a:pt x="564734" y="426436"/>
                </a:lnTo>
                <a:lnTo>
                  <a:pt x="528672" y="459499"/>
                </a:lnTo>
                <a:lnTo>
                  <a:pt x="493585" y="493585"/>
                </a:lnTo>
                <a:lnTo>
                  <a:pt x="459499" y="528672"/>
                </a:lnTo>
                <a:lnTo>
                  <a:pt x="426436" y="564734"/>
                </a:lnTo>
                <a:lnTo>
                  <a:pt x="394420" y="601749"/>
                </a:lnTo>
                <a:lnTo>
                  <a:pt x="363473" y="639691"/>
                </a:lnTo>
                <a:lnTo>
                  <a:pt x="333619" y="678537"/>
                </a:lnTo>
                <a:lnTo>
                  <a:pt x="304879" y="718263"/>
                </a:lnTo>
                <a:lnTo>
                  <a:pt x="277277" y="758845"/>
                </a:lnTo>
                <a:lnTo>
                  <a:pt x="250835" y="800258"/>
                </a:lnTo>
                <a:lnTo>
                  <a:pt x="225577" y="842479"/>
                </a:lnTo>
                <a:lnTo>
                  <a:pt x="201855" y="884883"/>
                </a:lnTo>
                <a:lnTo>
                  <a:pt x="179334" y="928031"/>
                </a:lnTo>
                <a:lnTo>
                  <a:pt x="158037" y="971899"/>
                </a:lnTo>
                <a:lnTo>
                  <a:pt x="137984" y="1016466"/>
                </a:lnTo>
                <a:lnTo>
                  <a:pt x="119198" y="1061708"/>
                </a:lnTo>
                <a:lnTo>
                  <a:pt x="101698" y="1107602"/>
                </a:lnTo>
                <a:lnTo>
                  <a:pt x="85507" y="1154125"/>
                </a:lnTo>
                <a:lnTo>
                  <a:pt x="70647" y="1201255"/>
                </a:lnTo>
                <a:lnTo>
                  <a:pt x="57137" y="1248968"/>
                </a:lnTo>
                <a:lnTo>
                  <a:pt x="45380" y="1295611"/>
                </a:lnTo>
                <a:lnTo>
                  <a:pt x="34924" y="1342756"/>
                </a:lnTo>
                <a:lnTo>
                  <a:pt x="25791" y="1390384"/>
                </a:lnTo>
                <a:lnTo>
                  <a:pt x="18002" y="1438475"/>
                </a:lnTo>
                <a:lnTo>
                  <a:pt x="11580" y="1487011"/>
                </a:lnTo>
                <a:lnTo>
                  <a:pt x="6547" y="1535970"/>
                </a:lnTo>
                <a:lnTo>
                  <a:pt x="2924" y="1585335"/>
                </a:lnTo>
                <a:lnTo>
                  <a:pt x="734" y="1635085"/>
                </a:lnTo>
                <a:lnTo>
                  <a:pt x="0" y="1685201"/>
                </a:lnTo>
                <a:lnTo>
                  <a:pt x="1685201" y="1685201"/>
                </a:lnTo>
                <a:lnTo>
                  <a:pt x="1685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268CCAE4-5661-6A46-A36F-D05D21DE31F6}"/>
              </a:ext>
            </a:extLst>
          </p:cNvPr>
          <p:cNvSpPr/>
          <p:nvPr userDrawn="1"/>
        </p:nvSpPr>
        <p:spPr>
          <a:xfrm>
            <a:off x="4559297" y="1906351"/>
            <a:ext cx="1685289" cy="1685289"/>
          </a:xfrm>
          <a:custGeom>
            <a:avLst/>
            <a:gdLst/>
            <a:ahLst/>
            <a:cxnLst/>
            <a:rect l="l" t="t" r="r" b="b"/>
            <a:pathLst>
              <a:path w="1685289" h="1685289">
                <a:moveTo>
                  <a:pt x="0" y="0"/>
                </a:moveTo>
                <a:lnTo>
                  <a:pt x="0" y="1685213"/>
                </a:lnTo>
                <a:lnTo>
                  <a:pt x="1685201" y="1685213"/>
                </a:lnTo>
                <a:lnTo>
                  <a:pt x="1684466" y="1635094"/>
                </a:lnTo>
                <a:lnTo>
                  <a:pt x="1682276" y="1585341"/>
                </a:lnTo>
                <a:lnTo>
                  <a:pt x="1678654" y="1535974"/>
                </a:lnTo>
                <a:lnTo>
                  <a:pt x="1673620" y="1487013"/>
                </a:lnTo>
                <a:lnTo>
                  <a:pt x="1667198" y="1438476"/>
                </a:lnTo>
                <a:lnTo>
                  <a:pt x="1659409" y="1390384"/>
                </a:lnTo>
                <a:lnTo>
                  <a:pt x="1650276" y="1342756"/>
                </a:lnTo>
                <a:lnTo>
                  <a:pt x="1639820" y="1295611"/>
                </a:lnTo>
                <a:lnTo>
                  <a:pt x="1628063" y="1248968"/>
                </a:lnTo>
                <a:lnTo>
                  <a:pt x="1614554" y="1201255"/>
                </a:lnTo>
                <a:lnTo>
                  <a:pt x="1599693" y="1154125"/>
                </a:lnTo>
                <a:lnTo>
                  <a:pt x="1583502" y="1107602"/>
                </a:lnTo>
                <a:lnTo>
                  <a:pt x="1566002" y="1061709"/>
                </a:lnTo>
                <a:lnTo>
                  <a:pt x="1547216" y="1016468"/>
                </a:lnTo>
                <a:lnTo>
                  <a:pt x="1527163" y="971903"/>
                </a:lnTo>
                <a:lnTo>
                  <a:pt x="1505866" y="928037"/>
                </a:lnTo>
                <a:lnTo>
                  <a:pt x="1483346" y="884892"/>
                </a:lnTo>
                <a:lnTo>
                  <a:pt x="1459623" y="842492"/>
                </a:lnTo>
                <a:lnTo>
                  <a:pt x="1434365" y="800267"/>
                </a:lnTo>
                <a:lnTo>
                  <a:pt x="1407923" y="758851"/>
                </a:lnTo>
                <a:lnTo>
                  <a:pt x="1380321" y="718267"/>
                </a:lnTo>
                <a:lnTo>
                  <a:pt x="1351581" y="678539"/>
                </a:lnTo>
                <a:lnTo>
                  <a:pt x="1321727" y="639692"/>
                </a:lnTo>
                <a:lnTo>
                  <a:pt x="1290780" y="601749"/>
                </a:lnTo>
                <a:lnTo>
                  <a:pt x="1258764" y="564734"/>
                </a:lnTo>
                <a:lnTo>
                  <a:pt x="1225701" y="528672"/>
                </a:lnTo>
                <a:lnTo>
                  <a:pt x="1191615" y="493585"/>
                </a:lnTo>
                <a:lnTo>
                  <a:pt x="1156529" y="459502"/>
                </a:lnTo>
                <a:lnTo>
                  <a:pt x="1120466" y="426441"/>
                </a:lnTo>
                <a:lnTo>
                  <a:pt x="1083452" y="394426"/>
                </a:lnTo>
                <a:lnTo>
                  <a:pt x="1045509" y="363479"/>
                </a:lnTo>
                <a:lnTo>
                  <a:pt x="1006663" y="333623"/>
                </a:lnTo>
                <a:lnTo>
                  <a:pt x="966937" y="304882"/>
                </a:lnTo>
                <a:lnTo>
                  <a:pt x="926355" y="277278"/>
                </a:lnTo>
                <a:lnTo>
                  <a:pt x="884942" y="250836"/>
                </a:lnTo>
                <a:lnTo>
                  <a:pt x="842721" y="225577"/>
                </a:lnTo>
                <a:lnTo>
                  <a:pt x="800317" y="201855"/>
                </a:lnTo>
                <a:lnTo>
                  <a:pt x="757169" y="179336"/>
                </a:lnTo>
                <a:lnTo>
                  <a:pt x="713301" y="158040"/>
                </a:lnTo>
                <a:lnTo>
                  <a:pt x="668734" y="137989"/>
                </a:lnTo>
                <a:lnTo>
                  <a:pt x="623492" y="119203"/>
                </a:lnTo>
                <a:lnTo>
                  <a:pt x="577598" y="101704"/>
                </a:lnTo>
                <a:lnTo>
                  <a:pt x="531075" y="85513"/>
                </a:lnTo>
                <a:lnTo>
                  <a:pt x="483945" y="70650"/>
                </a:lnTo>
                <a:lnTo>
                  <a:pt x="436232" y="57137"/>
                </a:lnTo>
                <a:lnTo>
                  <a:pt x="389589" y="45384"/>
                </a:lnTo>
                <a:lnTo>
                  <a:pt x="342444" y="34929"/>
                </a:lnTo>
                <a:lnTo>
                  <a:pt x="294816" y="25796"/>
                </a:lnTo>
                <a:lnTo>
                  <a:pt x="246725" y="18007"/>
                </a:lnTo>
                <a:lnTo>
                  <a:pt x="198189" y="11584"/>
                </a:lnTo>
                <a:lnTo>
                  <a:pt x="149230" y="6549"/>
                </a:lnTo>
                <a:lnTo>
                  <a:pt x="99865" y="2925"/>
                </a:lnTo>
                <a:lnTo>
                  <a:pt x="50115" y="735"/>
                </a:lnTo>
                <a:lnTo>
                  <a:pt x="0" y="0"/>
                </a:lnTo>
                <a:close/>
              </a:path>
            </a:pathLst>
          </a:custGeom>
          <a:solidFill>
            <a:srgbClr val="DA29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D9790F-4585-E34E-BBB7-02545C579776}"/>
              </a:ext>
            </a:extLst>
          </p:cNvPr>
          <p:cNvSpPr txBox="1"/>
          <p:nvPr userDrawn="1"/>
        </p:nvSpPr>
        <p:spPr>
          <a:xfrm>
            <a:off x="0" y="304800"/>
            <a:ext cx="12192000" cy="6400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200" b="1"/>
              <a:t>Color Palette</a:t>
            </a:r>
          </a:p>
        </p:txBody>
      </p:sp>
    </p:spTree>
    <p:extLst>
      <p:ext uri="{BB962C8B-B14F-4D97-AF65-F5344CB8AC3E}">
        <p14:creationId xmlns:p14="http://schemas.microsoft.com/office/powerpoint/2010/main" val="42264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7D9790F-4585-E34E-BBB7-02545C579776}"/>
              </a:ext>
            </a:extLst>
          </p:cNvPr>
          <p:cNvSpPr txBox="1"/>
          <p:nvPr userDrawn="1"/>
        </p:nvSpPr>
        <p:spPr>
          <a:xfrm>
            <a:off x="0" y="304800"/>
            <a:ext cx="12192000" cy="6400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200" b="1"/>
              <a:t>Color Palette Values</a:t>
            </a:r>
          </a:p>
        </p:txBody>
      </p:sp>
      <p:pic>
        <p:nvPicPr>
          <p:cNvPr id="73" name="Picture 7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C89404-B9BB-3148-8B28-508B12B870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589" y="944880"/>
            <a:ext cx="8931408" cy="52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A72B68-9AD4-294E-8AFD-AD6FB67EE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873" y="2530800"/>
            <a:ext cx="5567510" cy="2852737"/>
          </a:xfrm>
        </p:spPr>
        <p:txBody>
          <a:bodyPr anchor="b"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AD7677-CAEA-5B4F-BB00-2264D7501B3E}"/>
              </a:ext>
            </a:extLst>
          </p:cNvPr>
          <p:cNvSpPr txBox="1"/>
          <p:nvPr userDrawn="1"/>
        </p:nvSpPr>
        <p:spPr>
          <a:xfrm>
            <a:off x="-1320800" y="11345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5BF83-F1B9-CC47-B040-E56EF4AD5CB3}"/>
              </a:ext>
            </a:extLst>
          </p:cNvPr>
          <p:cNvSpPr txBox="1"/>
          <p:nvPr userDrawn="1"/>
        </p:nvSpPr>
        <p:spPr>
          <a:xfrm>
            <a:off x="6088566" y="-143850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15EF8-A45B-5A49-ADD3-E87757373492}"/>
              </a:ext>
            </a:extLst>
          </p:cNvPr>
          <p:cNvSpPr txBox="1"/>
          <p:nvPr userDrawn="1"/>
        </p:nvSpPr>
        <p:spPr>
          <a:xfrm>
            <a:off x="12221737" y="-24198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1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A72B68-9AD4-294E-8AFD-AD6FB67EE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9684" y="2474912"/>
            <a:ext cx="5567510" cy="2852737"/>
          </a:xfrm>
        </p:spPr>
        <p:txBody>
          <a:bodyPr anchor="b"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AD7677-CAEA-5B4F-BB00-2264D7501B3E}"/>
              </a:ext>
            </a:extLst>
          </p:cNvPr>
          <p:cNvSpPr txBox="1"/>
          <p:nvPr userDrawn="1"/>
        </p:nvSpPr>
        <p:spPr>
          <a:xfrm>
            <a:off x="-1320800" y="11345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5BF83-F1B9-CC47-B040-E56EF4AD5CB3}"/>
              </a:ext>
            </a:extLst>
          </p:cNvPr>
          <p:cNvSpPr txBox="1"/>
          <p:nvPr userDrawn="1"/>
        </p:nvSpPr>
        <p:spPr>
          <a:xfrm>
            <a:off x="6088566" y="-143850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15EF8-A45B-5A49-ADD3-E87757373492}"/>
              </a:ext>
            </a:extLst>
          </p:cNvPr>
          <p:cNvSpPr txBox="1"/>
          <p:nvPr userDrawn="1"/>
        </p:nvSpPr>
        <p:spPr>
          <a:xfrm>
            <a:off x="12221737" y="-24198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2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A72B68-9AD4-294E-8AFD-AD6FB67EE9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873" y="2530800"/>
            <a:ext cx="5567510" cy="2852737"/>
          </a:xfrm>
        </p:spPr>
        <p:txBody>
          <a:bodyPr anchor="b"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AD7677-CAEA-5B4F-BB00-2264D7501B3E}"/>
              </a:ext>
            </a:extLst>
          </p:cNvPr>
          <p:cNvSpPr txBox="1"/>
          <p:nvPr userDrawn="1"/>
        </p:nvSpPr>
        <p:spPr>
          <a:xfrm>
            <a:off x="-1320800" y="11345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5BF83-F1B9-CC47-B040-E56EF4AD5CB3}"/>
              </a:ext>
            </a:extLst>
          </p:cNvPr>
          <p:cNvSpPr txBox="1"/>
          <p:nvPr userDrawn="1"/>
        </p:nvSpPr>
        <p:spPr>
          <a:xfrm>
            <a:off x="6088566" y="-143850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15EF8-A45B-5A49-ADD3-E87757373492}"/>
              </a:ext>
            </a:extLst>
          </p:cNvPr>
          <p:cNvSpPr txBox="1"/>
          <p:nvPr userDrawn="1"/>
        </p:nvSpPr>
        <p:spPr>
          <a:xfrm>
            <a:off x="12221737" y="-24198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8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65E3A0-D5B2-CC41-8CDA-1CA3305FA520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71D5D7-C41E-814D-856E-C703B01D0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3" t="43659" r="13651" b="36555"/>
          <a:stretch/>
        </p:blipFill>
        <p:spPr>
          <a:xfrm>
            <a:off x="0" y="0"/>
            <a:ext cx="12192000" cy="3165987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8CF73B0C-8211-404E-B3E9-D809A729A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E12A-A16B-B044-882C-5DD635EE8E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7018" y="2395485"/>
            <a:ext cx="3597894" cy="379002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931EC1-8086-F04B-A302-1F7B0AA2BD0B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C5A730-5353-CC44-9AD3-420754740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64F23C0-0A7A-B344-B8EB-0F57CE6167C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87018" y="1475287"/>
            <a:ext cx="3597894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18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B3E638-03C3-AE4C-A664-3AF70979CAC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06988" y="2395485"/>
            <a:ext cx="3597894" cy="379002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E3398C1-69B0-D141-B92F-0E5C2312E28D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06988" y="1475287"/>
            <a:ext cx="3597894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18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B7F466-FAA2-584C-B6F4-EE6AFA5C742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26958" y="2395485"/>
            <a:ext cx="3597894" cy="379002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CF47789-9178-B74E-8E59-579EE8C8AA2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126958" y="1475287"/>
            <a:ext cx="3597894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18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</p:spTree>
    <p:extLst>
      <p:ext uri="{BB962C8B-B14F-4D97-AF65-F5344CB8AC3E}">
        <p14:creationId xmlns:p14="http://schemas.microsoft.com/office/powerpoint/2010/main" val="24182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A6331E3-299C-054E-8955-8503A76704CA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3F9DAD-B49C-3948-9CDC-B50990B5E2E1}"/>
              </a:ext>
            </a:extLst>
          </p:cNvPr>
          <p:cNvSpPr txBox="1"/>
          <p:nvPr userDrawn="1"/>
        </p:nvSpPr>
        <p:spPr>
          <a:xfrm>
            <a:off x="414867" y="49953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2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Yellow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DC7C81C-87FE-C84C-A86F-0BAACB51AE96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7231C5-FB35-9549-B412-AA6A8BCEB3BC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8DA484BC-1FB1-B049-8A8A-7F7D279D4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617ED7D-33C0-C548-AAF1-AAAAAFC5B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EEB68777-6783-D646-8529-F233B9478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0FF04480-8D41-A740-B64B-ED7A01134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7376E7E-8A73-4B4F-BC52-F9E2A763B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791A7DE-858C-A04F-910C-7EF16AEB0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676EED0-05A7-D147-A146-BB00CB0A2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DE589A8-E224-6E49-BFBE-2E9C402E6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itle 5">
            <a:extLst>
              <a:ext uri="{FF2B5EF4-FFF2-40B4-BE49-F238E27FC236}">
                <a16:creationId xmlns:a16="http://schemas.microsoft.com/office/drawing/2014/main" id="{1F0AB177-7763-CE46-94FA-624318213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FDC2C53-2527-2A42-84B1-41F17A6181FC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A8794EE6-FD37-634E-A6E0-174751B58B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458CBE-620C-0B48-A51D-C667B234206E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1" name="Freeform 1">
              <a:extLst>
                <a:ext uri="{FF2B5EF4-FFF2-40B4-BE49-F238E27FC236}">
                  <a16:creationId xmlns:a16="http://schemas.microsoft.com/office/drawing/2014/main" id="{E814CDC3-ECA3-D143-A47E-6B30FDB95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B00922F7-26A9-8541-9A64-23A4D09F5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9F65D06-AEF4-4B40-99E6-2176BB78B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A5E639F-A586-2848-A230-A0D9F5FE5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8BF931C-A855-1D46-946E-0797270AE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9195456-7624-C849-A993-9A764D0E3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21C99208-1C3E-5A4E-8E16-8C8E948E3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49EFBE6-3E39-3A4F-8589-71B67B22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49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29E74E-6192-3E44-97D3-ADD578B4A405}"/>
              </a:ext>
            </a:extLst>
          </p:cNvPr>
          <p:cNvSpPr/>
          <p:nvPr userDrawn="1"/>
        </p:nvSpPr>
        <p:spPr>
          <a:xfrm>
            <a:off x="0" y="0"/>
            <a:ext cx="12192000" cy="6411951"/>
          </a:xfrm>
          <a:prstGeom prst="rect">
            <a:avLst/>
          </a:prstGeom>
          <a:solidFill>
            <a:srgbClr val="004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6E569FB-A78F-AC42-A0EC-AC5EC52440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B3AD43-3677-1B41-8FFB-399ABAF1133E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4" name="Freeform 1">
              <a:extLst>
                <a:ext uri="{FF2B5EF4-FFF2-40B4-BE49-F238E27FC236}">
                  <a16:creationId xmlns:a16="http://schemas.microsoft.com/office/drawing/2014/main" id="{A4CE73FB-1499-724C-8217-79A7AD3D0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2951BA81-96B9-214F-9451-201DBA2EF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C6B76F69-4B12-9440-92AC-093DBB57B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BA6654B-E00F-5D4E-9023-7113F0F87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507B980-9F2D-9F40-8B22-D6E4AABEA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48515EB-632D-324B-8AF2-072C96EC8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0DC9E0B-DB84-6E49-9DC4-491ECEE13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3625CF2-9428-CD4D-B344-EA0917C91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4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29E74E-6192-3E44-97D3-ADD578B4A405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rgbClr val="197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BAB45E-A6CA-F941-88C1-1DC1B06FB563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4" name="Freeform 1">
              <a:extLst>
                <a:ext uri="{FF2B5EF4-FFF2-40B4-BE49-F238E27FC236}">
                  <a16:creationId xmlns:a16="http://schemas.microsoft.com/office/drawing/2014/main" id="{15FB9BE5-F405-5448-AB2D-627BE8470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5AC93AEA-3805-0E42-AEA4-05C09E35C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5211151-2247-9D40-9425-3A34BE1D0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5AF482A-D950-374A-9E7E-4B3912251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BF9F161-66D7-2740-BFD5-8B5F27A1E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8836692-E863-4F42-9281-5C355DB71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91449029-BA12-0542-9E2A-C09692E7B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CD9DDFDF-C35E-8042-844A-0A9AA3F66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itle 5">
            <a:extLst>
              <a:ext uri="{FF2B5EF4-FFF2-40B4-BE49-F238E27FC236}">
                <a16:creationId xmlns:a16="http://schemas.microsoft.com/office/drawing/2014/main" id="{B49B19F9-FE0C-9D4B-BB64-DF9444F05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E9F8B15-BC2E-9D47-9291-38EEFE0EAB4E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1504EA-A9AB-A549-B352-3245AD7FAA48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1" name="Freeform 1">
              <a:extLst>
                <a:ext uri="{FF2B5EF4-FFF2-40B4-BE49-F238E27FC236}">
                  <a16:creationId xmlns:a16="http://schemas.microsoft.com/office/drawing/2014/main" id="{8B589D9E-E42E-B549-8D87-157208A37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E648CEFB-FC6A-5246-8156-83113F561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D04C46DA-2378-704F-BBC5-118E28DB3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B7782306-3333-0F4D-B625-50D888FC8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C51C045-CD04-4D40-AB6F-23A05FD93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F4A50D5-DEFA-754B-9565-41C13B374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75120BBC-5C3A-A14A-9331-D310B99F7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C61C01B-A587-BE49-80B1-C73C11CBF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itle 5">
            <a:extLst>
              <a:ext uri="{FF2B5EF4-FFF2-40B4-BE49-F238E27FC236}">
                <a16:creationId xmlns:a16="http://schemas.microsoft.com/office/drawing/2014/main" id="{DE502D05-D77B-F64F-97B1-D16C9AE0C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3DC9AD-004B-E14C-A18A-3B1BF041290B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82F6DA3-6A1A-AE4D-9437-8D79DFB34DA3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45" name="Freeform 1">
              <a:extLst>
                <a:ext uri="{FF2B5EF4-FFF2-40B4-BE49-F238E27FC236}">
                  <a16:creationId xmlns:a16="http://schemas.microsoft.com/office/drawing/2014/main" id="{50E4FA65-0285-0842-8A9E-404255549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2">
              <a:extLst>
                <a:ext uri="{FF2B5EF4-FFF2-40B4-BE49-F238E27FC236}">
                  <a16:creationId xmlns:a16="http://schemas.microsoft.com/office/drawing/2014/main" id="{AB059618-EE5B-1745-B833-6800B53DC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7B8374FD-815F-AD42-8D3A-C66F3DE96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4">
              <a:extLst>
                <a:ext uri="{FF2B5EF4-FFF2-40B4-BE49-F238E27FC236}">
                  <a16:creationId xmlns:a16="http://schemas.microsoft.com/office/drawing/2014/main" id="{DE9804C4-EBA6-9F49-92C8-B2DC153FC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E9616990-0295-7648-A4AD-1CE17E93B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1834D6B9-A6B3-4A49-BC8A-BB76ABC4A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B2365683-6775-0C4F-BC0F-0065E023D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4BE4736F-37F1-2E41-A9AA-B417806F1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Title 5">
            <a:extLst>
              <a:ext uri="{FF2B5EF4-FFF2-40B4-BE49-F238E27FC236}">
                <a16:creationId xmlns:a16="http://schemas.microsoft.com/office/drawing/2014/main" id="{51F4B41C-92AD-2947-B595-BDA6FB4A2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C3360A-C2BE-6E4E-8AAD-37D8A0662D74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5925ED-400A-1448-B89F-6FA857F45C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532" y="1359341"/>
            <a:ext cx="6566575" cy="3416273"/>
          </a:xfrm>
        </p:spPr>
        <p:txBody>
          <a:bodyPr anchor="ctr" anchorCtr="0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 sz="4800">
                <a:solidFill>
                  <a:schemeClr val="bg1"/>
                </a:solidFill>
              </a:rPr>
              <a:t>Click to edit DIVIDER SLIDE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10567-1308-3B47-9FB5-0FA84B018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087" y="0"/>
            <a:ext cx="5201913" cy="64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C3360A-C2BE-6E4E-8AAD-37D8A0662D74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10567-1308-3B47-9FB5-0FA84B018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087" y="0"/>
            <a:ext cx="5201913" cy="64110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1DCF1D-D1BF-E241-B9BF-6E93D2C80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532" y="1359341"/>
            <a:ext cx="6566575" cy="3416273"/>
          </a:xfrm>
        </p:spPr>
        <p:txBody>
          <a:bodyPr anchor="ctr" anchorCtr="0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 sz="4800">
                <a:solidFill>
                  <a:schemeClr val="bg1"/>
                </a:solidFill>
              </a:rPr>
              <a:t>Click to edit 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4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E353C8-3B6F-2645-AE3D-7ABFF6BEE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278AF7-1D60-1D48-B347-9EBD441A8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497" y="1702092"/>
            <a:ext cx="5029434" cy="33582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z="4000">
                <a:solidFill>
                  <a:schemeClr val="bg1"/>
                </a:solidFill>
              </a:rPr>
              <a:t>Click to edit DIVIDER SLIDE</a:t>
            </a:r>
          </a:p>
        </p:txBody>
      </p:sp>
    </p:spTree>
    <p:extLst>
      <p:ext uri="{BB962C8B-B14F-4D97-AF65-F5344CB8AC3E}">
        <p14:creationId xmlns:p14="http://schemas.microsoft.com/office/powerpoint/2010/main" val="42718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1D019-F874-AB4C-820A-DA2AC121A4F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7018" y="2395485"/>
            <a:ext cx="3597894" cy="379002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173CBC-5A12-5E47-8215-D3FF3BEF3787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CE607E-E414-E540-9602-0315F1FB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6175FFE-ED79-F74B-87F6-8AAE49D13C7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87018" y="1475287"/>
            <a:ext cx="3597894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18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5CB2ED-8562-EA4A-95F2-AEE32DAE019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06988" y="2395485"/>
            <a:ext cx="3597894" cy="379002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5C19225-44F8-8644-B030-74C999EE200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06988" y="1475287"/>
            <a:ext cx="3597894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18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579434-84B3-B348-B7DA-29B7A21F1A5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26958" y="2395485"/>
            <a:ext cx="3597894" cy="379002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0228B32-9AC6-4545-9D65-51B7166356E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126958" y="1475287"/>
            <a:ext cx="3597894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18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</p:spTree>
    <p:extLst>
      <p:ext uri="{BB962C8B-B14F-4D97-AF65-F5344CB8AC3E}">
        <p14:creationId xmlns:p14="http://schemas.microsoft.com/office/powerpoint/2010/main" val="42139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Yellow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29E74E-6192-3E44-97D3-ADD578B4A40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rgbClr val="EA8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10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16E120-FDD4-3947-8D58-E218E15C064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36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9DFC89-186A-7A4A-8486-6FE960EC1750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37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7D0EF5-639C-BD4C-84A5-68D92A8363A8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8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807E55-9949-A341-80E0-977249F808E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1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1CF3D6-D660-3244-8355-B1891E317BFC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72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5303FD-F3D9-3141-B827-4E5418962B8F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63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7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C63C4-3D79-864A-B6B4-469542EC9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102105"/>
            <a:ext cx="5567510" cy="2852737"/>
          </a:xfrm>
        </p:spPr>
        <p:txBody>
          <a:bodyPr anchor="b"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AD7677-CAEA-5B4F-BB00-2264D7501B3E}"/>
              </a:ext>
            </a:extLst>
          </p:cNvPr>
          <p:cNvSpPr txBox="1"/>
          <p:nvPr userDrawn="1"/>
        </p:nvSpPr>
        <p:spPr>
          <a:xfrm>
            <a:off x="-1320800" y="11345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5BF83-F1B9-CC47-B040-E56EF4AD5CB3}"/>
              </a:ext>
            </a:extLst>
          </p:cNvPr>
          <p:cNvSpPr txBox="1"/>
          <p:nvPr userDrawn="1"/>
        </p:nvSpPr>
        <p:spPr>
          <a:xfrm>
            <a:off x="6088566" y="-143850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15EF8-A45B-5A49-ADD3-E87757373492}"/>
              </a:ext>
            </a:extLst>
          </p:cNvPr>
          <p:cNvSpPr txBox="1"/>
          <p:nvPr userDrawn="1"/>
        </p:nvSpPr>
        <p:spPr>
          <a:xfrm>
            <a:off x="12221737" y="-24198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8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A7101-D3F2-534D-A87E-C61FE39B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400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C2AFF7-2D65-3D4A-BAFE-BE634662557F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5" name="Freeform 1">
              <a:extLst>
                <a:ext uri="{FF2B5EF4-FFF2-40B4-BE49-F238E27FC236}">
                  <a16:creationId xmlns:a16="http://schemas.microsoft.com/office/drawing/2014/main" id="{A71B9010-1626-1343-8E39-07E004511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0FCB2F52-A727-7B4E-B87F-C35BF9313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424AD44-2BED-1642-9F53-20CB7D864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58371905-AAAC-FB42-B696-4D65684F4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BCB1779-B8C6-AD4C-8865-365C74C58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704276F-99AC-AF48-BEED-293D0A0E5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4D2F02-D3AA-4140-9186-717FE77EC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FD3BE36-6FB5-9E47-B5BA-BF9736C87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3213FD-61B6-F44E-91D1-974209A75A8A}"/>
              </a:ext>
            </a:extLst>
          </p:cNvPr>
          <p:cNvSpPr txBox="1"/>
          <p:nvPr userDrawn="1"/>
        </p:nvSpPr>
        <p:spPr>
          <a:xfrm>
            <a:off x="3404937" y="841007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4729E3AB-D8FE-0247-845F-DFCA01CBF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1010" y="3027840"/>
            <a:ext cx="5719420" cy="2467869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8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CAE221-2706-6B47-A4B0-B8C5B0E8D703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98FEE7-B5C5-0C41-84DC-A270592ABC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7018" y="1466741"/>
            <a:ext cx="440839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0D85F29-B409-BE4D-9440-103AE9713F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7018" y="2389215"/>
            <a:ext cx="4408398" cy="368458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3E919F-8869-BE43-9D86-63C0EF683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2E5D263-FF3A-5043-A93E-2B9188A4FBC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01574" y="1466741"/>
            <a:ext cx="6423660" cy="4588012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60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A9A2C-1808-7A43-BFE2-B69945A98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2" y="0"/>
            <a:ext cx="12179116" cy="6407624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3F9DAD-B49C-3948-9CDC-B50990B5E2E1}"/>
              </a:ext>
            </a:extLst>
          </p:cNvPr>
          <p:cNvSpPr txBox="1"/>
          <p:nvPr userDrawn="1"/>
        </p:nvSpPr>
        <p:spPr>
          <a:xfrm>
            <a:off x="414867" y="49953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41A383-3A2C-1040-BA1A-17C31EC90137}"/>
              </a:ext>
            </a:extLst>
          </p:cNvPr>
          <p:cNvSpPr txBox="1"/>
          <p:nvPr userDrawn="1"/>
        </p:nvSpPr>
        <p:spPr>
          <a:xfrm>
            <a:off x="5885793" y="-31531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A7101-D3F2-534D-A87E-C61FE39B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400800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20AB421A-790E-A84B-8CC6-45B816E4A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1010" y="3027840"/>
            <a:ext cx="5719420" cy="2467869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D57B3D-A49B-A84D-B723-DC582E9AE463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F4ACB768-17DA-2E43-80DA-8D640699B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9B1A2F23-8CCC-6C4A-AF6A-B50560E4F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277C4342-66FA-A944-A346-8C8726FBE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62E3D311-6224-EF48-A6CC-FC67FB6D1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DE6C7C2C-1F3A-FD4C-8440-559FEB999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6BAADC5-15C1-504A-9D55-85A6E7205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5026A88-E620-7D41-BF72-D069A2D86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3DDE6BDA-94C1-F04E-95EF-86D0027E3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4B0FD9-573C-394B-BEEB-4EF19B7876CA}"/>
              </a:ext>
            </a:extLst>
          </p:cNvPr>
          <p:cNvSpPr txBox="1"/>
          <p:nvPr userDrawn="1"/>
        </p:nvSpPr>
        <p:spPr>
          <a:xfrm>
            <a:off x="4018547" y="776036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2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755D35-13A4-9F4A-ADD9-D89F4785D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412832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3F9DAD-B49C-3948-9CDC-B50990B5E2E1}"/>
              </a:ext>
            </a:extLst>
          </p:cNvPr>
          <p:cNvSpPr txBox="1"/>
          <p:nvPr userDrawn="1"/>
        </p:nvSpPr>
        <p:spPr>
          <a:xfrm>
            <a:off x="414867" y="49953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41A383-3A2C-1040-BA1A-17C31EC90137}"/>
              </a:ext>
            </a:extLst>
          </p:cNvPr>
          <p:cNvSpPr txBox="1"/>
          <p:nvPr userDrawn="1"/>
        </p:nvSpPr>
        <p:spPr>
          <a:xfrm>
            <a:off x="5885793" y="-31531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10C08-395F-EB4E-8CEA-C8142722841C}"/>
              </a:ext>
            </a:extLst>
          </p:cNvPr>
          <p:cNvSpPr txBox="1"/>
          <p:nvPr userDrawn="1"/>
        </p:nvSpPr>
        <p:spPr>
          <a:xfrm>
            <a:off x="11405937" y="818147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04DEF-DDBE-F641-AB67-BADF61928C9F}"/>
              </a:ext>
            </a:extLst>
          </p:cNvPr>
          <p:cNvSpPr txBox="1"/>
          <p:nvPr userDrawn="1"/>
        </p:nvSpPr>
        <p:spPr>
          <a:xfrm>
            <a:off x="12260179" y="745957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65E3A0-D5B2-CC41-8CDA-1CA3305FA520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71D5D7-C41E-814D-856E-C703B01D0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3" t="43659" r="13651" b="36555"/>
          <a:stretch/>
        </p:blipFill>
        <p:spPr>
          <a:xfrm>
            <a:off x="0" y="0"/>
            <a:ext cx="12192000" cy="3165987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8CF73B0C-8211-404E-B3E9-D809A729A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A6331E3-299C-054E-8955-8503A76704CA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3F9DAD-B49C-3948-9CDC-B50990B5E2E1}"/>
              </a:ext>
            </a:extLst>
          </p:cNvPr>
          <p:cNvSpPr txBox="1"/>
          <p:nvPr userDrawn="1"/>
        </p:nvSpPr>
        <p:spPr>
          <a:xfrm>
            <a:off x="414867" y="49953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Yellow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DC7C81C-87FE-C84C-A86F-0BAACB51AE96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7231C5-FB35-9549-B412-AA6A8BCEB3BC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8DA484BC-1FB1-B049-8A8A-7F7D279D4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617ED7D-33C0-C548-AAF1-AAAAAFC5B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EEB68777-6783-D646-8529-F233B9478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0FF04480-8D41-A740-B64B-ED7A01134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7376E7E-8A73-4B4F-BC52-F9E2A763B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791A7DE-858C-A04F-910C-7EF16AEB0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676EED0-05A7-D147-A146-BB00CB0A2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DE589A8-E224-6E49-BFBE-2E9C402E6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itle 5">
            <a:extLst>
              <a:ext uri="{FF2B5EF4-FFF2-40B4-BE49-F238E27FC236}">
                <a16:creationId xmlns:a16="http://schemas.microsoft.com/office/drawing/2014/main" id="{1F0AB177-7763-CE46-94FA-624318213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5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FDC2C53-2527-2A42-84B1-41F17A6181FC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A8794EE6-FD37-634E-A6E0-174751B58B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458CBE-620C-0B48-A51D-C667B234206E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1" name="Freeform 1">
              <a:extLst>
                <a:ext uri="{FF2B5EF4-FFF2-40B4-BE49-F238E27FC236}">
                  <a16:creationId xmlns:a16="http://schemas.microsoft.com/office/drawing/2014/main" id="{E814CDC3-ECA3-D143-A47E-6B30FDB95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B00922F7-26A9-8541-9A64-23A4D09F5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9F65D06-AEF4-4B40-99E6-2176BB78B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A5E639F-A586-2848-A230-A0D9F5FE5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8BF931C-A855-1D46-946E-0797270AE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9195456-7624-C849-A993-9A764D0E3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21C99208-1C3E-5A4E-8E16-8C8E948E3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49EFBE6-3E39-3A4F-8589-71B67B22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88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29E74E-6192-3E44-97D3-ADD578B4A405}"/>
              </a:ext>
            </a:extLst>
          </p:cNvPr>
          <p:cNvSpPr/>
          <p:nvPr userDrawn="1"/>
        </p:nvSpPr>
        <p:spPr>
          <a:xfrm>
            <a:off x="0" y="0"/>
            <a:ext cx="12192000" cy="6411951"/>
          </a:xfrm>
          <a:prstGeom prst="rect">
            <a:avLst/>
          </a:prstGeom>
          <a:solidFill>
            <a:srgbClr val="004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6E569FB-A78F-AC42-A0EC-AC5EC52440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B3AD43-3677-1B41-8FFB-399ABAF1133E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4" name="Freeform 1">
              <a:extLst>
                <a:ext uri="{FF2B5EF4-FFF2-40B4-BE49-F238E27FC236}">
                  <a16:creationId xmlns:a16="http://schemas.microsoft.com/office/drawing/2014/main" id="{A4CE73FB-1499-724C-8217-79A7AD3D0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2951BA81-96B9-214F-9451-201DBA2EF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C6B76F69-4B12-9440-92AC-093DBB57B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BA6654B-E00F-5D4E-9023-7113F0F87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507B980-9F2D-9F40-8B22-D6E4AABEA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48515EB-632D-324B-8AF2-072C96EC8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0DC9E0B-DB84-6E49-9DC4-491ECEE13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3625CF2-9428-CD4D-B344-EA0917C91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97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29E74E-6192-3E44-97D3-ADD578B4A405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rgbClr val="197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BAB45E-A6CA-F941-88C1-1DC1B06FB563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4" name="Freeform 1">
              <a:extLst>
                <a:ext uri="{FF2B5EF4-FFF2-40B4-BE49-F238E27FC236}">
                  <a16:creationId xmlns:a16="http://schemas.microsoft.com/office/drawing/2014/main" id="{15FB9BE5-F405-5448-AB2D-627BE8470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5AC93AEA-3805-0E42-AEA4-05C09E35C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5211151-2247-9D40-9425-3A34BE1D0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5AF482A-D950-374A-9E7E-4B3912251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BF9F161-66D7-2740-BFD5-8B5F27A1E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8836692-E863-4F42-9281-5C355DB71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91449029-BA12-0542-9E2A-C09692E7B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CD9DDFDF-C35E-8042-844A-0A9AA3F66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itle 5">
            <a:extLst>
              <a:ext uri="{FF2B5EF4-FFF2-40B4-BE49-F238E27FC236}">
                <a16:creationId xmlns:a16="http://schemas.microsoft.com/office/drawing/2014/main" id="{B49B19F9-FE0C-9D4B-BB64-DF9444F05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7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E9F8B15-BC2E-9D47-9291-38EEFE0EAB4E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1504EA-A9AB-A549-B352-3245AD7FAA48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1" name="Freeform 1">
              <a:extLst>
                <a:ext uri="{FF2B5EF4-FFF2-40B4-BE49-F238E27FC236}">
                  <a16:creationId xmlns:a16="http://schemas.microsoft.com/office/drawing/2014/main" id="{8B589D9E-E42E-B549-8D87-157208A37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E648CEFB-FC6A-5246-8156-83113F561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D04C46DA-2378-704F-BBC5-118E28DB3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B7782306-3333-0F4D-B625-50D888FC8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C51C045-CD04-4D40-AB6F-23A05FD93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F4A50D5-DEFA-754B-9565-41C13B374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75120BBC-5C3A-A14A-9331-D310B99F7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C61C01B-A587-BE49-80B1-C73C11CBF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itle 5">
            <a:extLst>
              <a:ext uri="{FF2B5EF4-FFF2-40B4-BE49-F238E27FC236}">
                <a16:creationId xmlns:a16="http://schemas.microsoft.com/office/drawing/2014/main" id="{DE502D05-D77B-F64F-97B1-D16C9AE0C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8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20326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1BC7-A584-D24B-98F5-DEC699F85F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20326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7003DF8-D5CB-8B40-A107-4FD3534862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37126" y="0"/>
            <a:ext cx="6725983" cy="6410528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3DC9AD-004B-E14C-A18A-3B1BF041290B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82F6DA3-6A1A-AE4D-9437-8D79DFB34DA3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45" name="Freeform 1">
              <a:extLst>
                <a:ext uri="{FF2B5EF4-FFF2-40B4-BE49-F238E27FC236}">
                  <a16:creationId xmlns:a16="http://schemas.microsoft.com/office/drawing/2014/main" id="{50E4FA65-0285-0842-8A9E-404255549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2">
              <a:extLst>
                <a:ext uri="{FF2B5EF4-FFF2-40B4-BE49-F238E27FC236}">
                  <a16:creationId xmlns:a16="http://schemas.microsoft.com/office/drawing/2014/main" id="{AB059618-EE5B-1745-B833-6800B53DC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7B8374FD-815F-AD42-8D3A-C66F3DE96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4">
              <a:extLst>
                <a:ext uri="{FF2B5EF4-FFF2-40B4-BE49-F238E27FC236}">
                  <a16:creationId xmlns:a16="http://schemas.microsoft.com/office/drawing/2014/main" id="{DE9804C4-EBA6-9F49-92C8-B2DC153FC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E9616990-0295-7648-A4AD-1CE17E93B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1834D6B9-A6B3-4A49-BC8A-BB76ABC4A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B2365683-6775-0C4F-BC0F-0065E023D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4BE4736F-37F1-2E41-A9AA-B417806F1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Title 5">
            <a:extLst>
              <a:ext uri="{FF2B5EF4-FFF2-40B4-BE49-F238E27FC236}">
                <a16:creationId xmlns:a16="http://schemas.microsoft.com/office/drawing/2014/main" id="{51F4B41C-92AD-2947-B595-BDA6FB4A2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9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C3360A-C2BE-6E4E-8AAD-37D8A0662D74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5925ED-400A-1448-B89F-6FA857F45C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532" y="1359341"/>
            <a:ext cx="6566575" cy="3416273"/>
          </a:xfrm>
        </p:spPr>
        <p:txBody>
          <a:bodyPr anchor="ctr" anchorCtr="0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 sz="4800">
                <a:solidFill>
                  <a:schemeClr val="bg1"/>
                </a:solidFill>
              </a:rPr>
              <a:t>Click to edit DIVIDER SLIDE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10567-1308-3B47-9FB5-0FA84B018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087" y="0"/>
            <a:ext cx="5201913" cy="64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C3360A-C2BE-6E4E-8AAD-37D8A0662D74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10567-1308-3B47-9FB5-0FA84B018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087" y="0"/>
            <a:ext cx="5201913" cy="64110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1DCF1D-D1BF-E241-B9BF-6E93D2C80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532" y="1359341"/>
            <a:ext cx="6566575" cy="3416273"/>
          </a:xfrm>
        </p:spPr>
        <p:txBody>
          <a:bodyPr anchor="ctr" anchorCtr="0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 sz="4800">
                <a:solidFill>
                  <a:schemeClr val="bg1"/>
                </a:solidFill>
              </a:rPr>
              <a:t>Click to edit 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1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E353C8-3B6F-2645-AE3D-7ABFF6BEE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278AF7-1D60-1D48-B347-9EBD441A8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497" y="1702092"/>
            <a:ext cx="5029434" cy="33582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z="4000">
                <a:solidFill>
                  <a:schemeClr val="bg1"/>
                </a:solidFill>
              </a:rPr>
              <a:t>Click to edit DIVIDER SLIDE</a:t>
            </a:r>
          </a:p>
        </p:txBody>
      </p:sp>
    </p:spTree>
    <p:extLst>
      <p:ext uri="{BB962C8B-B14F-4D97-AF65-F5344CB8AC3E}">
        <p14:creationId xmlns:p14="http://schemas.microsoft.com/office/powerpoint/2010/main" val="89313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Yellow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29E74E-6192-3E44-97D3-ADD578B4A40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rgbClr val="EA8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03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16E120-FDD4-3947-8D58-E218E15C064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08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9DFC89-186A-7A4A-8486-6FE960EC1750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21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7D0EF5-639C-BD4C-84A5-68D92A8363A8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39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807E55-9949-A341-80E0-977249F808E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888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1CF3D6-D660-3244-8355-B1891E317BFC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201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8916" y="340468"/>
            <a:ext cx="4325461" cy="17169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7624" y="340468"/>
            <a:ext cx="6782206" cy="5528519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E7A025D-298B-AB4D-9011-EC99474441A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98916" y="2275366"/>
            <a:ext cx="4325460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0291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5303FD-F3D9-3141-B827-4E5418962B8F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116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ttern Header 4">
  <p:cSld name="Pattern Header 4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92"/>
          <p:cNvGrpSpPr/>
          <p:nvPr/>
        </p:nvGrpSpPr>
        <p:grpSpPr>
          <a:xfrm>
            <a:off x="-3171" y="1482"/>
            <a:ext cx="12193563" cy="185847"/>
            <a:chOff x="1108898" y="5929172"/>
            <a:chExt cx="10477970" cy="159699"/>
          </a:xfrm>
        </p:grpSpPr>
        <p:grpSp>
          <p:nvGrpSpPr>
            <p:cNvPr id="790" name="Google Shape;790;p92"/>
            <p:cNvGrpSpPr/>
            <p:nvPr/>
          </p:nvGrpSpPr>
          <p:grpSpPr>
            <a:xfrm>
              <a:off x="1108898" y="5929193"/>
              <a:ext cx="7667548" cy="159420"/>
              <a:chOff x="1" y="6181127"/>
              <a:chExt cx="12191998" cy="253490"/>
            </a:xfrm>
          </p:grpSpPr>
          <p:sp>
            <p:nvSpPr>
              <p:cNvPr id="791" name="Google Shape;791;p92"/>
              <p:cNvSpPr/>
              <p:nvPr/>
            </p:nvSpPr>
            <p:spPr>
              <a:xfrm>
                <a:off x="1394732" y="6181127"/>
                <a:ext cx="762482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762482" h="253490" extrusionOk="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792" name="Google Shape;792;p92"/>
              <p:cNvSpPr/>
              <p:nvPr/>
            </p:nvSpPr>
            <p:spPr>
              <a:xfrm>
                <a:off x="1" y="6181127"/>
                <a:ext cx="634138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634138" h="253490" extrusionOk="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793" name="Google Shape;793;p92"/>
              <p:cNvSpPr/>
              <p:nvPr/>
            </p:nvSpPr>
            <p:spPr>
              <a:xfrm>
                <a:off x="2918339" y="6181127"/>
                <a:ext cx="128875" cy="1288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67" extrusionOk="0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794" name="Google Shape;794;p92"/>
              <p:cNvSpPr/>
              <p:nvPr/>
            </p:nvSpPr>
            <p:spPr>
              <a:xfrm>
                <a:off x="634141" y="6181127"/>
                <a:ext cx="2284099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2284099" h="253490" extrusionOk="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795" name="Google Shape;795;p92"/>
              <p:cNvSpPr/>
              <p:nvPr/>
            </p:nvSpPr>
            <p:spPr>
              <a:xfrm>
                <a:off x="4440584" y="6181127"/>
                <a:ext cx="762481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762481" h="253490" extrusionOk="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796" name="Google Shape;796;p92"/>
              <p:cNvSpPr/>
              <p:nvPr/>
            </p:nvSpPr>
            <p:spPr>
              <a:xfrm>
                <a:off x="3045852" y="6181127"/>
                <a:ext cx="634139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634139" h="253490" extrusionOk="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797" name="Google Shape;797;p92"/>
              <p:cNvSpPr/>
              <p:nvPr/>
            </p:nvSpPr>
            <p:spPr>
              <a:xfrm>
                <a:off x="5964190" y="6181127"/>
                <a:ext cx="128875" cy="1288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67" extrusionOk="0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798" name="Google Shape;798;p92"/>
              <p:cNvSpPr/>
              <p:nvPr/>
            </p:nvSpPr>
            <p:spPr>
              <a:xfrm>
                <a:off x="3679991" y="6181127"/>
                <a:ext cx="2284100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2284100" h="253490" extrusionOk="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799" name="Google Shape;799;p92"/>
              <p:cNvSpPr/>
              <p:nvPr/>
            </p:nvSpPr>
            <p:spPr>
              <a:xfrm>
                <a:off x="7493667" y="6181127"/>
                <a:ext cx="762481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762481" h="253490" extrusionOk="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800" name="Google Shape;800;p92"/>
              <p:cNvSpPr/>
              <p:nvPr/>
            </p:nvSpPr>
            <p:spPr>
              <a:xfrm>
                <a:off x="6090227" y="6181127"/>
                <a:ext cx="634138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634138" h="253490" extrusionOk="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801" name="Google Shape;801;p92"/>
              <p:cNvSpPr/>
              <p:nvPr/>
            </p:nvSpPr>
            <p:spPr>
              <a:xfrm>
                <a:off x="9017273" y="6181127"/>
                <a:ext cx="128875" cy="1288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67" extrusionOk="0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802" name="Google Shape;802;p92"/>
              <p:cNvSpPr/>
              <p:nvPr/>
            </p:nvSpPr>
            <p:spPr>
              <a:xfrm>
                <a:off x="6733075" y="6181127"/>
                <a:ext cx="2284099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2284099" h="253490" extrusionOk="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803" name="Google Shape;803;p92"/>
              <p:cNvSpPr/>
              <p:nvPr/>
            </p:nvSpPr>
            <p:spPr>
              <a:xfrm>
                <a:off x="10539518" y="6181127"/>
                <a:ext cx="762481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762481" h="253490" extrusionOk="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804" name="Google Shape;804;p92"/>
              <p:cNvSpPr/>
              <p:nvPr/>
            </p:nvSpPr>
            <p:spPr>
              <a:xfrm>
                <a:off x="9144786" y="6181127"/>
                <a:ext cx="634138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634138" h="253490" extrusionOk="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805" name="Google Shape;805;p92"/>
              <p:cNvSpPr/>
              <p:nvPr/>
            </p:nvSpPr>
            <p:spPr>
              <a:xfrm>
                <a:off x="12063124" y="6181127"/>
                <a:ext cx="128875" cy="1288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67" extrusionOk="0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  <p:sp>
            <p:nvSpPr>
              <p:cNvPr id="806" name="Google Shape;806;p92"/>
              <p:cNvSpPr/>
              <p:nvPr/>
            </p:nvSpPr>
            <p:spPr>
              <a:xfrm>
                <a:off x="9778926" y="6181127"/>
                <a:ext cx="2284099" cy="253490"/>
              </a:xfrm>
              <a:custGeom>
                <a:avLst/>
                <a:gdLst/>
                <a:ahLst/>
                <a:cxnLst/>
                <a:rect l="l" t="t" r="r" b="b"/>
                <a:pathLst>
                  <a:path w="2284099" h="253490" extrusionOk="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Verdana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  <p:sp>
          <p:nvSpPr>
            <p:cNvPr id="807" name="Google Shape;807;p92"/>
            <p:cNvSpPr/>
            <p:nvPr/>
          </p:nvSpPr>
          <p:spPr>
            <a:xfrm>
              <a:off x="9654096" y="5929172"/>
              <a:ext cx="480364" cy="159699"/>
            </a:xfrm>
            <a:custGeom>
              <a:avLst/>
              <a:gdLst/>
              <a:ahLst/>
              <a:cxnLst/>
              <a:rect l="l" t="t" r="r" b="b"/>
              <a:pathLst>
                <a:path w="762482" h="253490" extrusionOk="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Verdana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808" name="Google Shape;808;p92"/>
            <p:cNvSpPr/>
            <p:nvPr/>
          </p:nvSpPr>
          <p:spPr>
            <a:xfrm>
              <a:off x="8776898" y="5929172"/>
              <a:ext cx="399507" cy="159699"/>
            </a:xfrm>
            <a:custGeom>
              <a:avLst/>
              <a:gdLst/>
              <a:ahLst/>
              <a:cxnLst/>
              <a:rect l="l" t="t" r="r" b="b"/>
              <a:pathLst>
                <a:path w="634138" h="253490" extrusionOk="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Verdana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809" name="Google Shape;809;p92"/>
            <p:cNvSpPr/>
            <p:nvPr/>
          </p:nvSpPr>
          <p:spPr>
            <a:xfrm>
              <a:off x="10612349" y="5929172"/>
              <a:ext cx="81055" cy="81049"/>
            </a:xfrm>
            <a:custGeom>
              <a:avLst/>
              <a:gdLst/>
              <a:ahLst/>
              <a:cxnLst/>
              <a:rect l="l" t="t" r="r" b="b"/>
              <a:pathLst>
                <a:path w="1067" h="1067" extrusionOk="0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Verdana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810" name="Google Shape;810;p92"/>
            <p:cNvSpPr/>
            <p:nvPr/>
          </p:nvSpPr>
          <p:spPr>
            <a:xfrm>
              <a:off x="9175732" y="5929172"/>
              <a:ext cx="1438982" cy="159699"/>
            </a:xfrm>
            <a:custGeom>
              <a:avLst/>
              <a:gdLst/>
              <a:ahLst/>
              <a:cxnLst/>
              <a:rect l="l" t="t" r="r" b="b"/>
              <a:pathLst>
                <a:path w="2284099" h="253490" extrusionOk="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Verdana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811" name="Google Shape;811;p92"/>
            <p:cNvSpPr/>
            <p:nvPr/>
          </p:nvSpPr>
          <p:spPr>
            <a:xfrm>
              <a:off x="11106505" y="5929172"/>
              <a:ext cx="480363" cy="159699"/>
            </a:xfrm>
            <a:custGeom>
              <a:avLst/>
              <a:gdLst/>
              <a:ahLst/>
              <a:cxnLst/>
              <a:rect l="l" t="t" r="r" b="b"/>
              <a:pathLst>
                <a:path w="762481" h="253490" extrusionOk="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Verdana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812" name="Google Shape;812;p92"/>
            <p:cNvSpPr/>
            <p:nvPr/>
          </p:nvSpPr>
          <p:spPr>
            <a:xfrm>
              <a:off x="10692547" y="5929172"/>
              <a:ext cx="399508" cy="159699"/>
            </a:xfrm>
            <a:custGeom>
              <a:avLst/>
              <a:gdLst/>
              <a:ahLst/>
              <a:cxnLst/>
              <a:rect l="l" t="t" r="r" b="b"/>
              <a:pathLst>
                <a:path w="634139" h="253490" extrusionOk="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Verdana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813" name="Google Shape;813;p92"/>
          <p:cNvSpPr txBox="1">
            <a:spLocks noGrp="1"/>
          </p:cNvSpPr>
          <p:nvPr>
            <p:ph type="title"/>
          </p:nvPr>
        </p:nvSpPr>
        <p:spPr>
          <a:xfrm>
            <a:off x="554181" y="357809"/>
            <a:ext cx="11083600" cy="8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  <a:defRPr sz="2800" b="1" i="0"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2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BC63C4-3D79-864A-B6B4-469542EC9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102105"/>
            <a:ext cx="5567510" cy="2852737"/>
          </a:xfrm>
        </p:spPr>
        <p:txBody>
          <a:bodyPr anchor="b"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AD7677-CAEA-5B4F-BB00-2264D7501B3E}"/>
              </a:ext>
            </a:extLst>
          </p:cNvPr>
          <p:cNvSpPr txBox="1"/>
          <p:nvPr userDrawn="1"/>
        </p:nvSpPr>
        <p:spPr>
          <a:xfrm>
            <a:off x="-1320800" y="11345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5BF83-F1B9-CC47-B040-E56EF4AD5CB3}"/>
              </a:ext>
            </a:extLst>
          </p:cNvPr>
          <p:cNvSpPr txBox="1"/>
          <p:nvPr userDrawn="1"/>
        </p:nvSpPr>
        <p:spPr>
          <a:xfrm>
            <a:off x="6088566" y="-143850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115EF8-A45B-5A49-ADD3-E87757373492}"/>
              </a:ext>
            </a:extLst>
          </p:cNvPr>
          <p:cNvSpPr txBox="1"/>
          <p:nvPr userDrawn="1"/>
        </p:nvSpPr>
        <p:spPr>
          <a:xfrm>
            <a:off x="12221737" y="-24198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8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A7101-D3F2-534D-A87E-C61FE39B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400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C2AFF7-2D65-3D4A-BAFE-BE634662557F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5" name="Freeform 1">
              <a:extLst>
                <a:ext uri="{FF2B5EF4-FFF2-40B4-BE49-F238E27FC236}">
                  <a16:creationId xmlns:a16="http://schemas.microsoft.com/office/drawing/2014/main" id="{A71B9010-1626-1343-8E39-07E004511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0FCB2F52-A727-7B4E-B87F-C35BF9313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424AD44-2BED-1642-9F53-20CB7D864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58371905-AAAC-FB42-B696-4D65684F4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BCB1779-B8C6-AD4C-8865-365C74C58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704276F-99AC-AF48-BEED-293D0A0E5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4D2F02-D3AA-4140-9186-717FE77EC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FFD3BE36-6FB5-9E47-B5BA-BF9736C87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3213FD-61B6-F44E-91D1-974209A75A8A}"/>
              </a:ext>
            </a:extLst>
          </p:cNvPr>
          <p:cNvSpPr txBox="1"/>
          <p:nvPr userDrawn="1"/>
        </p:nvSpPr>
        <p:spPr>
          <a:xfrm>
            <a:off x="3404937" y="841007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4729E3AB-D8FE-0247-845F-DFCA01CBF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1010" y="3027840"/>
            <a:ext cx="5719420" cy="2467869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8A9A2C-1808-7A43-BFE2-B69945A98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2" y="0"/>
            <a:ext cx="12179116" cy="6407624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3F9DAD-B49C-3948-9CDC-B50990B5E2E1}"/>
              </a:ext>
            </a:extLst>
          </p:cNvPr>
          <p:cNvSpPr txBox="1"/>
          <p:nvPr userDrawn="1"/>
        </p:nvSpPr>
        <p:spPr>
          <a:xfrm>
            <a:off x="414867" y="49953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41A383-3A2C-1040-BA1A-17C31EC90137}"/>
              </a:ext>
            </a:extLst>
          </p:cNvPr>
          <p:cNvSpPr txBox="1"/>
          <p:nvPr userDrawn="1"/>
        </p:nvSpPr>
        <p:spPr>
          <a:xfrm>
            <a:off x="5885793" y="-31531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5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A7101-D3F2-534D-A87E-C61FE39B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400800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20AB421A-790E-A84B-8CC6-45B816E4A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1010" y="3027840"/>
            <a:ext cx="5719420" cy="2467869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D57B3D-A49B-A84D-B723-DC582E9AE463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F4ACB768-17DA-2E43-80DA-8D640699B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9B1A2F23-8CCC-6C4A-AF6A-B50560E4F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277C4342-66FA-A944-A346-8C8726FBE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62E3D311-6224-EF48-A6CC-FC67FB6D1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DE6C7C2C-1F3A-FD4C-8440-559FEB999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6BAADC5-15C1-504A-9D55-85A6E7205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5026A88-E620-7D41-BF72-D069A2D86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3DDE6BDA-94C1-F04E-95EF-86D0027E3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4B0FD9-573C-394B-BEEB-4EF19B7876CA}"/>
              </a:ext>
            </a:extLst>
          </p:cNvPr>
          <p:cNvSpPr txBox="1"/>
          <p:nvPr userDrawn="1"/>
        </p:nvSpPr>
        <p:spPr>
          <a:xfrm>
            <a:off x="4018547" y="776036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755D35-13A4-9F4A-ADD9-D89F4785D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412832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3F9DAD-B49C-3948-9CDC-B50990B5E2E1}"/>
              </a:ext>
            </a:extLst>
          </p:cNvPr>
          <p:cNvSpPr txBox="1"/>
          <p:nvPr userDrawn="1"/>
        </p:nvSpPr>
        <p:spPr>
          <a:xfrm>
            <a:off x="414867" y="49953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41A383-3A2C-1040-BA1A-17C31EC90137}"/>
              </a:ext>
            </a:extLst>
          </p:cNvPr>
          <p:cNvSpPr txBox="1"/>
          <p:nvPr userDrawn="1"/>
        </p:nvSpPr>
        <p:spPr>
          <a:xfrm>
            <a:off x="5885793" y="-31531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10C08-395F-EB4E-8CEA-C8142722841C}"/>
              </a:ext>
            </a:extLst>
          </p:cNvPr>
          <p:cNvSpPr txBox="1"/>
          <p:nvPr userDrawn="1"/>
        </p:nvSpPr>
        <p:spPr>
          <a:xfrm>
            <a:off x="11405937" y="818147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04DEF-DDBE-F641-AB67-BADF61928C9F}"/>
              </a:ext>
            </a:extLst>
          </p:cNvPr>
          <p:cNvSpPr txBox="1"/>
          <p:nvPr userDrawn="1"/>
        </p:nvSpPr>
        <p:spPr>
          <a:xfrm>
            <a:off x="12260179" y="745957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6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65E3A0-D5B2-CC41-8CDA-1CA3305FA520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71D5D7-C41E-814D-856E-C703B01D0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3" t="43659" r="13651" b="36555"/>
          <a:stretch/>
        </p:blipFill>
        <p:spPr>
          <a:xfrm>
            <a:off x="0" y="0"/>
            <a:ext cx="12192000" cy="3165987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8CF73B0C-8211-404E-B3E9-D809A729A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A6331E3-299C-054E-8955-8503A76704CA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438B385-E3F4-504E-8141-850D39886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9D322-D757-9E42-827A-63D4FE2E4987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DF641C7A-9A02-0D4F-8BB1-0B82F6516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185B8DE-2261-9D40-A277-EBCFA92D7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6A58CA9-E9EE-5A4D-AADF-54193E8A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E52F98D-C4AE-1D42-8742-D76EE9E02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3F440-CD35-7D42-9DC6-FC8BB10E3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9EF7B30-4DB1-F843-A162-9EE119017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29BB97-530A-3344-9F18-3A85C5C6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DC51EC4-551D-CB41-97F7-DD1EF7CFE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3F9DAD-B49C-3948-9CDC-B50990B5E2E1}"/>
              </a:ext>
            </a:extLst>
          </p:cNvPr>
          <p:cNvSpPr txBox="1"/>
          <p:nvPr userDrawn="1"/>
        </p:nvSpPr>
        <p:spPr>
          <a:xfrm>
            <a:off x="414867" y="49953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Yellow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DC7C81C-87FE-C84C-A86F-0BAACB51AE96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7231C5-FB35-9549-B412-AA6A8BCEB3BC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8DA484BC-1FB1-B049-8A8A-7F7D279D4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E617ED7D-33C0-C548-AAF1-AAAAAFC5B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EEB68777-6783-D646-8529-F233B9478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0FF04480-8D41-A740-B64B-ED7A01134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7376E7E-8A73-4B4F-BC52-F9E2A763B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791A7DE-858C-A04F-910C-7EF16AEB0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676EED0-05A7-D147-A146-BB00CB0A2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DE589A8-E224-6E49-BFBE-2E9C402E6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itle 5">
            <a:extLst>
              <a:ext uri="{FF2B5EF4-FFF2-40B4-BE49-F238E27FC236}">
                <a16:creationId xmlns:a16="http://schemas.microsoft.com/office/drawing/2014/main" id="{1F0AB177-7763-CE46-94FA-624318213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2171" y="340468"/>
            <a:ext cx="6782206" cy="5528519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623" y="340468"/>
            <a:ext cx="4325461" cy="17169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CFDFF0-1762-4E41-96DF-06BF9E7E117D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67623" y="2275366"/>
            <a:ext cx="4325461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36477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FDC2C53-2527-2A42-84B1-41F17A6181FC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A8794EE6-FD37-634E-A6E0-174751B58B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458CBE-620C-0B48-A51D-C667B234206E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1" name="Freeform 1">
              <a:extLst>
                <a:ext uri="{FF2B5EF4-FFF2-40B4-BE49-F238E27FC236}">
                  <a16:creationId xmlns:a16="http://schemas.microsoft.com/office/drawing/2014/main" id="{E814CDC3-ECA3-D143-A47E-6B30FDB95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B00922F7-26A9-8541-9A64-23A4D09F5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9F65D06-AEF4-4B40-99E6-2176BB78B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A5E639F-A586-2848-A230-A0D9F5FE5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8BF931C-A855-1D46-946E-0797270AE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9195456-7624-C849-A993-9A764D0E3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21C99208-1C3E-5A4E-8E16-8C8E948E3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49EFBE6-3E39-3A4F-8589-71B67B22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75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29E74E-6192-3E44-97D3-ADD578B4A405}"/>
              </a:ext>
            </a:extLst>
          </p:cNvPr>
          <p:cNvSpPr/>
          <p:nvPr userDrawn="1"/>
        </p:nvSpPr>
        <p:spPr>
          <a:xfrm>
            <a:off x="0" y="0"/>
            <a:ext cx="12192000" cy="6411951"/>
          </a:xfrm>
          <a:prstGeom prst="rect">
            <a:avLst/>
          </a:prstGeom>
          <a:solidFill>
            <a:srgbClr val="004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6E569FB-A78F-AC42-A0EC-AC5EC52440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B3AD43-3677-1B41-8FFB-399ABAF1133E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4" name="Freeform 1">
              <a:extLst>
                <a:ext uri="{FF2B5EF4-FFF2-40B4-BE49-F238E27FC236}">
                  <a16:creationId xmlns:a16="http://schemas.microsoft.com/office/drawing/2014/main" id="{A4CE73FB-1499-724C-8217-79A7AD3D0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2951BA81-96B9-214F-9451-201DBA2EF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C6B76F69-4B12-9440-92AC-093DBB57B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BA6654B-E00F-5D4E-9023-7113F0F87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507B980-9F2D-9F40-8B22-D6E4AABEA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F48515EB-632D-324B-8AF2-072C96EC8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0DC9E0B-DB84-6E49-9DC4-491ECEE13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3625CF2-9428-CD4D-B344-EA0917C91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4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29E74E-6192-3E44-97D3-ADD578B4A405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rgbClr val="197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BAB45E-A6CA-F941-88C1-1DC1B06FB563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4" name="Freeform 1">
              <a:extLst>
                <a:ext uri="{FF2B5EF4-FFF2-40B4-BE49-F238E27FC236}">
                  <a16:creationId xmlns:a16="http://schemas.microsoft.com/office/drawing/2014/main" id="{15FB9BE5-F405-5448-AB2D-627BE8470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5AC93AEA-3805-0E42-AEA4-05C09E35C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5211151-2247-9D40-9425-3A34BE1D0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5AF482A-D950-374A-9E7E-4B3912251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BF9F161-66D7-2740-BFD5-8B5F27A1E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8836692-E863-4F42-9281-5C355DB71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91449029-BA12-0542-9E2A-C09692E7B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CD9DDFDF-C35E-8042-844A-0A9AA3F66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itle 5">
            <a:extLst>
              <a:ext uri="{FF2B5EF4-FFF2-40B4-BE49-F238E27FC236}">
                <a16:creationId xmlns:a16="http://schemas.microsoft.com/office/drawing/2014/main" id="{B49B19F9-FE0C-9D4B-BB64-DF9444F05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E9F8B15-BC2E-9D47-9291-38EEFE0EAB4E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1504EA-A9AB-A549-B352-3245AD7FAA48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11" name="Freeform 1">
              <a:extLst>
                <a:ext uri="{FF2B5EF4-FFF2-40B4-BE49-F238E27FC236}">
                  <a16:creationId xmlns:a16="http://schemas.microsoft.com/office/drawing/2014/main" id="{8B589D9E-E42E-B549-8D87-157208A37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E648CEFB-FC6A-5246-8156-83113F561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D04C46DA-2378-704F-BBC5-118E28DB3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B7782306-3333-0F4D-B625-50D888FC8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C51C045-CD04-4D40-AB6F-23A05FD93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F4A50D5-DEFA-754B-9565-41C13B374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75120BBC-5C3A-A14A-9331-D310B99F7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C61C01B-A587-BE49-80B1-C73C11CBF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itle 5">
            <a:extLst>
              <a:ext uri="{FF2B5EF4-FFF2-40B4-BE49-F238E27FC236}">
                <a16:creationId xmlns:a16="http://schemas.microsoft.com/office/drawing/2014/main" id="{DE502D05-D77B-F64F-97B1-D16C9AE0C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B3DC9AD-004B-E14C-A18A-3B1BF041290B}"/>
              </a:ext>
            </a:extLst>
          </p:cNvPr>
          <p:cNvSpPr/>
          <p:nvPr userDrawn="1"/>
        </p:nvSpPr>
        <p:spPr>
          <a:xfrm>
            <a:off x="0" y="-1"/>
            <a:ext cx="12192000" cy="6409853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82F6DA3-6A1A-AE4D-9437-8D79DFB34DA3}"/>
              </a:ext>
            </a:extLst>
          </p:cNvPr>
          <p:cNvGrpSpPr/>
          <p:nvPr userDrawn="1"/>
        </p:nvGrpSpPr>
        <p:grpSpPr>
          <a:xfrm>
            <a:off x="0" y="0"/>
            <a:ext cx="12192000" cy="3027840"/>
            <a:chOff x="649288" y="2151063"/>
            <a:chExt cx="10080625" cy="2503487"/>
          </a:xfrm>
          <a:solidFill>
            <a:schemeClr val="bg1"/>
          </a:solidFill>
        </p:grpSpPr>
        <p:sp>
          <p:nvSpPr>
            <p:cNvPr id="45" name="Freeform 1">
              <a:extLst>
                <a:ext uri="{FF2B5EF4-FFF2-40B4-BE49-F238E27FC236}">
                  <a16:creationId xmlns:a16="http://schemas.microsoft.com/office/drawing/2014/main" id="{50E4FA65-0285-0842-8A9E-404255549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88" y="2151063"/>
              <a:ext cx="1165225" cy="1465262"/>
            </a:xfrm>
            <a:custGeom>
              <a:avLst/>
              <a:gdLst>
                <a:gd name="T0" fmla="*/ 689 w 3238"/>
                <a:gd name="T1" fmla="*/ 2592 h 4068"/>
                <a:gd name="T2" fmla="*/ 1892 w 3238"/>
                <a:gd name="T3" fmla="*/ 0 h 4068"/>
                <a:gd name="T4" fmla="*/ 689 w 3238"/>
                <a:gd name="T5" fmla="*/ 0 h 4068"/>
                <a:gd name="T6" fmla="*/ 0 w 3238"/>
                <a:gd name="T7" fmla="*/ 1422 h 4068"/>
                <a:gd name="T8" fmla="*/ 0 w 3238"/>
                <a:gd name="T9" fmla="*/ 4067 h 4068"/>
                <a:gd name="T10" fmla="*/ 284 w 3238"/>
                <a:gd name="T11" fmla="*/ 3467 h 4068"/>
                <a:gd name="T12" fmla="*/ 3237 w 3238"/>
                <a:gd name="T13" fmla="*/ 3467 h 4068"/>
                <a:gd name="T14" fmla="*/ 2877 w 3238"/>
                <a:gd name="T15" fmla="*/ 2592 h 4068"/>
                <a:gd name="T16" fmla="*/ 689 w 3238"/>
                <a:gd name="T17" fmla="*/ 2592 h 4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8" h="4068">
                  <a:moveTo>
                    <a:pt x="689" y="2592"/>
                  </a:moveTo>
                  <a:lnTo>
                    <a:pt x="1892" y="0"/>
                  </a:lnTo>
                  <a:lnTo>
                    <a:pt x="689" y="0"/>
                  </a:lnTo>
                  <a:lnTo>
                    <a:pt x="0" y="1422"/>
                  </a:lnTo>
                  <a:lnTo>
                    <a:pt x="0" y="4067"/>
                  </a:lnTo>
                  <a:lnTo>
                    <a:pt x="284" y="3467"/>
                  </a:lnTo>
                  <a:lnTo>
                    <a:pt x="3237" y="3467"/>
                  </a:lnTo>
                  <a:lnTo>
                    <a:pt x="2877" y="2592"/>
                  </a:lnTo>
                  <a:lnTo>
                    <a:pt x="689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2">
              <a:extLst>
                <a:ext uri="{FF2B5EF4-FFF2-40B4-BE49-F238E27FC236}">
                  <a16:creationId xmlns:a16="http://schemas.microsoft.com/office/drawing/2014/main" id="{AB059618-EE5B-1745-B833-6800B53DC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25" y="2151063"/>
              <a:ext cx="1216025" cy="1609725"/>
            </a:xfrm>
            <a:custGeom>
              <a:avLst/>
              <a:gdLst>
                <a:gd name="T0" fmla="*/ 0 w 3380"/>
                <a:gd name="T1" fmla="*/ 0 h 4473"/>
                <a:gd name="T2" fmla="*/ 2078 w 3380"/>
                <a:gd name="T3" fmla="*/ 4472 h 4473"/>
                <a:gd name="T4" fmla="*/ 3379 w 3380"/>
                <a:gd name="T5" fmla="*/ 4472 h 4473"/>
                <a:gd name="T6" fmla="*/ 1203 w 3380"/>
                <a:gd name="T7" fmla="*/ 0 h 4473"/>
                <a:gd name="T8" fmla="*/ 0 w 3380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0" h="4473">
                  <a:moveTo>
                    <a:pt x="0" y="0"/>
                  </a:moveTo>
                  <a:lnTo>
                    <a:pt x="2078" y="4472"/>
                  </a:lnTo>
                  <a:lnTo>
                    <a:pt x="3379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3">
              <a:extLst>
                <a:ext uri="{FF2B5EF4-FFF2-40B4-BE49-F238E27FC236}">
                  <a16:creationId xmlns:a16="http://schemas.microsoft.com/office/drawing/2014/main" id="{7B8374FD-815F-AD42-8D3A-C66F3DE96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100" y="2151063"/>
              <a:ext cx="1893888" cy="1609725"/>
            </a:xfrm>
            <a:custGeom>
              <a:avLst/>
              <a:gdLst>
                <a:gd name="T0" fmla="*/ 4025 w 5262"/>
                <a:gd name="T1" fmla="*/ 0 h 4473"/>
                <a:gd name="T2" fmla="*/ 2636 w 5262"/>
                <a:gd name="T3" fmla="*/ 3062 h 4473"/>
                <a:gd name="T4" fmla="*/ 1236 w 5262"/>
                <a:gd name="T5" fmla="*/ 0 h 4473"/>
                <a:gd name="T6" fmla="*/ 0 w 5262"/>
                <a:gd name="T7" fmla="*/ 0 h 4473"/>
                <a:gd name="T8" fmla="*/ 2177 w 5262"/>
                <a:gd name="T9" fmla="*/ 4472 h 4473"/>
                <a:gd name="T10" fmla="*/ 2231 w 5262"/>
                <a:gd name="T11" fmla="*/ 4472 h 4473"/>
                <a:gd name="T12" fmla="*/ 3030 w 5262"/>
                <a:gd name="T13" fmla="*/ 4472 h 4473"/>
                <a:gd name="T14" fmla="*/ 3085 w 5262"/>
                <a:gd name="T15" fmla="*/ 4472 h 4473"/>
                <a:gd name="T16" fmla="*/ 5261 w 5262"/>
                <a:gd name="T17" fmla="*/ 0 h 4473"/>
                <a:gd name="T18" fmla="*/ 4025 w 5262"/>
                <a:gd name="T1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62" h="4473">
                  <a:moveTo>
                    <a:pt x="4025" y="0"/>
                  </a:moveTo>
                  <a:lnTo>
                    <a:pt x="2636" y="3062"/>
                  </a:lnTo>
                  <a:lnTo>
                    <a:pt x="1236" y="0"/>
                  </a:lnTo>
                  <a:lnTo>
                    <a:pt x="0" y="0"/>
                  </a:lnTo>
                  <a:lnTo>
                    <a:pt x="2177" y="4472"/>
                  </a:lnTo>
                  <a:lnTo>
                    <a:pt x="2231" y="4472"/>
                  </a:lnTo>
                  <a:lnTo>
                    <a:pt x="3030" y="4472"/>
                  </a:lnTo>
                  <a:lnTo>
                    <a:pt x="3085" y="4472"/>
                  </a:lnTo>
                  <a:lnTo>
                    <a:pt x="5261" y="0"/>
                  </a:lnTo>
                  <a:lnTo>
                    <a:pt x="402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4">
              <a:extLst>
                <a:ext uri="{FF2B5EF4-FFF2-40B4-BE49-F238E27FC236}">
                  <a16:creationId xmlns:a16="http://schemas.microsoft.com/office/drawing/2014/main" id="{DE9804C4-EBA6-9F49-92C8-B2DC153FC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400" y="2151063"/>
              <a:ext cx="1928813" cy="2503487"/>
            </a:xfrm>
            <a:custGeom>
              <a:avLst/>
              <a:gdLst>
                <a:gd name="T0" fmla="*/ 4101 w 5360"/>
                <a:gd name="T1" fmla="*/ 0 h 6956"/>
                <a:gd name="T2" fmla="*/ 2625 w 5360"/>
                <a:gd name="T3" fmla="*/ 3161 h 6956"/>
                <a:gd name="T4" fmla="*/ 1279 w 5360"/>
                <a:gd name="T5" fmla="*/ 0 h 6956"/>
                <a:gd name="T6" fmla="*/ 0 w 5360"/>
                <a:gd name="T7" fmla="*/ 0 h 6956"/>
                <a:gd name="T8" fmla="*/ 1979 w 5360"/>
                <a:gd name="T9" fmla="*/ 4472 h 6956"/>
                <a:gd name="T10" fmla="*/ 700 w 5360"/>
                <a:gd name="T11" fmla="*/ 6955 h 6956"/>
                <a:gd name="T12" fmla="*/ 1946 w 5360"/>
                <a:gd name="T13" fmla="*/ 6955 h 6956"/>
                <a:gd name="T14" fmla="*/ 5359 w 5360"/>
                <a:gd name="T15" fmla="*/ 0 h 6956"/>
                <a:gd name="T16" fmla="*/ 4101 w 5360"/>
                <a:gd name="T17" fmla="*/ 0 h 6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60" h="6956">
                  <a:moveTo>
                    <a:pt x="4101" y="0"/>
                  </a:moveTo>
                  <a:lnTo>
                    <a:pt x="2625" y="3161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1979" y="4472"/>
                  </a:lnTo>
                  <a:lnTo>
                    <a:pt x="700" y="6955"/>
                  </a:lnTo>
                  <a:lnTo>
                    <a:pt x="1946" y="6955"/>
                  </a:lnTo>
                  <a:lnTo>
                    <a:pt x="5359" y="0"/>
                  </a:lnTo>
                  <a:lnTo>
                    <a:pt x="410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E9616990-0295-7648-A4AD-1CE17E93B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9875" y="2151063"/>
              <a:ext cx="300038" cy="638175"/>
            </a:xfrm>
            <a:custGeom>
              <a:avLst/>
              <a:gdLst>
                <a:gd name="T0" fmla="*/ 832 w 833"/>
                <a:gd name="T1" fmla="*/ 0 h 1773"/>
                <a:gd name="T2" fmla="*/ 0 w 833"/>
                <a:gd name="T3" fmla="*/ 0 h 1773"/>
                <a:gd name="T4" fmla="*/ 832 w 833"/>
                <a:gd name="T5" fmla="*/ 1772 h 1773"/>
                <a:gd name="T6" fmla="*/ 832 w 833"/>
                <a:gd name="T7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3" h="1773">
                  <a:moveTo>
                    <a:pt x="832" y="0"/>
                  </a:moveTo>
                  <a:lnTo>
                    <a:pt x="0" y="0"/>
                  </a:lnTo>
                  <a:lnTo>
                    <a:pt x="832" y="1772"/>
                  </a:lnTo>
                  <a:lnTo>
                    <a:pt x="8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1834D6B9-A6B3-4A49-BC8A-BB76ABC4A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363" y="2151063"/>
              <a:ext cx="1701800" cy="1609725"/>
            </a:xfrm>
            <a:custGeom>
              <a:avLst/>
              <a:gdLst>
                <a:gd name="T0" fmla="*/ 2188 w 4726"/>
                <a:gd name="T1" fmla="*/ 2592 h 4473"/>
                <a:gd name="T2" fmla="*/ 3380 w 4726"/>
                <a:gd name="T3" fmla="*/ 0 h 4473"/>
                <a:gd name="T4" fmla="*/ 2177 w 4726"/>
                <a:gd name="T5" fmla="*/ 0 h 4473"/>
                <a:gd name="T6" fmla="*/ 0 w 4726"/>
                <a:gd name="T7" fmla="*/ 4472 h 4473"/>
                <a:gd name="T8" fmla="*/ 1302 w 4726"/>
                <a:gd name="T9" fmla="*/ 4472 h 4473"/>
                <a:gd name="T10" fmla="*/ 1772 w 4726"/>
                <a:gd name="T11" fmla="*/ 3467 h 4473"/>
                <a:gd name="T12" fmla="*/ 4725 w 4726"/>
                <a:gd name="T13" fmla="*/ 3467 h 4473"/>
                <a:gd name="T14" fmla="*/ 4375 w 4726"/>
                <a:gd name="T15" fmla="*/ 2592 h 4473"/>
                <a:gd name="T16" fmla="*/ 2188 w 472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26" h="4473">
                  <a:moveTo>
                    <a:pt x="2188" y="2592"/>
                  </a:moveTo>
                  <a:lnTo>
                    <a:pt x="3380" y="0"/>
                  </a:lnTo>
                  <a:lnTo>
                    <a:pt x="2177" y="0"/>
                  </a:lnTo>
                  <a:lnTo>
                    <a:pt x="0" y="4472"/>
                  </a:lnTo>
                  <a:lnTo>
                    <a:pt x="1302" y="4472"/>
                  </a:lnTo>
                  <a:lnTo>
                    <a:pt x="1772" y="3467"/>
                  </a:lnTo>
                  <a:lnTo>
                    <a:pt x="4725" y="3467"/>
                  </a:lnTo>
                  <a:lnTo>
                    <a:pt x="4375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B2365683-6775-0C4F-BC0F-0065E023D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88" y="2151063"/>
              <a:ext cx="1704975" cy="1609725"/>
            </a:xfrm>
            <a:custGeom>
              <a:avLst/>
              <a:gdLst>
                <a:gd name="T0" fmla="*/ 2188 w 4736"/>
                <a:gd name="T1" fmla="*/ 2592 h 4473"/>
                <a:gd name="T2" fmla="*/ 3390 w 4736"/>
                <a:gd name="T3" fmla="*/ 0 h 4473"/>
                <a:gd name="T4" fmla="*/ 2188 w 4736"/>
                <a:gd name="T5" fmla="*/ 0 h 4473"/>
                <a:gd name="T6" fmla="*/ 0 w 4736"/>
                <a:gd name="T7" fmla="*/ 4472 h 4473"/>
                <a:gd name="T8" fmla="*/ 1313 w 4736"/>
                <a:gd name="T9" fmla="*/ 4472 h 4473"/>
                <a:gd name="T10" fmla="*/ 1783 w 4736"/>
                <a:gd name="T11" fmla="*/ 3467 h 4473"/>
                <a:gd name="T12" fmla="*/ 4735 w 4736"/>
                <a:gd name="T13" fmla="*/ 3467 h 4473"/>
                <a:gd name="T14" fmla="*/ 4374 w 4736"/>
                <a:gd name="T15" fmla="*/ 2592 h 4473"/>
                <a:gd name="T16" fmla="*/ 2188 w 4736"/>
                <a:gd name="T17" fmla="*/ 2592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36" h="4473">
                  <a:moveTo>
                    <a:pt x="2188" y="2592"/>
                  </a:moveTo>
                  <a:lnTo>
                    <a:pt x="3390" y="0"/>
                  </a:lnTo>
                  <a:lnTo>
                    <a:pt x="2188" y="0"/>
                  </a:lnTo>
                  <a:lnTo>
                    <a:pt x="0" y="4472"/>
                  </a:lnTo>
                  <a:lnTo>
                    <a:pt x="1313" y="4472"/>
                  </a:lnTo>
                  <a:lnTo>
                    <a:pt x="1783" y="3467"/>
                  </a:lnTo>
                  <a:lnTo>
                    <a:pt x="4735" y="3467"/>
                  </a:lnTo>
                  <a:lnTo>
                    <a:pt x="4374" y="2592"/>
                  </a:lnTo>
                  <a:lnTo>
                    <a:pt x="2188" y="259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4BE4736F-37F1-2E41-A9AA-B417806F1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151063"/>
              <a:ext cx="1217613" cy="1609725"/>
            </a:xfrm>
            <a:custGeom>
              <a:avLst/>
              <a:gdLst>
                <a:gd name="T0" fmla="*/ 0 w 3381"/>
                <a:gd name="T1" fmla="*/ 0 h 4473"/>
                <a:gd name="T2" fmla="*/ 2078 w 3381"/>
                <a:gd name="T3" fmla="*/ 4472 h 4473"/>
                <a:gd name="T4" fmla="*/ 3380 w 3381"/>
                <a:gd name="T5" fmla="*/ 4472 h 4473"/>
                <a:gd name="T6" fmla="*/ 1203 w 3381"/>
                <a:gd name="T7" fmla="*/ 0 h 4473"/>
                <a:gd name="T8" fmla="*/ 0 w 3381"/>
                <a:gd name="T9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1" h="4473">
                  <a:moveTo>
                    <a:pt x="0" y="0"/>
                  </a:moveTo>
                  <a:lnTo>
                    <a:pt x="2078" y="4472"/>
                  </a:lnTo>
                  <a:lnTo>
                    <a:pt x="3380" y="4472"/>
                  </a:lnTo>
                  <a:lnTo>
                    <a:pt x="120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Title 5">
            <a:extLst>
              <a:ext uri="{FF2B5EF4-FFF2-40B4-BE49-F238E27FC236}">
                <a16:creationId xmlns:a16="http://schemas.microsoft.com/office/drawing/2014/main" id="{51F4B41C-92AD-2947-B595-BDA6FB4A2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43953"/>
            <a:ext cx="6813550" cy="4087906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GB" sz="5400">
                <a:solidFill>
                  <a:schemeClr val="bg1"/>
                </a:solidFill>
              </a:rPr>
              <a:t>Click to edit TITLE SLIDE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C3360A-C2BE-6E4E-8AAD-37D8A0662D74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5925ED-400A-1448-B89F-6FA857F45C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532" y="1359341"/>
            <a:ext cx="6566575" cy="3416273"/>
          </a:xfrm>
        </p:spPr>
        <p:txBody>
          <a:bodyPr anchor="ctr" anchorCtr="0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 sz="4800">
                <a:solidFill>
                  <a:schemeClr val="bg1"/>
                </a:solidFill>
              </a:rPr>
              <a:t>Click to edit DIVIDER SLIDE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10567-1308-3B47-9FB5-0FA84B018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087" y="0"/>
            <a:ext cx="5201913" cy="64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C3360A-C2BE-6E4E-8AAD-37D8A0662D74}"/>
              </a:ext>
            </a:extLst>
          </p:cNvPr>
          <p:cNvSpPr/>
          <p:nvPr userDrawn="1"/>
        </p:nvSpPr>
        <p:spPr>
          <a:xfrm>
            <a:off x="0" y="0"/>
            <a:ext cx="12192000" cy="64110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10567-1308-3B47-9FB5-0FA84B018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087" y="0"/>
            <a:ext cx="5201913" cy="64110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1DCF1D-D1BF-E241-B9BF-6E93D2C809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532" y="1359341"/>
            <a:ext cx="6566575" cy="3416273"/>
          </a:xfrm>
        </p:spPr>
        <p:txBody>
          <a:bodyPr anchor="ctr" anchorCtr="0">
            <a:norm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GB" sz="4800">
                <a:solidFill>
                  <a:schemeClr val="bg1"/>
                </a:solidFill>
              </a:rPr>
              <a:t>Click to edit DIVIDER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2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E353C8-3B6F-2645-AE3D-7ABFF6BEE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278AF7-1D60-1D48-B347-9EBD441A8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497" y="1702092"/>
            <a:ext cx="5029434" cy="33582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z="4000">
                <a:solidFill>
                  <a:schemeClr val="bg1"/>
                </a:solidFill>
              </a:rPr>
              <a:t>Click to edit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98680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Yellow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29E74E-6192-3E44-97D3-ADD578B4A40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rgbClr val="EA8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7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16E120-FDD4-3947-8D58-E218E15C064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33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8916" y="340468"/>
            <a:ext cx="4325461" cy="14883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7624" y="340468"/>
            <a:ext cx="6782206" cy="5528519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86B661-9B45-8641-996A-E3C202AD0FEA}"/>
              </a:ext>
            </a:extLst>
          </p:cNvPr>
          <p:cNvSpPr/>
          <p:nvPr userDrawn="1"/>
        </p:nvSpPr>
        <p:spPr>
          <a:xfrm>
            <a:off x="7600517" y="2007433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47A4B6D-481E-6A4D-96F8-39CDC4E10A0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498916" y="2275366"/>
            <a:ext cx="420326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3455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9DFC89-186A-7A4A-8486-6FE960EC1750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439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7D0EF5-639C-BD4C-84A5-68D92A8363A8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96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807E55-9949-A341-80E0-977249F808E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60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1CF3D6-D660-3244-8355-B1891E317BFC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749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5303FD-F3D9-3141-B827-4E5418962B8F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Slide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</a:t>
            </a:r>
            <a:r>
              <a:rPr lang="en-US"/>
              <a:t> </a:t>
            </a:r>
            <a:r>
              <a:rPr lang="en-US" err="1"/>
              <a:t>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51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+ 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A66A4A-98AD-F34D-AF05-F37261725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019" y="1825625"/>
            <a:ext cx="11189004" cy="4058340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4B6E6-F5A0-C54C-ACFF-E7C95C86F183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37585E-FA34-5E42-AC68-11186437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7321"/>
            <a:ext cx="11189003" cy="1325563"/>
          </a:xfr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03207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681C395-5241-7340-9C94-F1FEEEF1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5645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71D5D7-C41E-814D-856E-C703B01D0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3" t="43659" r="13651" b="36555"/>
          <a:stretch/>
        </p:blipFill>
        <p:spPr>
          <a:xfrm>
            <a:off x="0" y="0"/>
            <a:ext cx="12192000" cy="316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6606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0DB1C9-FEE3-114F-85BF-C266FD546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4206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1E89E1-AAD4-654D-BB2A-66479A55B58F}"/>
              </a:ext>
            </a:extLst>
          </p:cNvPr>
          <p:cNvSpPr/>
          <p:nvPr userDrawn="1"/>
        </p:nvSpPr>
        <p:spPr>
          <a:xfrm>
            <a:off x="0" y="1755840"/>
            <a:ext cx="5971010" cy="2478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8E429E-BAFC-2944-AE5D-8748E59EE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253" y="1955261"/>
            <a:ext cx="5067050" cy="2081718"/>
          </a:xfrm>
        </p:spPr>
        <p:txBody>
          <a:bodyPr>
            <a:normAutofit/>
          </a:bodyPr>
          <a:lstStyle>
            <a:lvl1pPr>
              <a:defRPr sz="3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DIVIDER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3869A8-DE95-174F-B91D-3D2B74058FC9}"/>
              </a:ext>
            </a:extLst>
          </p:cNvPr>
          <p:cNvSpPr/>
          <p:nvPr userDrawn="1"/>
        </p:nvSpPr>
        <p:spPr>
          <a:xfrm>
            <a:off x="0" y="2210759"/>
            <a:ext cx="188843" cy="1568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3200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4C8BE-64ED-674C-A3D7-9616A2AA4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/>
          <a:stretch/>
        </p:blipFill>
        <p:spPr>
          <a:xfrm>
            <a:off x="-2" y="0"/>
            <a:ext cx="12188952" cy="6400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1E89E1-AAD4-654D-BB2A-66479A55B58F}"/>
              </a:ext>
            </a:extLst>
          </p:cNvPr>
          <p:cNvSpPr/>
          <p:nvPr userDrawn="1"/>
        </p:nvSpPr>
        <p:spPr>
          <a:xfrm>
            <a:off x="0" y="1755840"/>
            <a:ext cx="5971010" cy="2478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8E429E-BAFC-2944-AE5D-8748E59EE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253" y="1955261"/>
            <a:ext cx="5067050" cy="2081718"/>
          </a:xfrm>
        </p:spPr>
        <p:txBody>
          <a:bodyPr>
            <a:normAutofit/>
          </a:bodyPr>
          <a:lstStyle>
            <a:lvl1pPr>
              <a:defRPr sz="3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DIVIDER SLIDE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D24672-6866-4B40-BD1A-D65BDC65C63D}"/>
              </a:ext>
            </a:extLst>
          </p:cNvPr>
          <p:cNvSpPr/>
          <p:nvPr userDrawn="1"/>
        </p:nvSpPr>
        <p:spPr>
          <a:xfrm>
            <a:off x="0" y="2210759"/>
            <a:ext cx="188843" cy="1568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854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7CC3D-2C35-C340-A2DF-33DA8DA1E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1E89E1-AAD4-654D-BB2A-66479A55B58F}"/>
              </a:ext>
            </a:extLst>
          </p:cNvPr>
          <p:cNvSpPr/>
          <p:nvPr userDrawn="1"/>
        </p:nvSpPr>
        <p:spPr>
          <a:xfrm>
            <a:off x="0" y="1755840"/>
            <a:ext cx="5971010" cy="2478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8E429E-BAFC-2944-AE5D-8748E59EE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253" y="1955261"/>
            <a:ext cx="5067050" cy="2081718"/>
          </a:xfrm>
        </p:spPr>
        <p:txBody>
          <a:bodyPr>
            <a:normAutofit/>
          </a:bodyPr>
          <a:lstStyle>
            <a:lvl1pPr>
              <a:defRPr sz="3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DIVIDER SLIDE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128822-C6C4-B14A-B7C9-0BC8D1530C47}"/>
              </a:ext>
            </a:extLst>
          </p:cNvPr>
          <p:cNvSpPr/>
          <p:nvPr userDrawn="1"/>
        </p:nvSpPr>
        <p:spPr>
          <a:xfrm>
            <a:off x="0" y="2210759"/>
            <a:ext cx="188843" cy="1568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6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2171" y="340468"/>
            <a:ext cx="6782206" cy="5528519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50AEE3-8164-4C4C-BBBE-F0CFAD7BCC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623" y="340468"/>
            <a:ext cx="4325461" cy="14883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295FE4-F802-C148-964C-1AC592238B2D}"/>
              </a:ext>
            </a:extLst>
          </p:cNvPr>
          <p:cNvSpPr/>
          <p:nvPr userDrawn="1"/>
        </p:nvSpPr>
        <p:spPr>
          <a:xfrm>
            <a:off x="469223" y="2007433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0747508-FB85-5D46-A564-25DE9FC787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7623" y="2275366"/>
            <a:ext cx="4325461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096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58F1D-1D9C-0841-A552-DDBE53E01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88952" cy="641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D89837-80FE-8741-A57B-BBD3A7CB5D47}"/>
              </a:ext>
            </a:extLst>
          </p:cNvPr>
          <p:cNvSpPr/>
          <p:nvPr userDrawn="1"/>
        </p:nvSpPr>
        <p:spPr>
          <a:xfrm>
            <a:off x="0" y="1755840"/>
            <a:ext cx="5971010" cy="2478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A0EC81-1493-B148-8FD4-29D8B1AF5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253" y="1955261"/>
            <a:ext cx="5067050" cy="2081718"/>
          </a:xfrm>
        </p:spPr>
        <p:txBody>
          <a:bodyPr>
            <a:normAutofit/>
          </a:bodyPr>
          <a:lstStyle>
            <a:lvl1pPr>
              <a:defRPr sz="3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DIVIDER SLIDE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56941E-9C18-474C-9A70-A8C0F727B927}"/>
              </a:ext>
            </a:extLst>
          </p:cNvPr>
          <p:cNvSpPr/>
          <p:nvPr userDrawn="1"/>
        </p:nvSpPr>
        <p:spPr>
          <a:xfrm>
            <a:off x="0" y="2210759"/>
            <a:ext cx="188843" cy="1568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693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standing, young, looking&#10;&#10;Description automatically generated">
            <a:extLst>
              <a:ext uri="{FF2B5EF4-FFF2-40B4-BE49-F238E27FC236}">
                <a16:creationId xmlns:a16="http://schemas.microsoft.com/office/drawing/2014/main" id="{EA70A07B-5ED1-A845-A85F-EBE29F5D4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38" y="0"/>
            <a:ext cx="12192126" cy="64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1E89E1-AAD4-654D-BB2A-66479A55B58F}"/>
              </a:ext>
            </a:extLst>
          </p:cNvPr>
          <p:cNvSpPr/>
          <p:nvPr userDrawn="1"/>
        </p:nvSpPr>
        <p:spPr>
          <a:xfrm>
            <a:off x="0" y="1755840"/>
            <a:ext cx="5971010" cy="2478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8E429E-BAFC-2944-AE5D-8748E59EE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253" y="1955261"/>
            <a:ext cx="5067050" cy="2081718"/>
          </a:xfrm>
        </p:spPr>
        <p:txBody>
          <a:bodyPr>
            <a:normAutofit/>
          </a:bodyPr>
          <a:lstStyle>
            <a:lvl1pPr>
              <a:defRPr sz="3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DIVIDER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4C06FC-84A4-9243-A5F6-4B1BC9420E97}"/>
              </a:ext>
            </a:extLst>
          </p:cNvPr>
          <p:cNvSpPr/>
          <p:nvPr userDrawn="1"/>
        </p:nvSpPr>
        <p:spPr>
          <a:xfrm>
            <a:off x="0" y="2210759"/>
            <a:ext cx="188843" cy="1568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5412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F34145-78AA-414A-ACED-0AA107653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134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1E89E1-AAD4-654D-BB2A-66479A55B58F}"/>
              </a:ext>
            </a:extLst>
          </p:cNvPr>
          <p:cNvSpPr/>
          <p:nvPr userDrawn="1"/>
        </p:nvSpPr>
        <p:spPr>
          <a:xfrm>
            <a:off x="0" y="1755840"/>
            <a:ext cx="5971010" cy="2478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8E429E-BAFC-2944-AE5D-8748E59EE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253" y="1955261"/>
            <a:ext cx="5067050" cy="2081718"/>
          </a:xfrm>
        </p:spPr>
        <p:txBody>
          <a:bodyPr>
            <a:normAutofit/>
          </a:bodyPr>
          <a:lstStyle>
            <a:lvl1pPr>
              <a:defRPr sz="3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DIVIDER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4C06FC-84A4-9243-A5F6-4B1BC9420E97}"/>
              </a:ext>
            </a:extLst>
          </p:cNvPr>
          <p:cNvSpPr/>
          <p:nvPr userDrawn="1"/>
        </p:nvSpPr>
        <p:spPr>
          <a:xfrm>
            <a:off x="0" y="2210759"/>
            <a:ext cx="188843" cy="1568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2E685-2280-374E-91AA-8EEAFE0A120D}"/>
              </a:ext>
            </a:extLst>
          </p:cNvPr>
          <p:cNvSpPr txBox="1"/>
          <p:nvPr userDrawn="1"/>
        </p:nvSpPr>
        <p:spPr>
          <a:xfrm>
            <a:off x="7375358" y="92041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432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97948A-FFCB-264F-A553-99E8A112A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1"/>
            <a:ext cx="12188952" cy="64123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1E89E1-AAD4-654D-BB2A-66479A55B58F}"/>
              </a:ext>
            </a:extLst>
          </p:cNvPr>
          <p:cNvSpPr/>
          <p:nvPr userDrawn="1"/>
        </p:nvSpPr>
        <p:spPr>
          <a:xfrm>
            <a:off x="0" y="1755840"/>
            <a:ext cx="5971010" cy="2478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8E429E-BAFC-2944-AE5D-8748E59EE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253" y="1955261"/>
            <a:ext cx="5067050" cy="2081718"/>
          </a:xfrm>
        </p:spPr>
        <p:txBody>
          <a:bodyPr>
            <a:normAutofit/>
          </a:bodyPr>
          <a:lstStyle>
            <a:lvl1pPr>
              <a:defRPr sz="36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DIVIDER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4C06FC-84A4-9243-A5F6-4B1BC9420E97}"/>
              </a:ext>
            </a:extLst>
          </p:cNvPr>
          <p:cNvSpPr/>
          <p:nvPr userDrawn="1"/>
        </p:nvSpPr>
        <p:spPr>
          <a:xfrm>
            <a:off x="0" y="2210759"/>
            <a:ext cx="188843" cy="15686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90E1D-EEDE-0148-B1E1-D69ECF660A78}"/>
              </a:ext>
            </a:extLst>
          </p:cNvPr>
          <p:cNvSpPr txBox="1"/>
          <p:nvPr userDrawn="1"/>
        </p:nvSpPr>
        <p:spPr>
          <a:xfrm>
            <a:off x="6910466" y="-36576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055EAA-985C-644E-B108-96F14DD48918}"/>
              </a:ext>
            </a:extLst>
          </p:cNvPr>
          <p:cNvSpPr txBox="1"/>
          <p:nvPr userDrawn="1"/>
        </p:nvSpPr>
        <p:spPr>
          <a:xfrm>
            <a:off x="14810282" y="18587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17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F34FA0-0DC5-F24C-B63E-D128F673B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57"/>
          <a:stretch/>
        </p:blipFill>
        <p:spPr>
          <a:xfrm>
            <a:off x="7085938" y="0"/>
            <a:ext cx="5106062" cy="6420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8420B-C8C0-614C-BAC6-C56F62F1DB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9" y="1459654"/>
            <a:ext cx="557316" cy="716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151A0E-BD53-4741-BC66-1F7FF7BB42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580" y="1459654"/>
            <a:ext cx="557316" cy="716549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9651B44-1591-EE4C-B083-EAE2FBEDB68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2B8F02-4FC8-2F45-BA74-195E36FC5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</p:spPr>
        <p:txBody>
          <a:bodyPr anchor="t">
            <a:normAutofit/>
          </a:bodyPr>
          <a:lstStyle>
            <a:lvl1pPr>
              <a:lnSpc>
                <a:spcPts val="326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text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236534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F34FA0-0DC5-F24C-B63E-D128F673B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57"/>
          <a:stretch/>
        </p:blipFill>
        <p:spPr>
          <a:xfrm>
            <a:off x="7085939" y="0"/>
            <a:ext cx="5106062" cy="64206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3A12CD-F1A8-DC4C-830B-3B784C07C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04" y="1453329"/>
            <a:ext cx="558831" cy="718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05E609-FA6C-6F40-BE8F-54E32CE1BE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13" y="1453329"/>
            <a:ext cx="558831" cy="71849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E831A97-61F9-EE4D-B2A9-D980CA4E3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9E4D38-53E3-0643-8795-2D38B2F5C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</p:spPr>
        <p:txBody>
          <a:bodyPr anchor="t">
            <a:normAutofit/>
          </a:bodyPr>
          <a:lstStyle>
            <a:lvl1pPr>
              <a:lnSpc>
                <a:spcPts val="326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text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3737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F34FA0-0DC5-F24C-B63E-D128F673B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57"/>
          <a:stretch/>
        </p:blipFill>
        <p:spPr>
          <a:xfrm>
            <a:off x="7085939" y="0"/>
            <a:ext cx="5106062" cy="6420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106F33-7718-764F-9040-17E8FAB3B6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83" y="1453329"/>
            <a:ext cx="558831" cy="718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BC111-C370-A84B-85FE-81B01A190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92" y="1453329"/>
            <a:ext cx="558831" cy="71849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C0B746D-543F-544F-87AE-006161E256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A82BBB-2678-914A-ACCD-A9991B6CB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</p:spPr>
        <p:txBody>
          <a:bodyPr anchor="t">
            <a:normAutofit/>
          </a:bodyPr>
          <a:lstStyle>
            <a:lvl1pPr>
              <a:lnSpc>
                <a:spcPts val="326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text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606915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atter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F34FA0-0DC5-F24C-B63E-D128F673B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357"/>
          <a:stretch/>
        </p:blipFill>
        <p:spPr>
          <a:xfrm>
            <a:off x="7085938" y="0"/>
            <a:ext cx="5106062" cy="6420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B47C7E-014E-634B-A35A-D76A59281E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2" y="1453329"/>
            <a:ext cx="558831" cy="7184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36A961-A498-1C43-B523-B08327DA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471" y="1453329"/>
            <a:ext cx="558831" cy="71849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—Quote Source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8ADC80-49ED-CB4D-A7EA-50714A7DB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</p:spPr>
        <p:txBody>
          <a:bodyPr anchor="t">
            <a:normAutofit/>
          </a:bodyPr>
          <a:lstStyle>
            <a:lvl1pPr>
              <a:lnSpc>
                <a:spcPts val="326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quote text lorem ipsum dolor sit </a:t>
            </a:r>
            <a:r>
              <a:rPr lang="en-US" err="1"/>
              <a:t>amit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Maecenas </a:t>
            </a:r>
            <a:r>
              <a:rPr lang="en-US" err="1"/>
              <a:t>ullamcorper</a:t>
            </a:r>
            <a:r>
              <a:rPr lang="en-US"/>
              <a:t>, dui et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388889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2225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0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A66A4A-98AD-F34D-AF05-F37261725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019" y="1825625"/>
            <a:ext cx="11189004" cy="4058340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4B6E6-F5A0-C54C-ACFF-E7C95C86F183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37585E-FA34-5E42-AC68-11186437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7321"/>
            <a:ext cx="11189003" cy="1325563"/>
          </a:xfr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14156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5239F0-3847-8245-8A85-8D314DBDE3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3847" y="434716"/>
            <a:ext cx="4877728" cy="543768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FED0A38-1031-EE4B-B2AF-6A34F5D10FFB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697167" y="431688"/>
            <a:ext cx="6070986" cy="25010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064FF50-C73F-AD46-B300-EA35B0A4919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697167" y="3371312"/>
            <a:ext cx="6070986" cy="25010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5775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3699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00B1DA-F23F-5B49-B0AB-2AAA4554E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1696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A66A4A-98AD-F34D-AF05-F37261725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019" y="1825625"/>
            <a:ext cx="11189004" cy="4058340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4B6E6-F5A0-C54C-ACFF-E7C95C86F183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37585E-FA34-5E42-AC68-11186437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7321"/>
            <a:ext cx="11189003" cy="1325563"/>
          </a:xfr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7893748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F6FE6-5658-474A-8E38-A7EC88D04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46693" y="1"/>
            <a:ext cx="4645306" cy="644273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96E54F7-E0C7-C64D-B8EB-BB47FC3669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437" y="2981740"/>
            <a:ext cx="6653464" cy="289820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2446756-3BA3-C145-AA2F-E31EB94C3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733" y="606291"/>
            <a:ext cx="6653464" cy="1771325"/>
          </a:xfr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04FFF1-452C-734D-A162-E9AC713453F0}"/>
              </a:ext>
            </a:extLst>
          </p:cNvPr>
          <p:cNvSpPr/>
          <p:nvPr userDrawn="1"/>
        </p:nvSpPr>
        <p:spPr>
          <a:xfrm>
            <a:off x="731733" y="2634512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0911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174026"/>
            <a:ext cx="188843" cy="2087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94FB34-8707-684A-8F9B-A74E98147B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</p:spPr>
        <p:txBody>
          <a:bodyPr anchor="ctr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25720870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2F0E8D-7127-F548-80B4-59E0F49BB331}"/>
              </a:ext>
            </a:extLst>
          </p:cNvPr>
          <p:cNvSpPr/>
          <p:nvPr userDrawn="1"/>
        </p:nvSpPr>
        <p:spPr>
          <a:xfrm>
            <a:off x="487019" y="1948441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4638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603974"/>
            <a:ext cx="3355220" cy="2263165"/>
          </a:xfr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E5CD1-95FE-7440-A11E-54296D3B774C}"/>
              </a:ext>
            </a:extLst>
          </p:cNvPr>
          <p:cNvSpPr/>
          <p:nvPr userDrawn="1"/>
        </p:nvSpPr>
        <p:spPr>
          <a:xfrm>
            <a:off x="487019" y="38091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1069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BF7812-4F0D-CA4D-A89C-E151C0D87CBA}"/>
              </a:ext>
            </a:extLst>
          </p:cNvPr>
          <p:cNvGrpSpPr/>
          <p:nvPr userDrawn="1"/>
        </p:nvGrpSpPr>
        <p:grpSpPr>
          <a:xfrm>
            <a:off x="494828" y="779520"/>
            <a:ext cx="4835073" cy="4868267"/>
            <a:chOff x="914400" y="1305210"/>
            <a:chExt cx="3995928" cy="4023361"/>
          </a:xfrm>
        </p:grpSpPr>
        <p:pic>
          <p:nvPicPr>
            <p:cNvPr id="16" name="Picture 15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C2E5600C-8E99-994A-9342-2C22638AF1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68"/>
            <a:stretch/>
          </p:blipFill>
          <p:spPr>
            <a:xfrm>
              <a:off x="914400" y="1305211"/>
              <a:ext cx="3995928" cy="402336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1B1DB63-4F3F-B542-839E-919310ED61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0632" y="1305210"/>
              <a:ext cx="3249696" cy="4005072"/>
            </a:xfrm>
            <a:prstGeom prst="rect">
              <a:avLst/>
            </a:prstGeom>
          </p:spPr>
        </p:pic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EE279DF6-8727-8345-A267-34D9115B1A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38536" y="2649097"/>
            <a:ext cx="6074345" cy="2965377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6C6E133-5377-6B43-99D3-137104673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5833" y="779520"/>
            <a:ext cx="6077048" cy="1325563"/>
          </a:xfr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87E994-CAB5-D245-8D06-1C9F2D9C1681}"/>
              </a:ext>
            </a:extLst>
          </p:cNvPr>
          <p:cNvSpPr/>
          <p:nvPr userDrawn="1"/>
        </p:nvSpPr>
        <p:spPr>
          <a:xfrm>
            <a:off x="5535833" y="2331924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E52562-2C3B-447C-842B-7F17522C9B55}"/>
              </a:ext>
            </a:extLst>
          </p:cNvPr>
          <p:cNvSpPr txBox="1"/>
          <p:nvPr userDrawn="1"/>
        </p:nvSpPr>
        <p:spPr>
          <a:xfrm>
            <a:off x="1409280" y="6496216"/>
            <a:ext cx="4291805" cy="30214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2022 Avaya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9268683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Pattern Stit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1095BA5-6C18-5D43-9467-5E94F4A6A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0952" cy="64099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AFEC08-9146-B643-BAAD-17F28B50E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39" b="32401"/>
          <a:stretch/>
        </p:blipFill>
        <p:spPr>
          <a:xfrm>
            <a:off x="6597387" y="-2"/>
            <a:ext cx="508485" cy="6409944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5A02E5-3535-F14D-B14E-83A060175A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437" y="2961192"/>
            <a:ext cx="5546442" cy="289820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3A554F-D923-3643-959F-B45279E3B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733" y="585743"/>
            <a:ext cx="5546443" cy="875309"/>
          </a:xfr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700A31-61C9-8241-BAFE-3DF8E1F4F094}"/>
              </a:ext>
            </a:extLst>
          </p:cNvPr>
          <p:cNvSpPr/>
          <p:nvPr userDrawn="1"/>
        </p:nvSpPr>
        <p:spPr>
          <a:xfrm>
            <a:off x="731733" y="162318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767B57-396C-4AA4-82A9-271C5ACD3B66}"/>
              </a:ext>
            </a:extLst>
          </p:cNvPr>
          <p:cNvSpPr txBox="1"/>
          <p:nvPr userDrawn="1"/>
        </p:nvSpPr>
        <p:spPr>
          <a:xfrm>
            <a:off x="1409280" y="6496216"/>
            <a:ext cx="4291805" cy="30214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2022 Avaya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55211944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Image Pattern Stit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28424-5476-4745-BDC8-2B5E8A2B1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73453" cy="6409942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AFEC08-9146-B643-BAAD-17F28B50E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39" b="32401"/>
          <a:stretch/>
        </p:blipFill>
        <p:spPr>
          <a:xfrm>
            <a:off x="5094001" y="-2"/>
            <a:ext cx="508485" cy="6409944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5A02E5-3535-F14D-B14E-83A060175A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981740"/>
            <a:ext cx="5546442" cy="289820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3A554F-D923-3643-959F-B45279E3B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3296" y="606291"/>
            <a:ext cx="5546443" cy="1771325"/>
          </a:xfr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A954A5-6199-4D41-90D0-C9A988E4A3CC}"/>
              </a:ext>
            </a:extLst>
          </p:cNvPr>
          <p:cNvSpPr/>
          <p:nvPr userDrawn="1"/>
        </p:nvSpPr>
        <p:spPr>
          <a:xfrm>
            <a:off x="6093296" y="261709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64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403B2FE-6EA0-964B-A783-5E70297705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0151" y="434716"/>
            <a:ext cx="5407449" cy="4098373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0D68BA2-B521-4E47-8C71-B2C99C99E4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1012" y="434716"/>
            <a:ext cx="5407449" cy="4098373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00A1E58-BC75-6A4C-8045-33FAC041708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60152" y="4698564"/>
            <a:ext cx="5407448" cy="1385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AF9FB92-4009-D64D-A143-BDC62281DBE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291012" y="4698564"/>
            <a:ext cx="5407448" cy="1385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2184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Image Pattern Stit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28424-5476-4745-BDC8-2B5E8A2B1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5872" y="0"/>
            <a:ext cx="5086127" cy="6409942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AFEC08-9146-B643-BAAD-17F28B50E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39" b="32401"/>
          <a:stretch/>
        </p:blipFill>
        <p:spPr>
          <a:xfrm>
            <a:off x="6597387" y="-2"/>
            <a:ext cx="508485" cy="6409942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5A02E5-3535-F14D-B14E-83A060175A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437" y="2981740"/>
            <a:ext cx="5546442" cy="289820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3A554F-D923-3643-959F-B45279E3B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733" y="606291"/>
            <a:ext cx="5546443" cy="1771325"/>
          </a:xfr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41933-507E-654F-A696-937EDF45061B}"/>
              </a:ext>
            </a:extLst>
          </p:cNvPr>
          <p:cNvSpPr/>
          <p:nvPr userDrawn="1"/>
        </p:nvSpPr>
        <p:spPr>
          <a:xfrm>
            <a:off x="731733" y="261709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376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73F0CA4-FF02-854D-B8D7-2F9AB6031155}"/>
              </a:ext>
            </a:extLst>
          </p:cNvPr>
          <p:cNvSpPr/>
          <p:nvPr userDrawn="1"/>
        </p:nvSpPr>
        <p:spPr>
          <a:xfrm>
            <a:off x="0" y="0"/>
            <a:ext cx="2438400" cy="641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86F920-DD06-A740-A602-11A7EDF31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59" y="1046479"/>
            <a:ext cx="3383281" cy="43883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26ADCD-DE9C-2844-97D7-C097DFF3C2BF}"/>
              </a:ext>
            </a:extLst>
          </p:cNvPr>
          <p:cNvSpPr/>
          <p:nvPr userDrawn="1"/>
        </p:nvSpPr>
        <p:spPr>
          <a:xfrm>
            <a:off x="4772188" y="0"/>
            <a:ext cx="7419812" cy="414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DD06E536-F76B-F241-959D-A1A09D8314D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8D5FE-EFF0-5C42-A62B-0FCB9CC53567}"/>
              </a:ext>
            </a:extLst>
          </p:cNvPr>
          <p:cNvSpPr txBox="1"/>
          <p:nvPr userDrawn="1"/>
        </p:nvSpPr>
        <p:spPr>
          <a:xfrm>
            <a:off x="3675017" y="-2873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0A3639-888B-1B40-B98E-91DE3D995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74399" y="-3502210"/>
            <a:ext cx="415391" cy="74198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512CE7-A0AA-054F-8BD4-A28B740BA5F8}"/>
              </a:ext>
            </a:extLst>
          </p:cNvPr>
          <p:cNvSpPr txBox="1"/>
          <p:nvPr userDrawn="1"/>
        </p:nvSpPr>
        <p:spPr>
          <a:xfrm>
            <a:off x="8038011" y="-67926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BA6D4-E803-864F-A12B-1BD5637B7D4C}"/>
              </a:ext>
            </a:extLst>
          </p:cNvPr>
          <p:cNvSpPr/>
          <p:nvPr userDrawn="1"/>
        </p:nvSpPr>
        <p:spPr>
          <a:xfrm>
            <a:off x="47721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E69F9B-F881-4561-AE12-55D574A2F7E9}"/>
              </a:ext>
            </a:extLst>
          </p:cNvPr>
          <p:cNvSpPr txBox="1"/>
          <p:nvPr userDrawn="1"/>
        </p:nvSpPr>
        <p:spPr>
          <a:xfrm>
            <a:off x="1409280" y="6496216"/>
            <a:ext cx="4291805" cy="30214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2022 Avaya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85927813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73F0CA4-FF02-854D-B8D7-2F9AB6031155}"/>
              </a:ext>
            </a:extLst>
          </p:cNvPr>
          <p:cNvSpPr/>
          <p:nvPr userDrawn="1"/>
        </p:nvSpPr>
        <p:spPr>
          <a:xfrm>
            <a:off x="0" y="0"/>
            <a:ext cx="2438400" cy="6410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B745EA-F537-214E-A907-5FFDEDD458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59" y="1042453"/>
            <a:ext cx="3383281" cy="4393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44E1A2-287D-E646-B037-631684F7B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71223" y="-3499034"/>
            <a:ext cx="421742" cy="7419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229F90-E917-B14A-B7A5-B7E1C556C8A4}"/>
              </a:ext>
            </a:extLst>
          </p:cNvPr>
          <p:cNvSpPr txBox="1"/>
          <p:nvPr userDrawn="1"/>
        </p:nvSpPr>
        <p:spPr>
          <a:xfrm>
            <a:off x="3631474" y="-71410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03700-1904-0140-96A6-6AF91E866370}"/>
              </a:ext>
            </a:extLst>
          </p:cNvPr>
          <p:cNvSpPr txBox="1"/>
          <p:nvPr userDrawn="1"/>
        </p:nvSpPr>
        <p:spPr>
          <a:xfrm>
            <a:off x="4035669" y="755259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CFA342-CD41-B649-892E-4FE62AA36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5FD191-375E-B147-AF4D-410EE3784F50}"/>
              </a:ext>
            </a:extLst>
          </p:cNvPr>
          <p:cNvSpPr/>
          <p:nvPr userDrawn="1"/>
        </p:nvSpPr>
        <p:spPr>
          <a:xfrm>
            <a:off x="47721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DB0D269-E66A-B84C-8FC5-132D12BB0D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F51F9-C95B-4155-9B13-E8499941E7B1}"/>
              </a:ext>
            </a:extLst>
          </p:cNvPr>
          <p:cNvSpPr txBox="1"/>
          <p:nvPr userDrawn="1"/>
        </p:nvSpPr>
        <p:spPr>
          <a:xfrm>
            <a:off x="1409280" y="6496216"/>
            <a:ext cx="4291805" cy="30214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2022 Avaya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58429437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534D5D1-5BCA-6246-AC95-BA8AB4756A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3138754" y="-4087180"/>
            <a:ext cx="10462647" cy="785017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73F0CA4-FF02-854D-B8D7-2F9AB6031155}"/>
              </a:ext>
            </a:extLst>
          </p:cNvPr>
          <p:cNvSpPr/>
          <p:nvPr userDrawn="1"/>
        </p:nvSpPr>
        <p:spPr>
          <a:xfrm>
            <a:off x="0" y="0"/>
            <a:ext cx="2438400" cy="6410960"/>
          </a:xfrm>
          <a:prstGeom prst="rect">
            <a:avLst/>
          </a:prstGeom>
          <a:solidFill>
            <a:srgbClr val="EA8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55" name="Picture 54" descr="A group of people sitting at a table in front of a computer&#10;&#10;Description automatically generated">
            <a:extLst>
              <a:ext uri="{FF2B5EF4-FFF2-40B4-BE49-F238E27FC236}">
                <a16:creationId xmlns:a16="http://schemas.microsoft.com/office/drawing/2014/main" id="{C9FA409C-EE1A-DA4C-BAFB-BF5103BA3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0" y="1046480"/>
            <a:ext cx="3383280" cy="4389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1DF4B-B0A8-2243-A6A1-33D804E31A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034C8-1638-BE4F-AF0A-CBD91A4B510C}"/>
              </a:ext>
            </a:extLst>
          </p:cNvPr>
          <p:cNvSpPr/>
          <p:nvPr userDrawn="1"/>
        </p:nvSpPr>
        <p:spPr>
          <a:xfrm>
            <a:off x="47721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FEB8395-9C7C-D64D-8AF3-193FDC4B4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705225-585B-474C-8848-F54D551E5265}"/>
              </a:ext>
            </a:extLst>
          </p:cNvPr>
          <p:cNvSpPr txBox="1"/>
          <p:nvPr userDrawn="1"/>
        </p:nvSpPr>
        <p:spPr>
          <a:xfrm>
            <a:off x="1409280" y="6496216"/>
            <a:ext cx="4291805" cy="30214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2022 Avaya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86346936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550756-1942-B349-B3B7-F4B72902B989}"/>
              </a:ext>
            </a:extLst>
          </p:cNvPr>
          <p:cNvSpPr/>
          <p:nvPr userDrawn="1"/>
        </p:nvSpPr>
        <p:spPr>
          <a:xfrm>
            <a:off x="0" y="0"/>
            <a:ext cx="2438400" cy="6410960"/>
          </a:xfrm>
          <a:prstGeom prst="rect">
            <a:avLst/>
          </a:prstGeom>
          <a:solidFill>
            <a:srgbClr val="0A8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73084DD-EBB4-2A42-8793-765CA7C82F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605" t="8391" r="18779" b="24891"/>
          <a:stretch/>
        </p:blipFill>
        <p:spPr>
          <a:xfrm rot="16200000">
            <a:off x="8253405" y="-3485189"/>
            <a:ext cx="457379" cy="7419814"/>
          </a:xfrm>
          <a:prstGeom prst="rect">
            <a:avLst/>
          </a:prstGeom>
        </p:spPr>
      </p:pic>
      <p:pic>
        <p:nvPicPr>
          <p:cNvPr id="26" name="Picture 25" descr="A person wearing glasses&#10;&#10;Description automatically generated">
            <a:extLst>
              <a:ext uri="{FF2B5EF4-FFF2-40B4-BE49-F238E27FC236}">
                <a16:creationId xmlns:a16="http://schemas.microsoft.com/office/drawing/2014/main" id="{8EE57C86-917C-764A-A959-27D6F6F95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0"/>
          <a:stretch/>
        </p:blipFill>
        <p:spPr>
          <a:xfrm>
            <a:off x="741143" y="1046477"/>
            <a:ext cx="3383280" cy="4435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909C54-91C5-2840-BE1E-1009E24D19D0}"/>
              </a:ext>
            </a:extLst>
          </p:cNvPr>
          <p:cNvSpPr txBox="1"/>
          <p:nvPr userDrawn="1"/>
        </p:nvSpPr>
        <p:spPr>
          <a:xfrm>
            <a:off x="2124635" y="-8471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88641A-46A2-3F4E-83EA-ECDB9FEE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321063-BD38-4A45-B795-AABF36430F43}"/>
              </a:ext>
            </a:extLst>
          </p:cNvPr>
          <p:cNvSpPr/>
          <p:nvPr userDrawn="1"/>
        </p:nvSpPr>
        <p:spPr>
          <a:xfrm>
            <a:off x="47721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BC829C-D947-AB45-87C0-7AB075F244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4F7A7-2F57-4744-BE31-8481E1E6680A}"/>
              </a:ext>
            </a:extLst>
          </p:cNvPr>
          <p:cNvSpPr txBox="1"/>
          <p:nvPr userDrawn="1"/>
        </p:nvSpPr>
        <p:spPr>
          <a:xfrm>
            <a:off x="1409280" y="6496216"/>
            <a:ext cx="4291805" cy="30214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2022 Avaya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00492535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68ACA3-3EFC-B744-8C25-A4CE4D692798}"/>
              </a:ext>
            </a:extLst>
          </p:cNvPr>
          <p:cNvSpPr/>
          <p:nvPr userDrawn="1"/>
        </p:nvSpPr>
        <p:spPr>
          <a:xfrm>
            <a:off x="0" y="0"/>
            <a:ext cx="2438400" cy="6410960"/>
          </a:xfrm>
          <a:prstGeom prst="rect">
            <a:avLst/>
          </a:prstGeom>
          <a:solidFill>
            <a:srgbClr val="004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15" name="Picture 1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1EFE7723-B92E-654C-B660-606826CD0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0" y="1046480"/>
            <a:ext cx="3383280" cy="4389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155E50-26CB-3640-81B5-2C034FA05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9593"/>
          <a:stretch/>
        </p:blipFill>
        <p:spPr>
          <a:xfrm>
            <a:off x="4809583" y="1275"/>
            <a:ext cx="7379208" cy="42962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C36773-970A-1B4C-9B01-CEA462C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CC9EA3-B82D-A24D-A3E6-0E5A9CDCEC18}"/>
              </a:ext>
            </a:extLst>
          </p:cNvPr>
          <p:cNvSpPr/>
          <p:nvPr userDrawn="1"/>
        </p:nvSpPr>
        <p:spPr>
          <a:xfrm>
            <a:off x="4772188" y="2375382"/>
            <a:ext cx="1827964" cy="910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A7324F0-2083-C641-BCA4-3C2EC18A26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957937-0C0D-478A-A2F8-7C332CC1EC06}"/>
              </a:ext>
            </a:extLst>
          </p:cNvPr>
          <p:cNvSpPr txBox="1"/>
          <p:nvPr userDrawn="1"/>
        </p:nvSpPr>
        <p:spPr>
          <a:xfrm>
            <a:off x="1409280" y="6496216"/>
            <a:ext cx="4291805" cy="30214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2022 Avaya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70964878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68ACA3-3EFC-B744-8C25-A4CE4D692798}"/>
              </a:ext>
            </a:extLst>
          </p:cNvPr>
          <p:cNvSpPr/>
          <p:nvPr userDrawn="1"/>
        </p:nvSpPr>
        <p:spPr>
          <a:xfrm>
            <a:off x="0" y="0"/>
            <a:ext cx="2438400" cy="6410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E554D-3F81-8E49-9ACF-22DC44DC05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0" y="1046480"/>
            <a:ext cx="3383280" cy="4392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B4CBF8-DC3F-DE40-874F-6B24BE018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39" b="18449"/>
          <a:stretch/>
        </p:blipFill>
        <p:spPr>
          <a:xfrm rot="5400000">
            <a:off x="8258213" y="-3486506"/>
            <a:ext cx="447759" cy="7419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B6FCCC-1C4C-D14C-9BF0-94EB3A5ACBA2}"/>
              </a:ext>
            </a:extLst>
          </p:cNvPr>
          <p:cNvSpPr txBox="1"/>
          <p:nvPr userDrawn="1"/>
        </p:nvSpPr>
        <p:spPr>
          <a:xfrm>
            <a:off x="4127863" y="-75764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4C00CF-09CD-A34D-A06A-D2285A10A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87FF83-ED85-2D40-968A-753A4FF729DD}"/>
              </a:ext>
            </a:extLst>
          </p:cNvPr>
          <p:cNvSpPr/>
          <p:nvPr userDrawn="1"/>
        </p:nvSpPr>
        <p:spPr>
          <a:xfrm>
            <a:off x="47721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42B0582-2347-5D46-A812-9CBE4E5420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768CC-900E-4FDB-990D-95E7E863A8E0}"/>
              </a:ext>
            </a:extLst>
          </p:cNvPr>
          <p:cNvSpPr txBox="1"/>
          <p:nvPr userDrawn="1"/>
        </p:nvSpPr>
        <p:spPr>
          <a:xfrm>
            <a:off x="1409280" y="6496216"/>
            <a:ext cx="4291805" cy="30214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2022 Avaya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6181477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rgbClr val="004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5E4DDC-9D55-E044-BDF2-11E710FEA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660" r="4835" b="742"/>
          <a:stretch/>
        </p:blipFill>
        <p:spPr>
          <a:xfrm>
            <a:off x="2639563" y="-9380"/>
            <a:ext cx="9552437" cy="6430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1684240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5E4DDC-9D55-E044-BDF2-11E710FEA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660" r="4835" b="742"/>
          <a:stretch/>
        </p:blipFill>
        <p:spPr>
          <a:xfrm>
            <a:off x="2639563" y="-9380"/>
            <a:ext cx="9552437" cy="6430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369227368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5E4DDC-9D55-E044-BDF2-11E710FEA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660" r="4835" b="742"/>
          <a:stretch/>
        </p:blipFill>
        <p:spPr>
          <a:xfrm>
            <a:off x="2639563" y="-9380"/>
            <a:ext cx="9552437" cy="6430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1247205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8C5D46-D529-8A40-8730-A0A90B5263D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42583A-7CD8-4D4E-AAF4-BE21F619A33C}"/>
              </a:ext>
            </a:extLst>
          </p:cNvPr>
          <p:cNvSpPr txBox="1"/>
          <p:nvPr userDrawn="1"/>
        </p:nvSpPr>
        <p:spPr>
          <a:xfrm>
            <a:off x="11418849" y="-15054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81086B7-74D3-F348-8238-C32E264E51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1400865"/>
            <a:ext cx="12191999" cy="543768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C94B63-C18F-1C4E-AE36-EE81FBECF39F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67B33-2FDA-E94E-BEE7-ADB390663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6835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5E4DDC-9D55-E044-BDF2-11E710FEA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660" r="4835" b="742"/>
          <a:stretch/>
        </p:blipFill>
        <p:spPr>
          <a:xfrm>
            <a:off x="2639563" y="-9380"/>
            <a:ext cx="9552437" cy="6430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244828038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5E4DDC-9D55-E044-BDF2-11E710FEA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660" r="4835" b="742"/>
          <a:stretch/>
        </p:blipFill>
        <p:spPr>
          <a:xfrm>
            <a:off x="2639563" y="-9380"/>
            <a:ext cx="9552437" cy="6430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345013204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5E4DDC-9D55-E044-BDF2-11E710FEA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660" r="4835" b="742"/>
          <a:stretch/>
        </p:blipFill>
        <p:spPr>
          <a:xfrm>
            <a:off x="2639563" y="-9380"/>
            <a:ext cx="9552437" cy="6430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336843063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5E4DDC-9D55-E044-BDF2-11E710FEA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660" r="4835" b="742"/>
          <a:stretch/>
        </p:blipFill>
        <p:spPr>
          <a:xfrm>
            <a:off x="2639563" y="-9380"/>
            <a:ext cx="9552437" cy="6430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23809264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1"/>
            <a:ext cx="5310334" cy="63990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7EF14D-01CC-C440-BA09-C76B118D9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788" y="0"/>
            <a:ext cx="545973" cy="6399069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1CB583-7665-A346-85B1-1C2E9573E7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90903400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rgbClr val="377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7EF14D-01CC-C440-BA09-C76B118D9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788" y="0"/>
            <a:ext cx="545973" cy="6399069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0119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7EF14D-01CC-C440-BA09-C76B118D9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788" y="0"/>
            <a:ext cx="545973" cy="6399069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F11DD2-C6EB-B949-8F97-1B1CD133DF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272094338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7EF14D-01CC-C440-BA09-C76B118D9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788" y="0"/>
            <a:ext cx="545973" cy="6399069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F11DD2-C6EB-B949-8F97-1B1CD133DF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176873141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7EF14D-01CC-C440-BA09-C76B118D9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788" y="0"/>
            <a:ext cx="545973" cy="6399069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3FA29B-29F7-6546-98D8-46D02F0DDE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164352467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7EF14D-01CC-C440-BA09-C76B118D9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788" y="0"/>
            <a:ext cx="545973" cy="6399069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24BDF7-11B4-5A49-9E40-3DA63CEDC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697332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174026"/>
            <a:ext cx="188843" cy="2087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94FB34-8707-684A-8F9B-A74E98147B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</p:spPr>
        <p:txBody>
          <a:bodyPr anchor="ctr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193705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7EF14D-01CC-C440-BA09-C76B118D9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788" y="0"/>
            <a:ext cx="545973" cy="6399069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E15B35-083B-F945-BC38-C8EB18134A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399997080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3978B43-0AF7-3E47-89C8-D40E10F2BDC2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8CB7BF-7DF2-A749-87CD-91C0BED1A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44351" y="-2913417"/>
            <a:ext cx="503297" cy="12192003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8221" y="-2091267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21901" y="-188259"/>
            <a:ext cx="6040697" cy="4590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ED9F343-AE19-2C43-BFFD-A81BAE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21582F-8F01-334A-8E65-FD2D077AA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4750CF-E84E-FD48-A31A-BB4F9A288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0433188-D367-BB41-A153-3998F91552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80F5A2B-A3B3-9E43-853B-84B7BEC16D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624C5F5-97DE-EB48-A715-772D2EA170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52EFDC3-D2C7-334E-9503-D65EC8638C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9131E2C-503C-EC4F-8C54-A2411DBAC3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BDBD33-3678-4494-8E92-8081AA2B4984}"/>
              </a:ext>
            </a:extLst>
          </p:cNvPr>
          <p:cNvSpPr txBox="1"/>
          <p:nvPr userDrawn="1"/>
        </p:nvSpPr>
        <p:spPr>
          <a:xfrm>
            <a:off x="1409280" y="6496216"/>
            <a:ext cx="4291805" cy="30214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2022 Avaya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5115537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93A8376-5BC9-4741-A169-D312A1B12607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8CB7BF-7DF2-A749-87CD-91C0BED1A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44351" y="-2913417"/>
            <a:ext cx="503297" cy="12192003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8221" y="-2091267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21901" y="-188259"/>
            <a:ext cx="6040697" cy="4590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ED9F343-AE19-2C43-BFFD-A81BAE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21582F-8F01-334A-8E65-FD2D077AA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4750CF-E84E-FD48-A31A-BB4F9A288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DF82D76-277D-E046-AC2E-4FFF8D3D71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E67003B3-A3B4-6E49-8640-2279BC090F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FF2D7C0-8FB2-5245-A3C4-47F9EC08DD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92D9E722-5F91-4042-9632-287876CDEB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46A45E28-3E3D-B249-BE15-CF91B823D0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196853331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EDFF794-2F88-6843-B5D5-FBEE06C219E5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8CB7BF-7DF2-A749-87CD-91C0BED1A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44351" y="-2913417"/>
            <a:ext cx="503297" cy="12192003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8221" y="-2091267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21901" y="-188259"/>
            <a:ext cx="6040697" cy="4590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5E9B982C-A905-C242-AF58-B08D6FF4F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FFBF2CB-9C3C-1A43-AB56-56136C503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0400A32F-8685-F443-868F-1FE77EDA7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D6E6A9D-E2A0-744A-8A34-64FC6A9DB6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5B6DF17-1C04-1846-AD0E-6186E64F9C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DF01A3B-CD12-7847-B3C0-99FA734194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9FCCF2B-19A0-EA4D-971E-BB17E644CC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A91D86B-9551-A04C-81C9-80E242022F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325131724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346E5BE-2C76-8A47-8838-8E6DAD8F4BC9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8CB7BF-7DF2-A749-87CD-91C0BED1A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44351" y="-2913417"/>
            <a:ext cx="503297" cy="12192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340ADAA-26D5-7249-8562-60024E6B8F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9C6F58B-9916-4B4E-9793-3DDF33C60B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rgbClr val="44AE9B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F104220-04DD-4944-9C9D-5EA6762176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119A85-9672-4042-811B-698EDE17BF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F80F75D-C361-0546-8087-C25DC517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283483124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A806622-B586-2D41-98AF-B13D6EF4E19F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8CB7BF-7DF2-A749-87CD-91C0BED1A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44351" y="-2913417"/>
            <a:ext cx="503297" cy="12192003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8221" y="-2091267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21901" y="-188259"/>
            <a:ext cx="6040697" cy="4590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90DFBD7-C459-C94C-BC2E-476F5A4E47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AE292AC-9617-2E43-9476-B67238463E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2D12519E-08D3-9A45-895A-BE70DFA05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B967EDAB-75E6-7543-9A54-5248CD1F1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D218F053-15BC-D442-A86B-0E4A05536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291967832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A806622-B586-2D41-98AF-B13D6EF4E19F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8CB7BF-7DF2-A749-87CD-91C0BED1A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44351" y="-2913417"/>
            <a:ext cx="503297" cy="12192003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8221" y="-2091267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21901" y="-188259"/>
            <a:ext cx="6040697" cy="4590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90DFBD7-C459-C94C-BC2E-476F5A4E47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AE292AC-9617-2E43-9476-B67238463E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5497C75-B2D6-EA49-B566-FFEB4D1B18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5A0279B-DA32-DD47-BC5A-6F44637950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B190D22-C83C-DE44-9416-1333BC92A7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412377984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D58F757-8CF5-3D4E-99AE-BF28103565AB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8CB7BF-7DF2-A749-87CD-91C0BED1A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44351" y="-2913417"/>
            <a:ext cx="503297" cy="12192003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8221" y="-2091267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21901" y="-188259"/>
            <a:ext cx="6040697" cy="4590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3DAF541-4EB6-354A-B7C4-1A7260BCE3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37C2EFB-C2BD-8746-845B-E77EFA410E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4C50C2A-3B8A-0643-8419-7C68478531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96E687-6A2E-9340-8807-36A7559F82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A78408B4-3EAA-9448-8E30-4FF8C647CA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331673747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1BC7-A584-D24B-98F5-DEC699F85F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5B33115-40C4-2144-BDE2-AADBE2CC9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070CDA-EE54-5740-9455-C2BE07EB2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90207" y="-1"/>
            <a:ext cx="503297" cy="6428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8067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5B33115-40C4-2144-BDE2-AADBE2CC9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C48955-6D01-C142-A973-10463B885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90207" y="-1"/>
            <a:ext cx="503297" cy="642851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F7B339B-07FD-C145-9923-72F308B152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3522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9DAA52-5161-004E-94EB-1E81113F42E7}"/>
              </a:ext>
            </a:extLst>
          </p:cNvPr>
          <p:cNvSpPr/>
          <p:nvPr userDrawn="1"/>
        </p:nvSpPr>
        <p:spPr>
          <a:xfrm>
            <a:off x="0" y="2174026"/>
            <a:ext cx="188843" cy="2087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DAC889-4805-584C-A52E-58653D73A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</p:spPr>
        <p:txBody>
          <a:bodyPr anchor="ctr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8577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28D09B-0534-0044-A2D8-B98D2F518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90207" y="-1"/>
            <a:ext cx="503297" cy="6428510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AB4EC28-2EE1-C342-9E47-C67872B06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D7CD5FD-9863-1948-9CE7-15B13D72BF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18120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28D09B-0534-0044-A2D8-B98D2F5184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90207" y="-1"/>
            <a:ext cx="503297" cy="6428510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AB4EC28-2EE1-C342-9E47-C67872B06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C200789-D671-5A47-95D8-8D22E464E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58209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F86623-A7B3-7C40-BC25-3F9BA67B9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90207" y="-1"/>
            <a:ext cx="503297" cy="6428510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B3F8D84-F998-A942-ACAC-509F7E1FC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4E260F4-CCED-0D4D-8326-9F08AD6F281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26972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72770-1214-A640-89E8-732D750B9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90207" y="-1"/>
            <a:ext cx="503297" cy="6428510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D507CA0-0B8C-CC4A-B6FB-38007072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45D1ED6-F124-8648-BBFD-909F2A36819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69531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ABBD15-C764-D44F-A079-A682C6881F85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9C697D-85E3-2B4A-8E51-BEE0AC3B2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FB5DCE-D91E-2C4F-A3CC-F4DC161EF759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67893-83A5-9A4F-8FF9-911C2F1C586D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8D48F-7D12-1042-A62C-F4E27F86D043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CE0EE-8C96-3E4D-8FB6-6DE70E4D18E7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D608F1-4926-1F4C-B858-F295E4138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90207" y="-1"/>
            <a:ext cx="503297" cy="6428510"/>
          </a:xfrm>
          <a:prstGeom prst="rect">
            <a:avLst/>
          </a:prstGeom>
        </p:spPr>
      </p:pic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DA33AC0-47D6-064F-8896-FB1AAA936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96C4967-AFD9-B140-B34B-ED8EB3D35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96118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6">
            <a:extLst>
              <a:ext uri="{FF2B5EF4-FFF2-40B4-BE49-F238E27FC236}">
                <a16:creationId xmlns:a16="http://schemas.microsoft.com/office/drawing/2014/main" id="{334230FE-8FCF-E640-AFD8-F250547525F6}"/>
              </a:ext>
            </a:extLst>
          </p:cNvPr>
          <p:cNvSpPr/>
          <p:nvPr userDrawn="1"/>
        </p:nvSpPr>
        <p:spPr>
          <a:xfrm>
            <a:off x="7507595" y="0"/>
            <a:ext cx="4684405" cy="6412375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8BDE0D3-5E3F-3741-B7EE-78BD2B526B07}"/>
              </a:ext>
            </a:extLst>
          </p:cNvPr>
          <p:cNvSpPr txBox="1">
            <a:spLocks/>
          </p:cNvSpPr>
          <p:nvPr userDrawn="1"/>
        </p:nvSpPr>
        <p:spPr>
          <a:xfrm>
            <a:off x="12449176" y="1452795"/>
            <a:ext cx="3969226" cy="433048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baseline="0">
                <a:solidFill>
                  <a:schemeClr val="tx1"/>
                </a:solidFill>
                <a:latin typeface="Times New Roman Bold" charset="0"/>
                <a:ea typeface="+mj-ea"/>
                <a:cs typeface="+mj-cs"/>
              </a:defRPr>
            </a:lvl1pPr>
          </a:lstStyle>
          <a:p>
            <a:pPr>
              <a:lnSpc>
                <a:spcPts val="1880"/>
              </a:lnSpc>
              <a:spcAft>
                <a:spcPts val="600"/>
              </a:spcAft>
              <a:buClr>
                <a:schemeClr val="bg1"/>
              </a:buClr>
            </a:pPr>
            <a:r>
              <a:rPr lang="en-US" sz="16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Opportunity</a:t>
            </a:r>
          </a:p>
          <a:p>
            <a:pPr marL="285750" indent="-285750">
              <a:lnSpc>
                <a:spcPts val="188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Verdana"/>
                <a:cs typeface="Verdana"/>
              </a:rPr>
              <a:t>Devise a way to scale services up and scale down rapidly</a:t>
            </a:r>
          </a:p>
          <a:p>
            <a:pPr marL="285750" indent="-285750">
              <a:lnSpc>
                <a:spcPts val="188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Verdana"/>
                <a:cs typeface="Verdana"/>
              </a:rPr>
              <a:t>Consistently deliver an agile, end-to-end customer experience</a:t>
            </a:r>
          </a:p>
          <a:p>
            <a:pPr marL="285750" indent="-285750">
              <a:lnSpc>
                <a:spcPts val="1880"/>
              </a:lnSpc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Verdana"/>
                <a:cs typeface="Verdana"/>
              </a:rPr>
              <a:t>Embrace a cloud architecture with strong security and in-depth analytics</a:t>
            </a:r>
          </a:p>
          <a:p>
            <a:pPr>
              <a:lnSpc>
                <a:spcPts val="1880"/>
              </a:lnSpc>
              <a:spcAft>
                <a:spcPts val="600"/>
              </a:spcAft>
              <a:buClr>
                <a:schemeClr val="bg1"/>
              </a:buClr>
            </a:pPr>
            <a:r>
              <a:rPr lang="en-US" sz="16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</a:t>
            </a:r>
          </a:p>
          <a:p>
            <a:pPr marL="285750" indent="-285750">
              <a:lnSpc>
                <a:spcPts val="1880"/>
              </a:lnSpc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Verdana"/>
                <a:cs typeface="Verdana"/>
              </a:rPr>
              <a:t>Avaya OneCloud™ CCaaS</a:t>
            </a:r>
          </a:p>
          <a:p>
            <a:pPr>
              <a:lnSpc>
                <a:spcPts val="1880"/>
              </a:lnSpc>
              <a:buClr>
                <a:schemeClr val="bg1"/>
              </a:buClr>
            </a:pPr>
            <a:r>
              <a:rPr lang="en-US" sz="16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</a:t>
            </a:r>
          </a:p>
          <a:p>
            <a:pPr marL="285750" indent="-285750">
              <a:lnSpc>
                <a:spcPts val="188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Verdana"/>
                <a:cs typeface="Verdana"/>
              </a:rPr>
              <a:t>Innovative cloud architecture that scales</a:t>
            </a:r>
          </a:p>
          <a:p>
            <a:pPr marL="285750" indent="-285750">
              <a:lnSpc>
                <a:spcPts val="188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Verdana"/>
                <a:cs typeface="Verdana"/>
              </a:rPr>
              <a:t>Partnership with cloud vendor focused on innovation</a:t>
            </a:r>
          </a:p>
          <a:p>
            <a:pPr marL="285750" indent="-285750">
              <a:lnSpc>
                <a:spcPts val="188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Verdana"/>
                <a:cs typeface="Verdana"/>
              </a:rPr>
              <a:t>Increased flexibility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ts val="1880"/>
              </a:lnSpc>
              <a:buFont typeface="Arial"/>
              <a:buChar char="•"/>
            </a:pPr>
            <a:endParaRPr lang="en-US" sz="1400">
              <a:latin typeface="Verdana"/>
              <a:cs typeface="Verdana"/>
            </a:endParaRPr>
          </a:p>
          <a:p>
            <a:pPr marL="285750" indent="-285750">
              <a:lnSpc>
                <a:spcPts val="1880"/>
              </a:lnSpc>
              <a:buFont typeface="Arial"/>
              <a:buChar char="•"/>
            </a:pPr>
            <a:endParaRPr lang="en-US" sz="1400">
              <a:latin typeface="Verdana"/>
              <a:cs typeface="Verdana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099E5F3-3E0E-2042-80BD-FDA8F062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569" y="341423"/>
            <a:ext cx="6564245" cy="147550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algn="l"/>
            <a:r>
              <a:rPr lang="es-CO"/>
              <a:t>Insert Case study information.</a:t>
            </a:r>
          </a:p>
        </p:txBody>
      </p:sp>
      <p:cxnSp>
        <p:nvCxnSpPr>
          <p:cNvPr id="24" name="Conector recto 5">
            <a:extLst>
              <a:ext uri="{FF2B5EF4-FFF2-40B4-BE49-F238E27FC236}">
                <a16:creationId xmlns:a16="http://schemas.microsoft.com/office/drawing/2014/main" id="{2D479F33-8E82-9142-A8F7-265457038510}"/>
              </a:ext>
            </a:extLst>
          </p:cNvPr>
          <p:cNvCxnSpPr/>
          <p:nvPr userDrawn="1"/>
        </p:nvCxnSpPr>
        <p:spPr>
          <a:xfrm>
            <a:off x="2228850" y="2273572"/>
            <a:ext cx="0" cy="589573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9A99-A925-C34D-9E6B-4EF5D2AAFFC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1650" y="2053838"/>
            <a:ext cx="1470025" cy="1022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D097EAF-BD7F-5849-B48C-9864F4FE362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86026" y="2053839"/>
            <a:ext cx="4579780" cy="1022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2480"/>
              </a:lnSpc>
              <a:buNone/>
              <a:defRPr sz="1200" b="1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Industry: Information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F89F678-B7B7-2F47-A10D-02ADD103589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01568" y="3319793"/>
            <a:ext cx="6564229" cy="28196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ts val="2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 with bold use of font to highlight the company name.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2E11C48-788A-9347-B29E-85149CF08CB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3342611" y="-888499"/>
            <a:ext cx="4181793" cy="51355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ts val="2480"/>
              </a:lnSpc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Opportunity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Solution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37725590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chemeClr val="accent1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62989E2C-BA56-E243-A6D6-00729295E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56000108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rgbClr val="004E6C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3724373D-C4D2-B24C-BAD5-57EB1F4F7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68721565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rgbClr val="3877A9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516ED0B7-7F06-074B-B8D5-D49D749F8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03340111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5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95FACC7F-5B1E-034E-8B57-549B9C6F0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886941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2F0E8D-7127-F548-80B4-59E0F49BB331}"/>
              </a:ext>
            </a:extLst>
          </p:cNvPr>
          <p:cNvSpPr/>
          <p:nvPr userDrawn="1"/>
        </p:nvSpPr>
        <p:spPr>
          <a:xfrm>
            <a:off x="487019" y="1948441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rgbClr val="45AF9A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CDDE8092-956B-ED4E-AC13-C8236EA2D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00373566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2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72995103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6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7862FAC8-84EA-FE44-AA22-5753E1409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79982051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E12A-A16B-B044-882C-5DD635EE8E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7018" y="1825625"/>
            <a:ext cx="5392489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86561C-C224-7446-A1CC-6F138085E691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B2B9CCE-ED0C-994C-ACE6-71646D1737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27A64E-D03E-4A4A-9594-2E57D434070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32341" y="1825625"/>
            <a:ext cx="5392489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669610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der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FC4C4-A6EE-D948-8811-F4D4A1EFEE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7018" y="1451528"/>
            <a:ext cx="5392489" cy="97403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18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285773-DB29-0C4B-81D7-2CDF15E7CEA9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0DA79E-F054-384C-BABD-D4C2F6DEF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31922D-1323-8E43-BB0F-95CA994EEBD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87018" y="2529555"/>
            <a:ext cx="5392489" cy="364740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318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ts val="318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ts val="318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ts val="318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ts val="318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1D101D-8AD9-8147-AE74-19E15C8D057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340888" y="2529555"/>
            <a:ext cx="5392489" cy="364740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318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ts val="318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ts val="318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ts val="318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ts val="318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5413444-E96A-CB42-9832-91D4674E272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40888" y="1451528"/>
            <a:ext cx="5392489" cy="97403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18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</p:spTree>
    <p:extLst>
      <p:ext uri="{BB962C8B-B14F-4D97-AF65-F5344CB8AC3E}">
        <p14:creationId xmlns:p14="http://schemas.microsoft.com/office/powerpoint/2010/main" val="425232686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7931EC1-8086-F04B-A302-1F7B0AA2BD0B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C5A730-5353-CC44-9AD3-420754740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CA9816-C5D7-B94A-9C83-2DB58998C1F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7018" y="1521282"/>
            <a:ext cx="3597894" cy="458592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BDF2C6-80F6-2041-972E-5C8D0DE56DD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06988" y="1521282"/>
            <a:ext cx="3597894" cy="458592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560AEE-C416-5641-A218-481F71236D62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26958" y="1521282"/>
            <a:ext cx="3597894" cy="458592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141600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E12A-A16B-B044-882C-5DD635EE8E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7018" y="2395485"/>
            <a:ext cx="3597894" cy="379002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931EC1-8086-F04B-A302-1F7B0AA2BD0B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C5A730-5353-CC44-9AD3-420754740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64F23C0-0A7A-B344-B8EB-0F57CE6167C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87018" y="1475287"/>
            <a:ext cx="3597894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18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B3E638-03C3-AE4C-A664-3AF70979CAC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06988" y="2395485"/>
            <a:ext cx="3597894" cy="379002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E3398C1-69B0-D141-B92F-0E5C2312E28D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06988" y="1475287"/>
            <a:ext cx="3597894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18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B7F466-FAA2-584C-B6F4-EE6AFA5C742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126958" y="2395485"/>
            <a:ext cx="3597894" cy="379002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CF47789-9178-B74E-8E59-579EE8C8AA2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126958" y="1475287"/>
            <a:ext cx="3597894" cy="82391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18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</p:spTree>
    <p:extLst>
      <p:ext uri="{BB962C8B-B14F-4D97-AF65-F5344CB8AC3E}">
        <p14:creationId xmlns:p14="http://schemas.microsoft.com/office/powerpoint/2010/main" val="198249118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CAE221-2706-6B47-A4B0-B8C5B0E8D703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98FEE7-B5C5-0C41-84DC-A270592ABC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7018" y="1466741"/>
            <a:ext cx="440839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0D85F29-B409-BE4D-9440-103AE9713F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7018" y="2389215"/>
            <a:ext cx="4408398" cy="368458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3E919F-8869-BE43-9D86-63C0EF683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2E5D263-FF3A-5043-A93E-2B9188A4FBC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01574" y="1466741"/>
            <a:ext cx="6423660" cy="4588012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83162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20326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1BC7-A584-D24B-98F5-DEC699F85F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20326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7003DF8-D5CB-8B40-A107-4FD3534862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37126" y="0"/>
            <a:ext cx="6725983" cy="6410528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24495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8916" y="340468"/>
            <a:ext cx="4325461" cy="17169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7624" y="340468"/>
            <a:ext cx="6782206" cy="5528519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E7A025D-298B-AB4D-9011-EC99474441A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98916" y="2275366"/>
            <a:ext cx="4325460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0337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B53CD9-534C-4E40-9199-FFF21CD99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1807F-F8C6-0D43-BF81-B815BDB188C6}"/>
              </a:ext>
            </a:extLst>
          </p:cNvPr>
          <p:cNvSpPr/>
          <p:nvPr userDrawn="1"/>
        </p:nvSpPr>
        <p:spPr>
          <a:xfrm>
            <a:off x="487019" y="1948441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2171" y="340468"/>
            <a:ext cx="6782206" cy="5528519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623" y="340468"/>
            <a:ext cx="4325461" cy="17169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CFDFF0-1762-4E41-96DF-06BF9E7E117D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67623" y="2275366"/>
            <a:ext cx="4325461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54798734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8916" y="340468"/>
            <a:ext cx="4325461" cy="14883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7624" y="340468"/>
            <a:ext cx="6782206" cy="5528519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86B661-9B45-8641-996A-E3C202AD0FEA}"/>
              </a:ext>
            </a:extLst>
          </p:cNvPr>
          <p:cNvSpPr/>
          <p:nvPr userDrawn="1"/>
        </p:nvSpPr>
        <p:spPr>
          <a:xfrm>
            <a:off x="7498917" y="2007433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47A4B6D-481E-6A4D-96F8-39CDC4E10A0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498916" y="2275366"/>
            <a:ext cx="420326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9964069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2171" y="340468"/>
            <a:ext cx="6782206" cy="5528519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50AEE3-8164-4C4C-BBBE-F0CFAD7BCC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623" y="340468"/>
            <a:ext cx="4325461" cy="14883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295FE4-F802-C148-964C-1AC592238B2D}"/>
              </a:ext>
            </a:extLst>
          </p:cNvPr>
          <p:cNvSpPr/>
          <p:nvPr userDrawn="1"/>
        </p:nvSpPr>
        <p:spPr>
          <a:xfrm>
            <a:off x="367623" y="2007433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0747508-FB85-5D46-A564-25DE9FC787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7623" y="2275366"/>
            <a:ext cx="4325461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0725947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5239F0-3847-8245-8A85-8D314DBDE3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3847" y="434716"/>
            <a:ext cx="4877728" cy="543768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FED0A38-1031-EE4B-B2AF-6A34F5D10FFB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697167" y="431688"/>
            <a:ext cx="6070986" cy="25010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064FF50-C73F-AD46-B300-EA35B0A4919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697167" y="3371312"/>
            <a:ext cx="6070986" cy="25010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38202034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403B2FE-6EA0-964B-A783-5E70297705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0151" y="434716"/>
            <a:ext cx="5407449" cy="4098373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0D68BA2-B521-4E47-8C71-B2C99C99E4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1012" y="434716"/>
            <a:ext cx="5407449" cy="4098373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00A1E58-BC75-6A4C-8045-33FAC041708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60152" y="4698564"/>
            <a:ext cx="5407448" cy="1385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AF9FB92-4009-D64D-A143-BDC62281DBE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291012" y="4698564"/>
            <a:ext cx="5407448" cy="1385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8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9260138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8C5D46-D529-8A40-8730-A0A90B5263D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42583A-7CD8-4D4E-AAF4-BE21F619A33C}"/>
              </a:ext>
            </a:extLst>
          </p:cNvPr>
          <p:cNvSpPr txBox="1"/>
          <p:nvPr userDrawn="1"/>
        </p:nvSpPr>
        <p:spPr>
          <a:xfrm>
            <a:off x="11418849" y="-15054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81086B7-74D3-F348-8238-C32E264E51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1400865"/>
            <a:ext cx="12191999" cy="543768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C94B63-C18F-1C4E-AE36-EE81FBECF39F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B67B33-2FDA-E94E-BEE7-ADB390663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2830174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8C5D46-D529-8A40-8730-A0A90B5263D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42583A-7CD8-4D4E-AAF4-BE21F619A33C}"/>
              </a:ext>
            </a:extLst>
          </p:cNvPr>
          <p:cNvSpPr txBox="1"/>
          <p:nvPr userDrawn="1"/>
        </p:nvSpPr>
        <p:spPr>
          <a:xfrm>
            <a:off x="11418849" y="-15054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E0996-EC88-DA4B-A212-5408F13DA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02"/>
          <a:stretch/>
        </p:blipFill>
        <p:spPr>
          <a:xfrm>
            <a:off x="6581869" y="2190367"/>
            <a:ext cx="2668410" cy="9383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C4B70-69B4-6C4E-AAA3-CB39BBF25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30063"/>
            <a:ext cx="11083636" cy="974035"/>
          </a:xfrm>
        </p:spPr>
        <p:txBody>
          <a:bodyPr anchor="ctr">
            <a:normAutofit/>
          </a:bodyPr>
          <a:lstStyle>
            <a:lvl1pPr algn="ctr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Add CTA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65BB1F7-8202-C141-90E0-287EA0B5174D}"/>
              </a:ext>
            </a:extLst>
          </p:cNvPr>
          <p:cNvSpPr txBox="1">
            <a:spLocks/>
          </p:cNvSpPr>
          <p:nvPr userDrawn="1"/>
        </p:nvSpPr>
        <p:spPr>
          <a:xfrm>
            <a:off x="554182" y="5100836"/>
            <a:ext cx="11083636" cy="974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600" b="0"/>
              <a:t>www.avaya.com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E9037D-97A4-4F44-B4A5-85BBB2079F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786" y="2182222"/>
            <a:ext cx="3298053" cy="94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6349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- IMG">
  <p:cSld name="Presentation Title - IMG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68"/>
          <p:cNvPicPr preferRelativeResize="0"/>
          <p:nvPr/>
        </p:nvPicPr>
        <p:blipFill rotWithShape="1">
          <a:blip r:embed="rId2">
            <a:alphaModFix/>
          </a:blip>
          <a:srcRect t="20038" r="5195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p68"/>
          <p:cNvGrpSpPr/>
          <p:nvPr/>
        </p:nvGrpSpPr>
        <p:grpSpPr>
          <a:xfrm>
            <a:off x="507994" y="507990"/>
            <a:ext cx="1838553" cy="269719"/>
            <a:chOff x="0" y="2757488"/>
            <a:chExt cx="9144000" cy="1341438"/>
          </a:xfrm>
        </p:grpSpPr>
        <p:sp>
          <p:nvSpPr>
            <p:cNvPr id="443" name="Google Shape;443;p68"/>
            <p:cNvSpPr/>
            <p:nvPr/>
          </p:nvSpPr>
          <p:spPr>
            <a:xfrm>
              <a:off x="0" y="2763838"/>
              <a:ext cx="1130300" cy="1082674"/>
            </a:xfrm>
            <a:custGeom>
              <a:avLst/>
              <a:gdLst/>
              <a:ahLst/>
              <a:cxnLst/>
              <a:rect l="l" t="t" r="r" b="b"/>
              <a:pathLst>
                <a:path w="712" h="681" extrusionOk="0">
                  <a:moveTo>
                    <a:pt x="264" y="443"/>
                  </a:moveTo>
                  <a:cubicBezTo>
                    <a:pt x="223" y="681"/>
                    <a:pt x="223" y="681"/>
                    <a:pt x="223" y="681"/>
                  </a:cubicBezTo>
                  <a:cubicBezTo>
                    <a:pt x="0" y="681"/>
                    <a:pt x="0" y="681"/>
                    <a:pt x="0" y="681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90" y="0"/>
                    <a:pt x="532" y="3"/>
                    <a:pt x="566" y="9"/>
                  </a:cubicBezTo>
                  <a:cubicBezTo>
                    <a:pt x="601" y="15"/>
                    <a:pt x="629" y="24"/>
                    <a:pt x="650" y="36"/>
                  </a:cubicBezTo>
                  <a:cubicBezTo>
                    <a:pt x="672" y="49"/>
                    <a:pt x="688" y="64"/>
                    <a:pt x="698" y="82"/>
                  </a:cubicBezTo>
                  <a:cubicBezTo>
                    <a:pt x="707" y="100"/>
                    <a:pt x="712" y="122"/>
                    <a:pt x="712" y="147"/>
                  </a:cubicBezTo>
                  <a:cubicBezTo>
                    <a:pt x="712" y="161"/>
                    <a:pt x="711" y="176"/>
                    <a:pt x="708" y="194"/>
                  </a:cubicBezTo>
                  <a:cubicBezTo>
                    <a:pt x="701" y="233"/>
                    <a:pt x="685" y="268"/>
                    <a:pt x="662" y="298"/>
                  </a:cubicBezTo>
                  <a:cubicBezTo>
                    <a:pt x="638" y="329"/>
                    <a:pt x="605" y="349"/>
                    <a:pt x="564" y="360"/>
                  </a:cubicBezTo>
                  <a:cubicBezTo>
                    <a:pt x="578" y="365"/>
                    <a:pt x="590" y="370"/>
                    <a:pt x="601" y="376"/>
                  </a:cubicBezTo>
                  <a:cubicBezTo>
                    <a:pt x="612" y="381"/>
                    <a:pt x="622" y="388"/>
                    <a:pt x="630" y="396"/>
                  </a:cubicBezTo>
                  <a:cubicBezTo>
                    <a:pt x="637" y="404"/>
                    <a:pt x="644" y="414"/>
                    <a:pt x="648" y="426"/>
                  </a:cubicBezTo>
                  <a:cubicBezTo>
                    <a:pt x="652" y="438"/>
                    <a:pt x="655" y="454"/>
                    <a:pt x="655" y="473"/>
                  </a:cubicBezTo>
                  <a:cubicBezTo>
                    <a:pt x="655" y="492"/>
                    <a:pt x="652" y="515"/>
                    <a:pt x="648" y="541"/>
                  </a:cubicBezTo>
                  <a:cubicBezTo>
                    <a:pt x="644" y="565"/>
                    <a:pt x="640" y="585"/>
                    <a:pt x="638" y="600"/>
                  </a:cubicBezTo>
                  <a:cubicBezTo>
                    <a:pt x="635" y="616"/>
                    <a:pt x="634" y="628"/>
                    <a:pt x="634" y="637"/>
                  </a:cubicBezTo>
                  <a:cubicBezTo>
                    <a:pt x="634" y="652"/>
                    <a:pt x="639" y="660"/>
                    <a:pt x="651" y="660"/>
                  </a:cubicBezTo>
                  <a:cubicBezTo>
                    <a:pt x="648" y="681"/>
                    <a:pt x="648" y="681"/>
                    <a:pt x="648" y="681"/>
                  </a:cubicBezTo>
                  <a:cubicBezTo>
                    <a:pt x="422" y="681"/>
                    <a:pt x="422" y="681"/>
                    <a:pt x="422" y="681"/>
                  </a:cubicBezTo>
                  <a:cubicBezTo>
                    <a:pt x="421" y="674"/>
                    <a:pt x="420" y="667"/>
                    <a:pt x="420" y="659"/>
                  </a:cubicBezTo>
                  <a:cubicBezTo>
                    <a:pt x="420" y="648"/>
                    <a:pt x="421" y="635"/>
                    <a:pt x="422" y="618"/>
                  </a:cubicBezTo>
                  <a:cubicBezTo>
                    <a:pt x="424" y="601"/>
                    <a:pt x="427" y="582"/>
                    <a:pt x="431" y="562"/>
                  </a:cubicBezTo>
                  <a:cubicBezTo>
                    <a:pt x="434" y="541"/>
                    <a:pt x="436" y="523"/>
                    <a:pt x="436" y="509"/>
                  </a:cubicBezTo>
                  <a:cubicBezTo>
                    <a:pt x="436" y="485"/>
                    <a:pt x="429" y="468"/>
                    <a:pt x="414" y="458"/>
                  </a:cubicBezTo>
                  <a:cubicBezTo>
                    <a:pt x="399" y="448"/>
                    <a:pt x="372" y="443"/>
                    <a:pt x="332" y="443"/>
                  </a:cubicBezTo>
                  <a:lnTo>
                    <a:pt x="264" y="443"/>
                  </a:lnTo>
                  <a:close/>
                  <a:moveTo>
                    <a:pt x="291" y="294"/>
                  </a:moveTo>
                  <a:cubicBezTo>
                    <a:pt x="379" y="294"/>
                    <a:pt x="379" y="294"/>
                    <a:pt x="379" y="294"/>
                  </a:cubicBezTo>
                  <a:cubicBezTo>
                    <a:pt x="413" y="294"/>
                    <a:pt x="440" y="289"/>
                    <a:pt x="460" y="280"/>
                  </a:cubicBezTo>
                  <a:cubicBezTo>
                    <a:pt x="479" y="270"/>
                    <a:pt x="491" y="254"/>
                    <a:pt x="495" y="230"/>
                  </a:cubicBezTo>
                  <a:cubicBezTo>
                    <a:pt x="495" y="227"/>
                    <a:pt x="496" y="222"/>
                    <a:pt x="496" y="215"/>
                  </a:cubicBezTo>
                  <a:cubicBezTo>
                    <a:pt x="496" y="196"/>
                    <a:pt x="489" y="182"/>
                    <a:pt x="474" y="172"/>
                  </a:cubicBezTo>
                  <a:cubicBezTo>
                    <a:pt x="460" y="163"/>
                    <a:pt x="441" y="159"/>
                    <a:pt x="417" y="159"/>
                  </a:cubicBezTo>
                  <a:cubicBezTo>
                    <a:pt x="313" y="159"/>
                    <a:pt x="313" y="159"/>
                    <a:pt x="313" y="159"/>
                  </a:cubicBezTo>
                  <a:lnTo>
                    <a:pt x="291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8"/>
            <p:cNvSpPr/>
            <p:nvPr/>
          </p:nvSpPr>
          <p:spPr>
            <a:xfrm>
              <a:off x="1492250" y="3035300"/>
              <a:ext cx="946150" cy="811212"/>
            </a:xfrm>
            <a:custGeom>
              <a:avLst/>
              <a:gdLst/>
              <a:ahLst/>
              <a:cxnLst/>
              <a:rect l="l" t="t" r="r" b="b"/>
              <a:pathLst>
                <a:path w="596" h="510" extrusionOk="0">
                  <a:moveTo>
                    <a:pt x="86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8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5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10"/>
                    <a:pt x="539" y="510"/>
                    <a:pt x="539" y="510"/>
                  </a:cubicBezTo>
                  <a:cubicBezTo>
                    <a:pt x="343" y="510"/>
                    <a:pt x="343" y="510"/>
                    <a:pt x="343" y="510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5"/>
                  </a:cubicBezTo>
                  <a:cubicBezTo>
                    <a:pt x="391" y="198"/>
                    <a:pt x="387" y="183"/>
                    <a:pt x="379" y="172"/>
                  </a:cubicBezTo>
                  <a:cubicBezTo>
                    <a:pt x="371" y="161"/>
                    <a:pt x="357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6" y="225"/>
                    <a:pt x="241" y="257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0" y="510"/>
                    <a:pt x="0" y="510"/>
                    <a:pt x="0" y="510"/>
                  </a:cubicBezTo>
                  <a:lnTo>
                    <a:pt x="8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68"/>
            <p:cNvSpPr/>
            <p:nvPr/>
          </p:nvSpPr>
          <p:spPr>
            <a:xfrm>
              <a:off x="2416175" y="3021013"/>
              <a:ext cx="966788" cy="1077913"/>
            </a:xfrm>
            <a:custGeom>
              <a:avLst/>
              <a:gdLst/>
              <a:ahLst/>
              <a:cxnLst/>
              <a:rect l="l" t="t" r="r" b="b"/>
              <a:pathLst>
                <a:path w="609" h="678" extrusionOk="0">
                  <a:moveTo>
                    <a:pt x="197" y="535"/>
                  </a:moveTo>
                  <a:cubicBezTo>
                    <a:pt x="197" y="538"/>
                    <a:pt x="197" y="538"/>
                    <a:pt x="197" y="538"/>
                  </a:cubicBezTo>
                  <a:cubicBezTo>
                    <a:pt x="197" y="545"/>
                    <a:pt x="200" y="551"/>
                    <a:pt x="206" y="557"/>
                  </a:cubicBezTo>
                  <a:cubicBezTo>
                    <a:pt x="213" y="565"/>
                    <a:pt x="226" y="569"/>
                    <a:pt x="247" y="569"/>
                  </a:cubicBezTo>
                  <a:cubicBezTo>
                    <a:pt x="275" y="569"/>
                    <a:pt x="296" y="562"/>
                    <a:pt x="311" y="547"/>
                  </a:cubicBezTo>
                  <a:cubicBezTo>
                    <a:pt x="325" y="533"/>
                    <a:pt x="336" y="508"/>
                    <a:pt x="342" y="47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33" y="446"/>
                    <a:pt x="313" y="459"/>
                    <a:pt x="289" y="470"/>
                  </a:cubicBezTo>
                  <a:cubicBezTo>
                    <a:pt x="264" y="480"/>
                    <a:pt x="234" y="486"/>
                    <a:pt x="198" y="486"/>
                  </a:cubicBezTo>
                  <a:cubicBezTo>
                    <a:pt x="169" y="486"/>
                    <a:pt x="143" y="481"/>
                    <a:pt x="120" y="472"/>
                  </a:cubicBezTo>
                  <a:cubicBezTo>
                    <a:pt x="98" y="462"/>
                    <a:pt x="79" y="449"/>
                    <a:pt x="64" y="433"/>
                  </a:cubicBezTo>
                  <a:cubicBezTo>
                    <a:pt x="49" y="416"/>
                    <a:pt x="38" y="397"/>
                    <a:pt x="30" y="374"/>
                  </a:cubicBezTo>
                  <a:cubicBezTo>
                    <a:pt x="23" y="351"/>
                    <a:pt x="19" y="327"/>
                    <a:pt x="19" y="301"/>
                  </a:cubicBezTo>
                  <a:cubicBezTo>
                    <a:pt x="19" y="293"/>
                    <a:pt x="19" y="285"/>
                    <a:pt x="20" y="277"/>
                  </a:cubicBezTo>
                  <a:cubicBezTo>
                    <a:pt x="21" y="269"/>
                    <a:pt x="22" y="260"/>
                    <a:pt x="23" y="251"/>
                  </a:cubicBezTo>
                  <a:cubicBezTo>
                    <a:pt x="28" y="221"/>
                    <a:pt x="37" y="191"/>
                    <a:pt x="50" y="161"/>
                  </a:cubicBezTo>
                  <a:cubicBezTo>
                    <a:pt x="63" y="130"/>
                    <a:pt x="81" y="103"/>
                    <a:pt x="102" y="80"/>
                  </a:cubicBezTo>
                  <a:cubicBezTo>
                    <a:pt x="124" y="56"/>
                    <a:pt x="150" y="37"/>
                    <a:pt x="181" y="22"/>
                  </a:cubicBezTo>
                  <a:cubicBezTo>
                    <a:pt x="211" y="7"/>
                    <a:pt x="247" y="0"/>
                    <a:pt x="288" y="0"/>
                  </a:cubicBezTo>
                  <a:cubicBezTo>
                    <a:pt x="318" y="0"/>
                    <a:pt x="345" y="7"/>
                    <a:pt x="369" y="21"/>
                  </a:cubicBezTo>
                  <a:cubicBezTo>
                    <a:pt x="393" y="36"/>
                    <a:pt x="411" y="55"/>
                    <a:pt x="425" y="79"/>
                  </a:cubicBezTo>
                  <a:cubicBezTo>
                    <a:pt x="436" y="14"/>
                    <a:pt x="436" y="14"/>
                    <a:pt x="436" y="14"/>
                  </a:cubicBezTo>
                  <a:cubicBezTo>
                    <a:pt x="609" y="14"/>
                    <a:pt x="609" y="14"/>
                    <a:pt x="609" y="14"/>
                  </a:cubicBezTo>
                  <a:cubicBezTo>
                    <a:pt x="540" y="413"/>
                    <a:pt x="540" y="413"/>
                    <a:pt x="540" y="413"/>
                  </a:cubicBezTo>
                  <a:cubicBezTo>
                    <a:pt x="533" y="450"/>
                    <a:pt x="525" y="485"/>
                    <a:pt x="516" y="517"/>
                  </a:cubicBezTo>
                  <a:cubicBezTo>
                    <a:pt x="506" y="549"/>
                    <a:pt x="490" y="577"/>
                    <a:pt x="469" y="601"/>
                  </a:cubicBezTo>
                  <a:cubicBezTo>
                    <a:pt x="447" y="625"/>
                    <a:pt x="418" y="644"/>
                    <a:pt x="381" y="657"/>
                  </a:cubicBezTo>
                  <a:cubicBezTo>
                    <a:pt x="344" y="671"/>
                    <a:pt x="294" y="678"/>
                    <a:pt x="233" y="678"/>
                  </a:cubicBezTo>
                  <a:cubicBezTo>
                    <a:pt x="190" y="678"/>
                    <a:pt x="154" y="674"/>
                    <a:pt x="125" y="666"/>
                  </a:cubicBezTo>
                  <a:cubicBezTo>
                    <a:pt x="95" y="659"/>
                    <a:pt x="71" y="649"/>
                    <a:pt x="53" y="636"/>
                  </a:cubicBezTo>
                  <a:cubicBezTo>
                    <a:pt x="34" y="623"/>
                    <a:pt x="21" y="609"/>
                    <a:pt x="13" y="593"/>
                  </a:cubicBezTo>
                  <a:cubicBezTo>
                    <a:pt x="4" y="576"/>
                    <a:pt x="0" y="559"/>
                    <a:pt x="0" y="541"/>
                  </a:cubicBezTo>
                  <a:cubicBezTo>
                    <a:pt x="0" y="535"/>
                    <a:pt x="0" y="535"/>
                    <a:pt x="0" y="535"/>
                  </a:cubicBezTo>
                  <a:lnTo>
                    <a:pt x="197" y="535"/>
                  </a:lnTo>
                  <a:close/>
                  <a:moveTo>
                    <a:pt x="315" y="140"/>
                  </a:moveTo>
                  <a:cubicBezTo>
                    <a:pt x="300" y="140"/>
                    <a:pt x="288" y="142"/>
                    <a:pt x="277" y="148"/>
                  </a:cubicBezTo>
                  <a:cubicBezTo>
                    <a:pt x="266" y="154"/>
                    <a:pt x="257" y="162"/>
                    <a:pt x="249" y="172"/>
                  </a:cubicBezTo>
                  <a:cubicBezTo>
                    <a:pt x="242" y="182"/>
                    <a:pt x="236" y="194"/>
                    <a:pt x="231" y="208"/>
                  </a:cubicBezTo>
                  <a:cubicBezTo>
                    <a:pt x="226" y="222"/>
                    <a:pt x="223" y="237"/>
                    <a:pt x="220" y="253"/>
                  </a:cubicBezTo>
                  <a:cubicBezTo>
                    <a:pt x="219" y="257"/>
                    <a:pt x="219" y="261"/>
                    <a:pt x="219" y="265"/>
                  </a:cubicBezTo>
                  <a:cubicBezTo>
                    <a:pt x="218" y="269"/>
                    <a:pt x="218" y="273"/>
                    <a:pt x="218" y="276"/>
                  </a:cubicBezTo>
                  <a:cubicBezTo>
                    <a:pt x="218" y="296"/>
                    <a:pt x="223" y="313"/>
                    <a:pt x="233" y="327"/>
                  </a:cubicBezTo>
                  <a:cubicBezTo>
                    <a:pt x="243" y="342"/>
                    <a:pt x="258" y="349"/>
                    <a:pt x="281" y="350"/>
                  </a:cubicBezTo>
                  <a:cubicBezTo>
                    <a:pt x="285" y="350"/>
                    <a:pt x="285" y="350"/>
                    <a:pt x="285" y="350"/>
                  </a:cubicBezTo>
                  <a:cubicBezTo>
                    <a:pt x="299" y="350"/>
                    <a:pt x="312" y="347"/>
                    <a:pt x="323" y="341"/>
                  </a:cubicBezTo>
                  <a:cubicBezTo>
                    <a:pt x="334" y="335"/>
                    <a:pt x="343" y="328"/>
                    <a:pt x="351" y="318"/>
                  </a:cubicBezTo>
                  <a:cubicBezTo>
                    <a:pt x="359" y="309"/>
                    <a:pt x="365" y="298"/>
                    <a:pt x="370" y="286"/>
                  </a:cubicBezTo>
                  <a:cubicBezTo>
                    <a:pt x="375" y="273"/>
                    <a:pt x="379" y="260"/>
                    <a:pt x="382" y="247"/>
                  </a:cubicBezTo>
                  <a:cubicBezTo>
                    <a:pt x="384" y="237"/>
                    <a:pt x="385" y="226"/>
                    <a:pt x="385" y="216"/>
                  </a:cubicBezTo>
                  <a:cubicBezTo>
                    <a:pt x="385" y="195"/>
                    <a:pt x="379" y="177"/>
                    <a:pt x="369" y="162"/>
                  </a:cubicBezTo>
                  <a:cubicBezTo>
                    <a:pt x="359" y="147"/>
                    <a:pt x="342" y="140"/>
                    <a:pt x="317" y="140"/>
                  </a:cubicBezTo>
                  <a:lnTo>
                    <a:pt x="315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8"/>
            <p:cNvSpPr/>
            <p:nvPr/>
          </p:nvSpPr>
          <p:spPr>
            <a:xfrm>
              <a:off x="3376613" y="2773363"/>
              <a:ext cx="1057275" cy="1076325"/>
            </a:xfrm>
            <a:custGeom>
              <a:avLst/>
              <a:gdLst/>
              <a:ahLst/>
              <a:cxnLst/>
              <a:rect l="l" t="t" r="r" b="b"/>
              <a:pathLst>
                <a:path w="666" h="677" extrusionOk="0">
                  <a:moveTo>
                    <a:pt x="465" y="263"/>
                  </a:moveTo>
                  <a:cubicBezTo>
                    <a:pt x="465" y="260"/>
                    <a:pt x="465" y="258"/>
                    <a:pt x="465" y="256"/>
                  </a:cubicBezTo>
                  <a:cubicBezTo>
                    <a:pt x="466" y="255"/>
                    <a:pt x="466" y="253"/>
                    <a:pt x="466" y="250"/>
                  </a:cubicBezTo>
                  <a:cubicBezTo>
                    <a:pt x="466" y="220"/>
                    <a:pt x="457" y="197"/>
                    <a:pt x="440" y="181"/>
                  </a:cubicBezTo>
                  <a:cubicBezTo>
                    <a:pt x="423" y="165"/>
                    <a:pt x="399" y="157"/>
                    <a:pt x="368" y="157"/>
                  </a:cubicBezTo>
                  <a:cubicBezTo>
                    <a:pt x="331" y="157"/>
                    <a:pt x="299" y="173"/>
                    <a:pt x="273" y="204"/>
                  </a:cubicBezTo>
                  <a:cubicBezTo>
                    <a:pt x="246" y="235"/>
                    <a:pt x="228" y="282"/>
                    <a:pt x="217" y="345"/>
                  </a:cubicBezTo>
                  <a:cubicBezTo>
                    <a:pt x="215" y="357"/>
                    <a:pt x="213" y="368"/>
                    <a:pt x="212" y="379"/>
                  </a:cubicBezTo>
                  <a:cubicBezTo>
                    <a:pt x="210" y="390"/>
                    <a:pt x="210" y="401"/>
                    <a:pt x="210" y="411"/>
                  </a:cubicBezTo>
                  <a:cubicBezTo>
                    <a:pt x="210" y="427"/>
                    <a:pt x="212" y="441"/>
                    <a:pt x="215" y="454"/>
                  </a:cubicBezTo>
                  <a:cubicBezTo>
                    <a:pt x="218" y="467"/>
                    <a:pt x="224" y="479"/>
                    <a:pt x="232" y="488"/>
                  </a:cubicBezTo>
                  <a:cubicBezTo>
                    <a:pt x="240" y="498"/>
                    <a:pt x="250" y="506"/>
                    <a:pt x="264" y="512"/>
                  </a:cubicBezTo>
                  <a:cubicBezTo>
                    <a:pt x="277" y="517"/>
                    <a:pt x="293" y="520"/>
                    <a:pt x="314" y="520"/>
                  </a:cubicBezTo>
                  <a:cubicBezTo>
                    <a:pt x="348" y="520"/>
                    <a:pt x="375" y="510"/>
                    <a:pt x="395" y="489"/>
                  </a:cubicBezTo>
                  <a:cubicBezTo>
                    <a:pt x="416" y="468"/>
                    <a:pt x="431" y="442"/>
                    <a:pt x="441" y="411"/>
                  </a:cubicBezTo>
                  <a:cubicBezTo>
                    <a:pt x="644" y="411"/>
                    <a:pt x="644" y="411"/>
                    <a:pt x="644" y="411"/>
                  </a:cubicBezTo>
                  <a:cubicBezTo>
                    <a:pt x="632" y="453"/>
                    <a:pt x="614" y="490"/>
                    <a:pt x="592" y="523"/>
                  </a:cubicBezTo>
                  <a:cubicBezTo>
                    <a:pt x="570" y="556"/>
                    <a:pt x="543" y="584"/>
                    <a:pt x="513" y="606"/>
                  </a:cubicBezTo>
                  <a:cubicBezTo>
                    <a:pt x="482" y="629"/>
                    <a:pt x="448" y="647"/>
                    <a:pt x="410" y="659"/>
                  </a:cubicBezTo>
                  <a:cubicBezTo>
                    <a:pt x="372" y="671"/>
                    <a:pt x="332" y="677"/>
                    <a:pt x="289" y="677"/>
                  </a:cubicBezTo>
                  <a:cubicBezTo>
                    <a:pt x="243" y="677"/>
                    <a:pt x="202" y="671"/>
                    <a:pt x="166" y="660"/>
                  </a:cubicBezTo>
                  <a:cubicBezTo>
                    <a:pt x="130" y="648"/>
                    <a:pt x="100" y="630"/>
                    <a:pt x="75" y="608"/>
                  </a:cubicBezTo>
                  <a:cubicBezTo>
                    <a:pt x="51" y="585"/>
                    <a:pt x="32" y="557"/>
                    <a:pt x="19" y="525"/>
                  </a:cubicBezTo>
                  <a:cubicBezTo>
                    <a:pt x="6" y="493"/>
                    <a:pt x="0" y="456"/>
                    <a:pt x="0" y="415"/>
                  </a:cubicBezTo>
                  <a:cubicBezTo>
                    <a:pt x="0" y="403"/>
                    <a:pt x="0" y="390"/>
                    <a:pt x="2" y="378"/>
                  </a:cubicBezTo>
                  <a:cubicBezTo>
                    <a:pt x="3" y="365"/>
                    <a:pt x="5" y="351"/>
                    <a:pt x="7" y="338"/>
                  </a:cubicBezTo>
                  <a:cubicBezTo>
                    <a:pt x="16" y="286"/>
                    <a:pt x="32" y="239"/>
                    <a:pt x="56" y="197"/>
                  </a:cubicBezTo>
                  <a:cubicBezTo>
                    <a:pt x="80" y="156"/>
                    <a:pt x="109" y="120"/>
                    <a:pt x="143" y="91"/>
                  </a:cubicBezTo>
                  <a:cubicBezTo>
                    <a:pt x="177" y="62"/>
                    <a:pt x="215" y="39"/>
                    <a:pt x="257" y="23"/>
                  </a:cubicBezTo>
                  <a:cubicBezTo>
                    <a:pt x="299" y="8"/>
                    <a:pt x="342" y="0"/>
                    <a:pt x="387" y="0"/>
                  </a:cubicBezTo>
                  <a:cubicBezTo>
                    <a:pt x="481" y="0"/>
                    <a:pt x="550" y="20"/>
                    <a:pt x="597" y="61"/>
                  </a:cubicBezTo>
                  <a:cubicBezTo>
                    <a:pt x="643" y="103"/>
                    <a:pt x="666" y="161"/>
                    <a:pt x="666" y="236"/>
                  </a:cubicBezTo>
                  <a:cubicBezTo>
                    <a:pt x="666" y="249"/>
                    <a:pt x="666" y="249"/>
                    <a:pt x="666" y="249"/>
                  </a:cubicBezTo>
                  <a:cubicBezTo>
                    <a:pt x="666" y="253"/>
                    <a:pt x="665" y="258"/>
                    <a:pt x="665" y="263"/>
                  </a:cubicBezTo>
                  <a:lnTo>
                    <a:pt x="465" y="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8"/>
            <p:cNvSpPr/>
            <p:nvPr/>
          </p:nvSpPr>
          <p:spPr>
            <a:xfrm>
              <a:off x="4449763" y="3017838"/>
              <a:ext cx="917575" cy="831850"/>
            </a:xfrm>
            <a:custGeom>
              <a:avLst/>
              <a:gdLst/>
              <a:ahLst/>
              <a:cxnLst/>
              <a:rect l="l" t="t" r="r" b="b"/>
              <a:pathLst>
                <a:path w="578" h="523" extrusionOk="0">
                  <a:moveTo>
                    <a:pt x="195" y="306"/>
                  </a:moveTo>
                  <a:cubicBezTo>
                    <a:pt x="194" y="309"/>
                    <a:pt x="194" y="312"/>
                    <a:pt x="193" y="315"/>
                  </a:cubicBezTo>
                  <a:cubicBezTo>
                    <a:pt x="193" y="319"/>
                    <a:pt x="193" y="322"/>
                    <a:pt x="193" y="325"/>
                  </a:cubicBezTo>
                  <a:cubicBezTo>
                    <a:pt x="193" y="349"/>
                    <a:pt x="201" y="368"/>
                    <a:pt x="216" y="382"/>
                  </a:cubicBezTo>
                  <a:cubicBezTo>
                    <a:pt x="232" y="396"/>
                    <a:pt x="252" y="403"/>
                    <a:pt x="275" y="403"/>
                  </a:cubicBezTo>
                  <a:cubicBezTo>
                    <a:pt x="291" y="403"/>
                    <a:pt x="306" y="400"/>
                    <a:pt x="320" y="393"/>
                  </a:cubicBezTo>
                  <a:cubicBezTo>
                    <a:pt x="335" y="385"/>
                    <a:pt x="347" y="375"/>
                    <a:pt x="356" y="360"/>
                  </a:cubicBezTo>
                  <a:cubicBezTo>
                    <a:pt x="545" y="360"/>
                    <a:pt x="545" y="360"/>
                    <a:pt x="545" y="360"/>
                  </a:cubicBezTo>
                  <a:cubicBezTo>
                    <a:pt x="531" y="391"/>
                    <a:pt x="513" y="417"/>
                    <a:pt x="490" y="437"/>
                  </a:cubicBezTo>
                  <a:cubicBezTo>
                    <a:pt x="468" y="458"/>
                    <a:pt x="443" y="475"/>
                    <a:pt x="416" y="488"/>
                  </a:cubicBezTo>
                  <a:cubicBezTo>
                    <a:pt x="389" y="501"/>
                    <a:pt x="360" y="510"/>
                    <a:pt x="330" y="515"/>
                  </a:cubicBezTo>
                  <a:cubicBezTo>
                    <a:pt x="300" y="521"/>
                    <a:pt x="271" y="523"/>
                    <a:pt x="242" y="523"/>
                  </a:cubicBezTo>
                  <a:cubicBezTo>
                    <a:pt x="207" y="523"/>
                    <a:pt x="174" y="519"/>
                    <a:pt x="145" y="510"/>
                  </a:cubicBezTo>
                  <a:cubicBezTo>
                    <a:pt x="115" y="501"/>
                    <a:pt x="89" y="488"/>
                    <a:pt x="68" y="470"/>
                  </a:cubicBezTo>
                  <a:cubicBezTo>
                    <a:pt x="47" y="453"/>
                    <a:pt x="30" y="431"/>
                    <a:pt x="18" y="406"/>
                  </a:cubicBezTo>
                  <a:cubicBezTo>
                    <a:pt x="6" y="380"/>
                    <a:pt x="0" y="351"/>
                    <a:pt x="0" y="317"/>
                  </a:cubicBezTo>
                  <a:cubicBezTo>
                    <a:pt x="0" y="309"/>
                    <a:pt x="0" y="301"/>
                    <a:pt x="1" y="292"/>
                  </a:cubicBezTo>
                  <a:cubicBezTo>
                    <a:pt x="2" y="284"/>
                    <a:pt x="3" y="275"/>
                    <a:pt x="5" y="266"/>
                  </a:cubicBezTo>
                  <a:cubicBezTo>
                    <a:pt x="12" y="226"/>
                    <a:pt x="25" y="189"/>
                    <a:pt x="45" y="156"/>
                  </a:cubicBezTo>
                  <a:cubicBezTo>
                    <a:pt x="65" y="123"/>
                    <a:pt x="90" y="95"/>
                    <a:pt x="119" y="72"/>
                  </a:cubicBezTo>
                  <a:cubicBezTo>
                    <a:pt x="149" y="49"/>
                    <a:pt x="182" y="31"/>
                    <a:pt x="218" y="19"/>
                  </a:cubicBezTo>
                  <a:cubicBezTo>
                    <a:pt x="254" y="6"/>
                    <a:pt x="292" y="0"/>
                    <a:pt x="332" y="0"/>
                  </a:cubicBezTo>
                  <a:cubicBezTo>
                    <a:pt x="371" y="0"/>
                    <a:pt x="407" y="5"/>
                    <a:pt x="437" y="17"/>
                  </a:cubicBezTo>
                  <a:cubicBezTo>
                    <a:pt x="468" y="28"/>
                    <a:pt x="494" y="44"/>
                    <a:pt x="514" y="64"/>
                  </a:cubicBezTo>
                  <a:cubicBezTo>
                    <a:pt x="535" y="84"/>
                    <a:pt x="551" y="109"/>
                    <a:pt x="562" y="138"/>
                  </a:cubicBezTo>
                  <a:cubicBezTo>
                    <a:pt x="572" y="167"/>
                    <a:pt x="578" y="199"/>
                    <a:pt x="578" y="233"/>
                  </a:cubicBezTo>
                  <a:cubicBezTo>
                    <a:pt x="578" y="255"/>
                    <a:pt x="575" y="279"/>
                    <a:pt x="570" y="306"/>
                  </a:cubicBezTo>
                  <a:lnTo>
                    <a:pt x="195" y="306"/>
                  </a:lnTo>
                  <a:close/>
                  <a:moveTo>
                    <a:pt x="390" y="206"/>
                  </a:moveTo>
                  <a:cubicBezTo>
                    <a:pt x="391" y="203"/>
                    <a:pt x="391" y="198"/>
                    <a:pt x="391" y="192"/>
                  </a:cubicBezTo>
                  <a:cubicBezTo>
                    <a:pt x="391" y="171"/>
                    <a:pt x="384" y="154"/>
                    <a:pt x="371" y="141"/>
                  </a:cubicBezTo>
                  <a:cubicBezTo>
                    <a:pt x="357" y="127"/>
                    <a:pt x="339" y="120"/>
                    <a:pt x="319" y="120"/>
                  </a:cubicBezTo>
                  <a:cubicBezTo>
                    <a:pt x="289" y="120"/>
                    <a:pt x="265" y="127"/>
                    <a:pt x="247" y="143"/>
                  </a:cubicBezTo>
                  <a:cubicBezTo>
                    <a:pt x="228" y="158"/>
                    <a:pt x="217" y="179"/>
                    <a:pt x="212" y="206"/>
                  </a:cubicBezTo>
                  <a:lnTo>
                    <a:pt x="39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68"/>
            <p:cNvSpPr/>
            <p:nvPr/>
          </p:nvSpPr>
          <p:spPr>
            <a:xfrm>
              <a:off x="5332413" y="3040063"/>
              <a:ext cx="946150" cy="809626"/>
            </a:xfrm>
            <a:custGeom>
              <a:avLst/>
              <a:gdLst/>
              <a:ahLst/>
              <a:cxnLst/>
              <a:rect l="l" t="t" r="r" b="b"/>
              <a:pathLst>
                <a:path w="596" h="509" extrusionOk="0">
                  <a:moveTo>
                    <a:pt x="85" y="14"/>
                  </a:moveTo>
                  <a:cubicBezTo>
                    <a:pt x="265" y="14"/>
                    <a:pt x="265" y="14"/>
                    <a:pt x="265" y="14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80" y="61"/>
                    <a:pt x="308" y="39"/>
                    <a:pt x="336" y="23"/>
                  </a:cubicBezTo>
                  <a:cubicBezTo>
                    <a:pt x="364" y="8"/>
                    <a:pt x="397" y="0"/>
                    <a:pt x="435" y="0"/>
                  </a:cubicBezTo>
                  <a:cubicBezTo>
                    <a:pt x="491" y="0"/>
                    <a:pt x="531" y="13"/>
                    <a:pt x="557" y="39"/>
                  </a:cubicBezTo>
                  <a:cubicBezTo>
                    <a:pt x="583" y="64"/>
                    <a:pt x="596" y="102"/>
                    <a:pt x="596" y="151"/>
                  </a:cubicBezTo>
                  <a:cubicBezTo>
                    <a:pt x="596" y="171"/>
                    <a:pt x="594" y="191"/>
                    <a:pt x="590" y="213"/>
                  </a:cubicBezTo>
                  <a:cubicBezTo>
                    <a:pt x="539" y="509"/>
                    <a:pt x="539" y="509"/>
                    <a:pt x="539" y="509"/>
                  </a:cubicBezTo>
                  <a:cubicBezTo>
                    <a:pt x="342" y="509"/>
                    <a:pt x="342" y="509"/>
                    <a:pt x="342" y="509"/>
                  </a:cubicBezTo>
                  <a:cubicBezTo>
                    <a:pt x="388" y="248"/>
                    <a:pt x="388" y="248"/>
                    <a:pt x="388" y="248"/>
                  </a:cubicBezTo>
                  <a:cubicBezTo>
                    <a:pt x="390" y="236"/>
                    <a:pt x="391" y="225"/>
                    <a:pt x="391" y="214"/>
                  </a:cubicBezTo>
                  <a:cubicBezTo>
                    <a:pt x="391" y="197"/>
                    <a:pt x="387" y="183"/>
                    <a:pt x="379" y="172"/>
                  </a:cubicBezTo>
                  <a:cubicBezTo>
                    <a:pt x="371" y="161"/>
                    <a:pt x="356" y="155"/>
                    <a:pt x="335" y="155"/>
                  </a:cubicBezTo>
                  <a:cubicBezTo>
                    <a:pt x="305" y="155"/>
                    <a:pt x="283" y="164"/>
                    <a:pt x="269" y="182"/>
                  </a:cubicBezTo>
                  <a:cubicBezTo>
                    <a:pt x="255" y="200"/>
                    <a:pt x="245" y="225"/>
                    <a:pt x="240" y="257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68"/>
            <p:cNvSpPr/>
            <p:nvPr/>
          </p:nvSpPr>
          <p:spPr>
            <a:xfrm>
              <a:off x="6300788" y="2811463"/>
              <a:ext cx="603250" cy="1038224"/>
            </a:xfrm>
            <a:custGeom>
              <a:avLst/>
              <a:gdLst/>
              <a:ahLst/>
              <a:cxnLst/>
              <a:rect l="l" t="t" r="r" b="b"/>
              <a:pathLst>
                <a:path w="380" h="653" extrusionOk="0">
                  <a:moveTo>
                    <a:pt x="293" y="650"/>
                  </a:moveTo>
                  <a:cubicBezTo>
                    <a:pt x="271" y="651"/>
                    <a:pt x="250" y="652"/>
                    <a:pt x="232" y="653"/>
                  </a:cubicBezTo>
                  <a:cubicBezTo>
                    <a:pt x="213" y="653"/>
                    <a:pt x="196" y="653"/>
                    <a:pt x="180" y="653"/>
                  </a:cubicBezTo>
                  <a:cubicBezTo>
                    <a:pt x="151" y="653"/>
                    <a:pt x="126" y="652"/>
                    <a:pt x="106" y="649"/>
                  </a:cubicBezTo>
                  <a:cubicBezTo>
                    <a:pt x="85" y="646"/>
                    <a:pt x="69" y="641"/>
                    <a:pt x="57" y="634"/>
                  </a:cubicBezTo>
                  <a:cubicBezTo>
                    <a:pt x="45" y="627"/>
                    <a:pt x="37" y="617"/>
                    <a:pt x="32" y="605"/>
                  </a:cubicBezTo>
                  <a:cubicBezTo>
                    <a:pt x="27" y="593"/>
                    <a:pt x="24" y="578"/>
                    <a:pt x="24" y="560"/>
                  </a:cubicBezTo>
                  <a:cubicBezTo>
                    <a:pt x="24" y="549"/>
                    <a:pt x="25" y="536"/>
                    <a:pt x="27" y="522"/>
                  </a:cubicBezTo>
                  <a:cubicBezTo>
                    <a:pt x="28" y="507"/>
                    <a:pt x="31" y="492"/>
                    <a:pt x="34" y="475"/>
                  </a:cubicBezTo>
                  <a:cubicBezTo>
                    <a:pt x="70" y="268"/>
                    <a:pt x="70" y="268"/>
                    <a:pt x="7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85" y="154"/>
                    <a:pt x="285" y="154"/>
                    <a:pt x="285" y="154"/>
                  </a:cubicBezTo>
                  <a:cubicBezTo>
                    <a:pt x="380" y="154"/>
                    <a:pt x="380" y="154"/>
                    <a:pt x="380" y="154"/>
                  </a:cubicBezTo>
                  <a:cubicBezTo>
                    <a:pt x="361" y="268"/>
                    <a:pt x="361" y="268"/>
                    <a:pt x="361" y="268"/>
                  </a:cubicBezTo>
                  <a:cubicBezTo>
                    <a:pt x="266" y="268"/>
                    <a:pt x="266" y="268"/>
                    <a:pt x="266" y="268"/>
                  </a:cubicBezTo>
                  <a:cubicBezTo>
                    <a:pt x="235" y="448"/>
                    <a:pt x="235" y="448"/>
                    <a:pt x="235" y="448"/>
                  </a:cubicBezTo>
                  <a:cubicBezTo>
                    <a:pt x="234" y="454"/>
                    <a:pt x="233" y="459"/>
                    <a:pt x="232" y="464"/>
                  </a:cubicBezTo>
                  <a:cubicBezTo>
                    <a:pt x="232" y="468"/>
                    <a:pt x="231" y="473"/>
                    <a:pt x="231" y="476"/>
                  </a:cubicBezTo>
                  <a:cubicBezTo>
                    <a:pt x="231" y="489"/>
                    <a:pt x="235" y="497"/>
                    <a:pt x="243" y="502"/>
                  </a:cubicBezTo>
                  <a:cubicBezTo>
                    <a:pt x="250" y="507"/>
                    <a:pt x="264" y="510"/>
                    <a:pt x="285" y="510"/>
                  </a:cubicBezTo>
                  <a:cubicBezTo>
                    <a:pt x="316" y="510"/>
                    <a:pt x="316" y="510"/>
                    <a:pt x="316" y="510"/>
                  </a:cubicBezTo>
                  <a:lnTo>
                    <a:pt x="293" y="6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68"/>
            <p:cNvSpPr/>
            <p:nvPr/>
          </p:nvSpPr>
          <p:spPr>
            <a:xfrm>
              <a:off x="6832600" y="3040063"/>
              <a:ext cx="709613" cy="809626"/>
            </a:xfrm>
            <a:custGeom>
              <a:avLst/>
              <a:gdLst/>
              <a:ahLst/>
              <a:cxnLst/>
              <a:rect l="l" t="t" r="r" b="b"/>
              <a:pathLst>
                <a:path w="447" h="509" extrusionOk="0">
                  <a:moveTo>
                    <a:pt x="85" y="14"/>
                  </a:moveTo>
                  <a:cubicBezTo>
                    <a:pt x="264" y="14"/>
                    <a:pt x="264" y="14"/>
                    <a:pt x="264" y="14"/>
                  </a:cubicBezTo>
                  <a:cubicBezTo>
                    <a:pt x="247" y="114"/>
                    <a:pt x="247" y="114"/>
                    <a:pt x="247" y="114"/>
                  </a:cubicBezTo>
                  <a:cubicBezTo>
                    <a:pt x="249" y="114"/>
                    <a:pt x="249" y="114"/>
                    <a:pt x="249" y="114"/>
                  </a:cubicBezTo>
                  <a:cubicBezTo>
                    <a:pt x="289" y="38"/>
                    <a:pt x="346" y="0"/>
                    <a:pt x="421" y="0"/>
                  </a:cubicBezTo>
                  <a:cubicBezTo>
                    <a:pt x="425" y="0"/>
                    <a:pt x="430" y="0"/>
                    <a:pt x="434" y="1"/>
                  </a:cubicBezTo>
                  <a:cubicBezTo>
                    <a:pt x="438" y="1"/>
                    <a:pt x="442" y="2"/>
                    <a:pt x="447" y="3"/>
                  </a:cubicBezTo>
                  <a:cubicBezTo>
                    <a:pt x="412" y="199"/>
                    <a:pt x="412" y="199"/>
                    <a:pt x="412" y="199"/>
                  </a:cubicBezTo>
                  <a:cubicBezTo>
                    <a:pt x="405" y="198"/>
                    <a:pt x="399" y="197"/>
                    <a:pt x="392" y="196"/>
                  </a:cubicBezTo>
                  <a:cubicBezTo>
                    <a:pt x="386" y="194"/>
                    <a:pt x="379" y="194"/>
                    <a:pt x="372" y="194"/>
                  </a:cubicBezTo>
                  <a:cubicBezTo>
                    <a:pt x="331" y="194"/>
                    <a:pt x="300" y="204"/>
                    <a:pt x="276" y="226"/>
                  </a:cubicBezTo>
                  <a:cubicBezTo>
                    <a:pt x="252" y="247"/>
                    <a:pt x="236" y="285"/>
                    <a:pt x="226" y="338"/>
                  </a:cubicBezTo>
                  <a:cubicBezTo>
                    <a:pt x="197" y="509"/>
                    <a:pt x="197" y="509"/>
                    <a:pt x="197" y="509"/>
                  </a:cubicBezTo>
                  <a:cubicBezTo>
                    <a:pt x="0" y="509"/>
                    <a:pt x="0" y="509"/>
                    <a:pt x="0" y="509"/>
                  </a:cubicBezTo>
                  <a:lnTo>
                    <a:pt x="85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68"/>
            <p:cNvSpPr/>
            <p:nvPr/>
          </p:nvSpPr>
          <p:spPr>
            <a:xfrm>
              <a:off x="7399338" y="3017838"/>
              <a:ext cx="936625" cy="835026"/>
            </a:xfrm>
            <a:custGeom>
              <a:avLst/>
              <a:gdLst/>
              <a:ahLst/>
              <a:cxnLst/>
              <a:rect l="l" t="t" r="r" b="b"/>
              <a:pathLst>
                <a:path w="590" h="525" extrusionOk="0">
                  <a:moveTo>
                    <a:pt x="353" y="525"/>
                  </a:moveTo>
                  <a:cubicBezTo>
                    <a:pt x="352" y="456"/>
                    <a:pt x="352" y="456"/>
                    <a:pt x="352" y="456"/>
                  </a:cubicBezTo>
                  <a:cubicBezTo>
                    <a:pt x="320" y="483"/>
                    <a:pt x="288" y="501"/>
                    <a:pt x="257" y="510"/>
                  </a:cubicBezTo>
                  <a:cubicBezTo>
                    <a:pt x="225" y="519"/>
                    <a:pt x="191" y="523"/>
                    <a:pt x="154" y="523"/>
                  </a:cubicBezTo>
                  <a:cubicBezTo>
                    <a:pt x="133" y="523"/>
                    <a:pt x="113" y="521"/>
                    <a:pt x="94" y="516"/>
                  </a:cubicBezTo>
                  <a:cubicBezTo>
                    <a:pt x="76" y="512"/>
                    <a:pt x="59" y="504"/>
                    <a:pt x="45" y="494"/>
                  </a:cubicBezTo>
                  <a:cubicBezTo>
                    <a:pt x="31" y="484"/>
                    <a:pt x="20" y="472"/>
                    <a:pt x="12" y="457"/>
                  </a:cubicBezTo>
                  <a:cubicBezTo>
                    <a:pt x="4" y="442"/>
                    <a:pt x="0" y="424"/>
                    <a:pt x="0" y="403"/>
                  </a:cubicBezTo>
                  <a:cubicBezTo>
                    <a:pt x="0" y="395"/>
                    <a:pt x="1" y="385"/>
                    <a:pt x="3" y="374"/>
                  </a:cubicBezTo>
                  <a:cubicBezTo>
                    <a:pt x="9" y="337"/>
                    <a:pt x="23" y="308"/>
                    <a:pt x="44" y="287"/>
                  </a:cubicBezTo>
                  <a:cubicBezTo>
                    <a:pt x="65" y="265"/>
                    <a:pt x="90" y="250"/>
                    <a:pt x="118" y="239"/>
                  </a:cubicBezTo>
                  <a:cubicBezTo>
                    <a:pt x="146" y="228"/>
                    <a:pt x="175" y="221"/>
                    <a:pt x="206" y="217"/>
                  </a:cubicBezTo>
                  <a:cubicBezTo>
                    <a:pt x="238" y="213"/>
                    <a:pt x="267" y="209"/>
                    <a:pt x="293" y="205"/>
                  </a:cubicBezTo>
                  <a:cubicBezTo>
                    <a:pt x="320" y="202"/>
                    <a:pt x="343" y="197"/>
                    <a:pt x="362" y="191"/>
                  </a:cubicBezTo>
                  <a:cubicBezTo>
                    <a:pt x="380" y="185"/>
                    <a:pt x="391" y="174"/>
                    <a:pt x="393" y="158"/>
                  </a:cubicBezTo>
                  <a:cubicBezTo>
                    <a:pt x="393" y="157"/>
                    <a:pt x="393" y="156"/>
                    <a:pt x="394" y="155"/>
                  </a:cubicBezTo>
                  <a:cubicBezTo>
                    <a:pt x="394" y="154"/>
                    <a:pt x="394" y="153"/>
                    <a:pt x="394" y="152"/>
                  </a:cubicBezTo>
                  <a:cubicBezTo>
                    <a:pt x="394" y="144"/>
                    <a:pt x="392" y="138"/>
                    <a:pt x="388" y="134"/>
                  </a:cubicBezTo>
                  <a:cubicBezTo>
                    <a:pt x="383" y="130"/>
                    <a:pt x="378" y="126"/>
                    <a:pt x="372" y="124"/>
                  </a:cubicBezTo>
                  <a:cubicBezTo>
                    <a:pt x="366" y="122"/>
                    <a:pt x="360" y="120"/>
                    <a:pt x="353" y="119"/>
                  </a:cubicBezTo>
                  <a:cubicBezTo>
                    <a:pt x="346" y="118"/>
                    <a:pt x="340" y="118"/>
                    <a:pt x="336" y="118"/>
                  </a:cubicBezTo>
                  <a:cubicBezTo>
                    <a:pt x="329" y="118"/>
                    <a:pt x="321" y="118"/>
                    <a:pt x="313" y="119"/>
                  </a:cubicBezTo>
                  <a:cubicBezTo>
                    <a:pt x="305" y="120"/>
                    <a:pt x="298" y="122"/>
                    <a:pt x="291" y="126"/>
                  </a:cubicBezTo>
                  <a:cubicBezTo>
                    <a:pt x="284" y="129"/>
                    <a:pt x="278" y="134"/>
                    <a:pt x="272" y="141"/>
                  </a:cubicBezTo>
                  <a:cubicBezTo>
                    <a:pt x="266" y="147"/>
                    <a:pt x="261" y="155"/>
                    <a:pt x="25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4" y="140"/>
                    <a:pt x="83" y="116"/>
                    <a:pt x="96" y="96"/>
                  </a:cubicBezTo>
                  <a:cubicBezTo>
                    <a:pt x="110" y="75"/>
                    <a:pt x="128" y="58"/>
                    <a:pt x="153" y="44"/>
                  </a:cubicBezTo>
                  <a:cubicBezTo>
                    <a:pt x="177" y="29"/>
                    <a:pt x="207" y="19"/>
                    <a:pt x="242" y="11"/>
                  </a:cubicBezTo>
                  <a:cubicBezTo>
                    <a:pt x="277" y="3"/>
                    <a:pt x="320" y="0"/>
                    <a:pt x="369" y="0"/>
                  </a:cubicBezTo>
                  <a:cubicBezTo>
                    <a:pt x="413" y="0"/>
                    <a:pt x="450" y="3"/>
                    <a:pt x="479" y="9"/>
                  </a:cubicBezTo>
                  <a:cubicBezTo>
                    <a:pt x="507" y="15"/>
                    <a:pt x="530" y="23"/>
                    <a:pt x="546" y="35"/>
                  </a:cubicBezTo>
                  <a:cubicBezTo>
                    <a:pt x="563" y="46"/>
                    <a:pt x="574" y="60"/>
                    <a:pt x="580" y="75"/>
                  </a:cubicBezTo>
                  <a:cubicBezTo>
                    <a:pt x="587" y="91"/>
                    <a:pt x="590" y="109"/>
                    <a:pt x="590" y="128"/>
                  </a:cubicBezTo>
                  <a:cubicBezTo>
                    <a:pt x="590" y="140"/>
                    <a:pt x="589" y="153"/>
                    <a:pt x="588" y="165"/>
                  </a:cubicBezTo>
                  <a:cubicBezTo>
                    <a:pt x="586" y="178"/>
                    <a:pt x="584" y="191"/>
                    <a:pt x="581" y="205"/>
                  </a:cubicBezTo>
                  <a:cubicBezTo>
                    <a:pt x="542" y="436"/>
                    <a:pt x="542" y="436"/>
                    <a:pt x="542" y="436"/>
                  </a:cubicBezTo>
                  <a:cubicBezTo>
                    <a:pt x="540" y="447"/>
                    <a:pt x="539" y="456"/>
                    <a:pt x="539" y="463"/>
                  </a:cubicBezTo>
                  <a:cubicBezTo>
                    <a:pt x="539" y="470"/>
                    <a:pt x="540" y="476"/>
                    <a:pt x="543" y="481"/>
                  </a:cubicBezTo>
                  <a:cubicBezTo>
                    <a:pt x="545" y="487"/>
                    <a:pt x="550" y="493"/>
                    <a:pt x="557" y="500"/>
                  </a:cubicBezTo>
                  <a:cubicBezTo>
                    <a:pt x="556" y="525"/>
                    <a:pt x="556" y="525"/>
                    <a:pt x="556" y="525"/>
                  </a:cubicBezTo>
                  <a:lnTo>
                    <a:pt x="353" y="525"/>
                  </a:lnTo>
                  <a:close/>
                  <a:moveTo>
                    <a:pt x="262" y="412"/>
                  </a:moveTo>
                  <a:cubicBezTo>
                    <a:pt x="279" y="412"/>
                    <a:pt x="294" y="409"/>
                    <a:pt x="307" y="402"/>
                  </a:cubicBezTo>
                  <a:cubicBezTo>
                    <a:pt x="320" y="396"/>
                    <a:pt x="331" y="387"/>
                    <a:pt x="339" y="376"/>
                  </a:cubicBezTo>
                  <a:cubicBezTo>
                    <a:pt x="348" y="365"/>
                    <a:pt x="355" y="352"/>
                    <a:pt x="360" y="338"/>
                  </a:cubicBezTo>
                  <a:cubicBezTo>
                    <a:pt x="365" y="323"/>
                    <a:pt x="369" y="307"/>
                    <a:pt x="371" y="290"/>
                  </a:cubicBezTo>
                  <a:cubicBezTo>
                    <a:pt x="353" y="297"/>
                    <a:pt x="335" y="303"/>
                    <a:pt x="317" y="307"/>
                  </a:cubicBezTo>
                  <a:cubicBezTo>
                    <a:pt x="299" y="310"/>
                    <a:pt x="282" y="314"/>
                    <a:pt x="267" y="318"/>
                  </a:cubicBezTo>
                  <a:cubicBezTo>
                    <a:pt x="252" y="322"/>
                    <a:pt x="238" y="328"/>
                    <a:pt x="227" y="335"/>
                  </a:cubicBezTo>
                  <a:cubicBezTo>
                    <a:pt x="216" y="343"/>
                    <a:pt x="209" y="354"/>
                    <a:pt x="207" y="370"/>
                  </a:cubicBezTo>
                  <a:cubicBezTo>
                    <a:pt x="207" y="376"/>
                    <a:pt x="207" y="376"/>
                    <a:pt x="207" y="376"/>
                  </a:cubicBezTo>
                  <a:cubicBezTo>
                    <a:pt x="207" y="387"/>
                    <a:pt x="211" y="395"/>
                    <a:pt x="221" y="402"/>
                  </a:cubicBezTo>
                  <a:cubicBezTo>
                    <a:pt x="230" y="409"/>
                    <a:pt x="244" y="412"/>
                    <a:pt x="262" y="4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68"/>
            <p:cNvSpPr/>
            <p:nvPr/>
          </p:nvSpPr>
          <p:spPr>
            <a:xfrm>
              <a:off x="8335963" y="2768600"/>
              <a:ext cx="500063" cy="1081088"/>
            </a:xfrm>
            <a:custGeom>
              <a:avLst/>
              <a:gdLst/>
              <a:ahLst/>
              <a:cxnLst/>
              <a:rect l="l" t="t" r="r" b="b"/>
              <a:pathLst>
                <a:path w="315" h="681" extrusionOk="0">
                  <a:moveTo>
                    <a:pt x="0" y="681"/>
                  </a:moveTo>
                  <a:lnTo>
                    <a:pt x="118" y="0"/>
                  </a:lnTo>
                  <a:lnTo>
                    <a:pt x="315" y="0"/>
                  </a:lnTo>
                  <a:lnTo>
                    <a:pt x="197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68"/>
            <p:cNvSpPr/>
            <p:nvPr/>
          </p:nvSpPr>
          <p:spPr>
            <a:xfrm>
              <a:off x="1087438" y="3206750"/>
              <a:ext cx="401638" cy="639763"/>
            </a:xfrm>
            <a:custGeom>
              <a:avLst/>
              <a:gdLst/>
              <a:ahLst/>
              <a:cxnLst/>
              <a:rect l="l" t="t" r="r" b="b"/>
              <a:pathLst>
                <a:path w="253" h="403" extrusionOk="0">
                  <a:moveTo>
                    <a:pt x="0" y="403"/>
                  </a:moveTo>
                  <a:lnTo>
                    <a:pt x="111" y="0"/>
                  </a:lnTo>
                  <a:lnTo>
                    <a:pt x="253" y="0"/>
                  </a:lnTo>
                  <a:lnTo>
                    <a:pt x="196" y="403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68"/>
            <p:cNvSpPr/>
            <p:nvPr/>
          </p:nvSpPr>
          <p:spPr>
            <a:xfrm>
              <a:off x="1223963" y="2757488"/>
              <a:ext cx="454025" cy="185738"/>
            </a:xfrm>
            <a:custGeom>
              <a:avLst/>
              <a:gdLst/>
              <a:ahLst/>
              <a:cxnLst/>
              <a:rect l="l" t="t" r="r" b="b"/>
              <a:pathLst>
                <a:path w="286" h="117" extrusionOk="0">
                  <a:moveTo>
                    <a:pt x="239" y="103"/>
                  </a:moveTo>
                  <a:cubicBezTo>
                    <a:pt x="239" y="103"/>
                    <a:pt x="239" y="103"/>
                    <a:pt x="238" y="102"/>
                  </a:cubicBezTo>
                  <a:cubicBezTo>
                    <a:pt x="238" y="102"/>
                    <a:pt x="237" y="100"/>
                    <a:pt x="236" y="98"/>
                  </a:cubicBezTo>
                  <a:cubicBezTo>
                    <a:pt x="233" y="94"/>
                    <a:pt x="228" y="89"/>
                    <a:pt x="221" y="83"/>
                  </a:cubicBezTo>
                  <a:cubicBezTo>
                    <a:pt x="207" y="71"/>
                    <a:pt x="185" y="57"/>
                    <a:pt x="149" y="50"/>
                  </a:cubicBezTo>
                  <a:cubicBezTo>
                    <a:pt x="131" y="47"/>
                    <a:pt x="116" y="47"/>
                    <a:pt x="103" y="48"/>
                  </a:cubicBezTo>
                  <a:cubicBezTo>
                    <a:pt x="71" y="51"/>
                    <a:pt x="51" y="64"/>
                    <a:pt x="45" y="70"/>
                  </a:cubicBezTo>
                  <a:cubicBezTo>
                    <a:pt x="42" y="71"/>
                    <a:pt x="42" y="72"/>
                    <a:pt x="42" y="72"/>
                  </a:cubicBezTo>
                  <a:cubicBezTo>
                    <a:pt x="33" y="81"/>
                    <a:pt x="18" y="81"/>
                    <a:pt x="9" y="72"/>
                  </a:cubicBezTo>
                  <a:cubicBezTo>
                    <a:pt x="0" y="63"/>
                    <a:pt x="0" y="48"/>
                    <a:pt x="9" y="39"/>
                  </a:cubicBezTo>
                  <a:cubicBezTo>
                    <a:pt x="12" y="37"/>
                    <a:pt x="41" y="8"/>
                    <a:pt x="98" y="2"/>
                  </a:cubicBezTo>
                  <a:cubicBezTo>
                    <a:pt x="115" y="0"/>
                    <a:pt x="135" y="0"/>
                    <a:pt x="157" y="4"/>
                  </a:cubicBezTo>
                  <a:cubicBezTo>
                    <a:pt x="247" y="20"/>
                    <a:pt x="279" y="78"/>
                    <a:pt x="280" y="82"/>
                  </a:cubicBezTo>
                  <a:cubicBezTo>
                    <a:pt x="286" y="94"/>
                    <a:pt x="281" y="108"/>
                    <a:pt x="270" y="113"/>
                  </a:cubicBezTo>
                  <a:cubicBezTo>
                    <a:pt x="267" y="115"/>
                    <a:pt x="265" y="115"/>
                    <a:pt x="262" y="116"/>
                  </a:cubicBezTo>
                  <a:cubicBezTo>
                    <a:pt x="253" y="117"/>
                    <a:pt x="243" y="112"/>
                    <a:pt x="239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68"/>
            <p:cNvSpPr/>
            <p:nvPr/>
          </p:nvSpPr>
          <p:spPr>
            <a:xfrm>
              <a:off x="1284288" y="2895600"/>
              <a:ext cx="288925" cy="127000"/>
            </a:xfrm>
            <a:custGeom>
              <a:avLst/>
              <a:gdLst/>
              <a:ahLst/>
              <a:cxnLst/>
              <a:rect l="l" t="t" r="r" b="b"/>
              <a:pathLst>
                <a:path w="182" h="80" extrusionOk="0">
                  <a:moveTo>
                    <a:pt x="143" y="69"/>
                  </a:moveTo>
                  <a:cubicBezTo>
                    <a:pt x="143" y="69"/>
                    <a:pt x="143" y="69"/>
                    <a:pt x="142" y="67"/>
                  </a:cubicBezTo>
                  <a:cubicBezTo>
                    <a:pt x="140" y="65"/>
                    <a:pt x="138" y="62"/>
                    <a:pt x="134" y="59"/>
                  </a:cubicBezTo>
                  <a:cubicBezTo>
                    <a:pt x="126" y="52"/>
                    <a:pt x="114" y="44"/>
                    <a:pt x="93" y="40"/>
                  </a:cubicBezTo>
                  <a:cubicBezTo>
                    <a:pt x="83" y="39"/>
                    <a:pt x="75" y="39"/>
                    <a:pt x="68" y="39"/>
                  </a:cubicBezTo>
                  <a:cubicBezTo>
                    <a:pt x="50" y="41"/>
                    <a:pt x="39" y="48"/>
                    <a:pt x="36" y="51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27" y="59"/>
                    <a:pt x="15" y="59"/>
                    <a:pt x="7" y="52"/>
                  </a:cubicBezTo>
                  <a:cubicBezTo>
                    <a:pt x="0" y="44"/>
                    <a:pt x="0" y="32"/>
                    <a:pt x="7" y="24"/>
                  </a:cubicBezTo>
                  <a:cubicBezTo>
                    <a:pt x="9" y="22"/>
                    <a:pt x="28" y="5"/>
                    <a:pt x="64" y="1"/>
                  </a:cubicBezTo>
                  <a:cubicBezTo>
                    <a:pt x="74" y="0"/>
                    <a:pt x="87" y="0"/>
                    <a:pt x="100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56" y="12"/>
                    <a:pt x="176" y="48"/>
                    <a:pt x="178" y="52"/>
                  </a:cubicBezTo>
                  <a:cubicBezTo>
                    <a:pt x="182" y="61"/>
                    <a:pt x="179" y="73"/>
                    <a:pt x="169" y="77"/>
                  </a:cubicBezTo>
                  <a:cubicBezTo>
                    <a:pt x="167" y="79"/>
                    <a:pt x="165" y="79"/>
                    <a:pt x="162" y="80"/>
                  </a:cubicBezTo>
                  <a:cubicBezTo>
                    <a:pt x="154" y="80"/>
                    <a:pt x="147" y="76"/>
                    <a:pt x="143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8"/>
            <p:cNvSpPr/>
            <p:nvPr/>
          </p:nvSpPr>
          <p:spPr>
            <a:xfrm>
              <a:off x="1325563" y="3011488"/>
              <a:ext cx="160338" cy="136525"/>
            </a:xfrm>
            <a:custGeom>
              <a:avLst/>
              <a:gdLst/>
              <a:ahLst/>
              <a:cxnLst/>
              <a:rect l="l" t="t" r="r" b="b"/>
              <a:pathLst>
                <a:path w="101" h="86" extrusionOk="0">
                  <a:moveTo>
                    <a:pt x="100" y="43"/>
                  </a:moveTo>
                  <a:cubicBezTo>
                    <a:pt x="100" y="67"/>
                    <a:pt x="78" y="86"/>
                    <a:pt x="50" y="86"/>
                  </a:cubicBezTo>
                  <a:cubicBezTo>
                    <a:pt x="22" y="86"/>
                    <a:pt x="0" y="67"/>
                    <a:pt x="0" y="43"/>
                  </a:cubicBezTo>
                  <a:cubicBezTo>
                    <a:pt x="0" y="19"/>
                    <a:pt x="22" y="0"/>
                    <a:pt x="50" y="0"/>
                  </a:cubicBezTo>
                  <a:cubicBezTo>
                    <a:pt x="78" y="0"/>
                    <a:pt x="101" y="20"/>
                    <a:pt x="100" y="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8"/>
            <p:cNvSpPr/>
            <p:nvPr/>
          </p:nvSpPr>
          <p:spPr>
            <a:xfrm>
              <a:off x="8861425" y="2770188"/>
              <a:ext cx="282575" cy="282575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moveTo>
                    <a:pt x="89" y="162"/>
                  </a:moveTo>
                  <a:cubicBezTo>
                    <a:pt x="49" y="162"/>
                    <a:pt x="16" y="129"/>
                    <a:pt x="16" y="89"/>
                  </a:cubicBezTo>
                  <a:cubicBezTo>
                    <a:pt x="16" y="49"/>
                    <a:pt x="49" y="16"/>
                    <a:pt x="89" y="16"/>
                  </a:cubicBezTo>
                  <a:cubicBezTo>
                    <a:pt x="129" y="16"/>
                    <a:pt x="162" y="49"/>
                    <a:pt x="162" y="89"/>
                  </a:cubicBezTo>
                  <a:cubicBezTo>
                    <a:pt x="162" y="129"/>
                    <a:pt x="129" y="162"/>
                    <a:pt x="89" y="162"/>
                  </a:cubicBezTo>
                  <a:moveTo>
                    <a:pt x="130" y="118"/>
                  </a:moveTo>
                  <a:cubicBezTo>
                    <a:pt x="129" y="115"/>
                    <a:pt x="129" y="110"/>
                    <a:pt x="129" y="105"/>
                  </a:cubicBezTo>
                  <a:cubicBezTo>
                    <a:pt x="129" y="101"/>
                    <a:pt x="129" y="98"/>
                    <a:pt x="128" y="95"/>
                  </a:cubicBezTo>
                  <a:cubicBezTo>
                    <a:pt x="127" y="93"/>
                    <a:pt x="125" y="90"/>
                    <a:pt x="124" y="89"/>
                  </a:cubicBezTo>
                  <a:cubicBezTo>
                    <a:pt x="123" y="88"/>
                    <a:pt x="122" y="87"/>
                    <a:pt x="121" y="86"/>
                  </a:cubicBezTo>
                  <a:cubicBezTo>
                    <a:pt x="122" y="86"/>
                    <a:pt x="123" y="85"/>
                    <a:pt x="123" y="84"/>
                  </a:cubicBezTo>
                  <a:cubicBezTo>
                    <a:pt x="125" y="82"/>
                    <a:pt x="127" y="80"/>
                    <a:pt x="128" y="77"/>
                  </a:cubicBezTo>
                  <a:cubicBezTo>
                    <a:pt x="130" y="73"/>
                    <a:pt x="131" y="70"/>
                    <a:pt x="131" y="65"/>
                  </a:cubicBezTo>
                  <a:cubicBezTo>
                    <a:pt x="131" y="56"/>
                    <a:pt x="128" y="50"/>
                    <a:pt x="122" y="45"/>
                  </a:cubicBezTo>
                  <a:cubicBezTo>
                    <a:pt x="117" y="40"/>
                    <a:pt x="108" y="37"/>
                    <a:pt x="98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37"/>
                    <a:pt x="53" y="39"/>
                    <a:pt x="53" y="42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30"/>
                    <a:pt x="54" y="132"/>
                    <a:pt x="57" y="13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74" y="132"/>
                    <a:pt x="76" y="130"/>
                    <a:pt x="76" y="128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94" y="96"/>
                    <a:pt x="94" y="96"/>
                    <a:pt x="94" y="96"/>
                  </a:cubicBezTo>
                  <a:cubicBezTo>
                    <a:pt x="97" y="96"/>
                    <a:pt x="99" y="97"/>
                    <a:pt x="101" y="97"/>
                  </a:cubicBezTo>
                  <a:cubicBezTo>
                    <a:pt x="103" y="98"/>
                    <a:pt x="104" y="99"/>
                    <a:pt x="105" y="100"/>
                  </a:cubicBezTo>
                  <a:cubicBezTo>
                    <a:pt x="106" y="102"/>
                    <a:pt x="106" y="103"/>
                    <a:pt x="107" y="106"/>
                  </a:cubicBezTo>
                  <a:cubicBezTo>
                    <a:pt x="107" y="108"/>
                    <a:pt x="107" y="112"/>
                    <a:pt x="107" y="115"/>
                  </a:cubicBezTo>
                  <a:cubicBezTo>
                    <a:pt x="107" y="117"/>
                    <a:pt x="107" y="120"/>
                    <a:pt x="108" y="122"/>
                  </a:cubicBezTo>
                  <a:cubicBezTo>
                    <a:pt x="108" y="125"/>
                    <a:pt x="109" y="128"/>
                    <a:pt x="110" y="130"/>
                  </a:cubicBezTo>
                  <a:cubicBezTo>
                    <a:pt x="111" y="131"/>
                    <a:pt x="112" y="132"/>
                    <a:pt x="114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3" y="131"/>
                    <a:pt x="134" y="130"/>
                  </a:cubicBezTo>
                  <a:cubicBezTo>
                    <a:pt x="134" y="128"/>
                    <a:pt x="134" y="126"/>
                    <a:pt x="133" y="125"/>
                  </a:cubicBezTo>
                  <a:cubicBezTo>
                    <a:pt x="132" y="125"/>
                    <a:pt x="131" y="123"/>
                    <a:pt x="130" y="118"/>
                  </a:cubicBezTo>
                  <a:moveTo>
                    <a:pt x="76" y="58"/>
                  </a:moveTo>
                  <a:cubicBezTo>
                    <a:pt x="96" y="58"/>
                    <a:pt x="96" y="58"/>
                    <a:pt x="96" y="58"/>
                  </a:cubicBezTo>
                  <a:cubicBezTo>
                    <a:pt x="98" y="58"/>
                    <a:pt x="100" y="58"/>
                    <a:pt x="101" y="58"/>
                  </a:cubicBezTo>
                  <a:cubicBezTo>
                    <a:pt x="103" y="59"/>
                    <a:pt x="104" y="59"/>
                    <a:pt x="105" y="60"/>
                  </a:cubicBezTo>
                  <a:cubicBezTo>
                    <a:pt x="105" y="60"/>
                    <a:pt x="106" y="61"/>
                    <a:pt x="107" y="62"/>
                  </a:cubicBezTo>
                  <a:cubicBezTo>
                    <a:pt x="107" y="63"/>
                    <a:pt x="107" y="65"/>
                    <a:pt x="107" y="67"/>
                  </a:cubicBezTo>
                  <a:cubicBezTo>
                    <a:pt x="107" y="71"/>
                    <a:pt x="107" y="73"/>
                    <a:pt x="105" y="74"/>
                  </a:cubicBezTo>
                  <a:cubicBezTo>
                    <a:pt x="103" y="76"/>
                    <a:pt x="100" y="77"/>
                    <a:pt x="97" y="77"/>
                  </a:cubicBezTo>
                  <a:cubicBezTo>
                    <a:pt x="76" y="77"/>
                    <a:pt x="76" y="77"/>
                    <a:pt x="76" y="77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858"/>
                </a:buClr>
                <a:buSzPts val="3300"/>
                <a:buFont typeface="Arial"/>
                <a:buNone/>
              </a:pPr>
              <a:endParaRPr sz="4400" b="0" i="0" u="none" strike="noStrike" cap="none">
                <a:solidFill>
                  <a:srgbClr val="585858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8" name="Google Shape;458;p68"/>
          <p:cNvSpPr txBox="1">
            <a:spLocks noGrp="1"/>
          </p:cNvSpPr>
          <p:nvPr>
            <p:ph type="title"/>
          </p:nvPr>
        </p:nvSpPr>
        <p:spPr>
          <a:xfrm>
            <a:off x="345533" y="1615200"/>
            <a:ext cx="11358800" cy="2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59" name="Google Shape;459;p68"/>
          <p:cNvSpPr txBox="1">
            <a:spLocks noGrp="1"/>
          </p:cNvSpPr>
          <p:nvPr>
            <p:ph type="subTitle" idx="1"/>
          </p:nvPr>
        </p:nvSpPr>
        <p:spPr>
          <a:xfrm>
            <a:off x="347577" y="6158356"/>
            <a:ext cx="6301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9A23D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endParaRPr/>
          </a:p>
        </p:txBody>
      </p:sp>
      <p:sp>
        <p:nvSpPr>
          <p:cNvPr id="460" name="Google Shape;460;p68"/>
          <p:cNvSpPr txBox="1">
            <a:spLocks noGrp="1"/>
          </p:cNvSpPr>
          <p:nvPr>
            <p:ph type="subTitle" idx="2"/>
          </p:nvPr>
        </p:nvSpPr>
        <p:spPr>
          <a:xfrm>
            <a:off x="355733" y="4235116"/>
            <a:ext cx="6293600" cy="21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51754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FFFFF"/>
        </a:solid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377"/>
          <p:cNvSpPr txBox="1"/>
          <p:nvPr/>
        </p:nvSpPr>
        <p:spPr>
          <a:xfrm>
            <a:off x="371951" y="6338433"/>
            <a:ext cx="1276000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 b="1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sz="1067" b="1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2409" name="Google Shape;2409;p377"/>
          <p:cNvSpPr txBox="1">
            <a:spLocks noGrp="1"/>
          </p:cNvSpPr>
          <p:nvPr>
            <p:ph type="sldNum" idx="12"/>
          </p:nvPr>
        </p:nvSpPr>
        <p:spPr>
          <a:xfrm>
            <a:off x="1585700" y="6333133"/>
            <a:ext cx="731600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buNone/>
              <a:defRPr sz="1067" b="1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algn="l" rtl="0">
              <a:buNone/>
              <a:defRPr sz="1067" b="1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algn="l" rtl="0">
              <a:buNone/>
              <a:defRPr sz="1067" b="1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algn="l" rtl="0">
              <a:buNone/>
              <a:defRPr sz="1067" b="1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algn="l" rtl="0">
              <a:buNone/>
              <a:defRPr sz="1067" b="1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algn="l" rtl="0">
              <a:buNone/>
              <a:defRPr sz="1067" b="1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algn="l" rtl="0">
              <a:buNone/>
              <a:defRPr sz="1067" b="1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algn="l" rtl="0">
              <a:buNone/>
              <a:defRPr sz="1067" b="1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algn="l" rtl="0">
              <a:buNone/>
              <a:defRPr sz="1067" b="1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10" name="Google Shape;2410;p377"/>
          <p:cNvSpPr txBox="1">
            <a:spLocks noGrp="1"/>
          </p:cNvSpPr>
          <p:nvPr>
            <p:ph type="title"/>
          </p:nvPr>
        </p:nvSpPr>
        <p:spPr>
          <a:xfrm>
            <a:off x="333835" y="515457"/>
            <a:ext cx="5314400" cy="3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80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411" name="Google Shape;2411;p377"/>
          <p:cNvSpPr txBox="1">
            <a:spLocks noGrp="1"/>
          </p:cNvSpPr>
          <p:nvPr>
            <p:ph type="subTitle" idx="1"/>
          </p:nvPr>
        </p:nvSpPr>
        <p:spPr>
          <a:xfrm>
            <a:off x="5815200" y="2102501"/>
            <a:ext cx="1602400" cy="3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1138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>
            <a:endParaRPr/>
          </a:p>
        </p:txBody>
      </p:sp>
      <p:sp>
        <p:nvSpPr>
          <p:cNvPr id="2412" name="Google Shape;2412;p377"/>
          <p:cNvSpPr txBox="1">
            <a:spLocks noGrp="1"/>
          </p:cNvSpPr>
          <p:nvPr>
            <p:ph type="subTitle" idx="2"/>
          </p:nvPr>
        </p:nvSpPr>
        <p:spPr>
          <a:xfrm>
            <a:off x="7524533" y="2089435"/>
            <a:ext cx="3988000" cy="36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>
            <a:endParaRPr/>
          </a:p>
        </p:txBody>
      </p:sp>
      <p:pic>
        <p:nvPicPr>
          <p:cNvPr id="2413" name="Google Shape;2413;p3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5509" y="6440867"/>
            <a:ext cx="1602399" cy="2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60326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ngCentral - Blank White">
  <p:cSld name="RingCentral - Blank White">
    <p:bg>
      <p:bgPr>
        <a:solidFill>
          <a:srgbClr val="FFFFFF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0" name="Google Shape;1570;p2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5509" y="6440867"/>
            <a:ext cx="1602399" cy="2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759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603974"/>
            <a:ext cx="3355220" cy="2263165"/>
          </a:xfr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E5CD1-95FE-7440-A11E-54296D3B774C}"/>
              </a:ext>
            </a:extLst>
          </p:cNvPr>
          <p:cNvSpPr/>
          <p:nvPr userDrawn="1"/>
        </p:nvSpPr>
        <p:spPr>
          <a:xfrm>
            <a:off x="487019" y="38091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ngCentral - Bottom - Blue">
  <p:cSld name="RingCentral - Bottom - Blue"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sldNum" idx="12"/>
          </p:nvPr>
        </p:nvSpPr>
        <p:spPr>
          <a:xfrm>
            <a:off x="1687300" y="6333133"/>
            <a:ext cx="731600" cy="3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buNone/>
              <a:defRPr sz="1067" b="1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algn="l" rtl="0">
              <a:buNone/>
              <a:defRPr sz="1067" b="1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2pPr>
            <a:lvl3pPr lvl="2" algn="l" rtl="0">
              <a:buNone/>
              <a:defRPr sz="1067" b="1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3pPr>
            <a:lvl4pPr lvl="3" algn="l" rtl="0">
              <a:buNone/>
              <a:defRPr sz="1067" b="1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4pPr>
            <a:lvl5pPr lvl="4" algn="l" rtl="0">
              <a:buNone/>
              <a:defRPr sz="1067" b="1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5pPr>
            <a:lvl6pPr lvl="5" algn="l" rtl="0">
              <a:buNone/>
              <a:defRPr sz="1067" b="1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6pPr>
            <a:lvl7pPr lvl="6" algn="l" rtl="0">
              <a:buNone/>
              <a:defRPr sz="1067" b="1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7pPr>
            <a:lvl8pPr lvl="7" algn="l" rtl="0">
              <a:buNone/>
              <a:defRPr sz="1067" b="1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8pPr>
            <a:lvl9pPr lvl="8" algn="l" rtl="0">
              <a:buNone/>
              <a:defRPr sz="1067" b="1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2" name="Google Shape;152;p24"/>
          <p:cNvSpPr txBox="1"/>
          <p:nvPr/>
        </p:nvSpPr>
        <p:spPr>
          <a:xfrm>
            <a:off x="371951" y="6338433"/>
            <a:ext cx="1276000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 b="1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sz="1067" b="1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5509" y="6440867"/>
            <a:ext cx="1602399" cy="2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93297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ngCentral - Bottom - White">
  <p:cSld name="RingCentral - Bottom - White">
    <p:bg>
      <p:bgPr>
        <a:solidFill>
          <a:srgbClr val="FFFFFF"/>
        </a:solidFill>
        <a:effectLst/>
      </p:bgPr>
    </p:bg>
    <p:spTree>
      <p:nvGrpSpPr>
        <p:cNvPr id="1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7" name="Google Shape;3007;p462"/>
          <p:cNvSpPr txBox="1"/>
          <p:nvPr/>
        </p:nvSpPr>
        <p:spPr>
          <a:xfrm>
            <a:off x="309700" y="6338433"/>
            <a:ext cx="1276000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067" b="1" i="0" u="none" strike="noStrike" cap="none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sz="1067" b="1" i="0" u="none" strike="noStrike" cap="none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3008" name="Google Shape;3008;p4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5137" y="6439527"/>
            <a:ext cx="1514233" cy="234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9" name="Google Shape;3009;p4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5509" y="6440867"/>
            <a:ext cx="1602399" cy="2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9038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">
  <p:cSld name="2 columns"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p46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043" name="Google Shape;3043;p469"/>
          <p:cNvSpPr txBox="1">
            <a:spLocks noGrp="1"/>
          </p:cNvSpPr>
          <p:nvPr>
            <p:ph type="body" idx="1"/>
          </p:nvPr>
        </p:nvSpPr>
        <p:spPr>
          <a:xfrm>
            <a:off x="609600" y="1536335"/>
            <a:ext cx="5386800" cy="4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609585" marR="0" lvl="0" indent="-467348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▪"/>
              <a:defRPr sz="32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57189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40256" algn="l" rtl="0">
              <a:spcBef>
                <a:spcPts val="667"/>
              </a:spcBef>
              <a:spcAft>
                <a:spcPts val="0"/>
              </a:spcAft>
              <a:buClr>
                <a:srgbClr val="363636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rgbClr val="363636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4" name="Google Shape;3044;p469"/>
          <p:cNvSpPr txBox="1">
            <a:spLocks noGrp="1"/>
          </p:cNvSpPr>
          <p:nvPr>
            <p:ph type="body" idx="2"/>
          </p:nvPr>
        </p:nvSpPr>
        <p:spPr>
          <a:xfrm>
            <a:off x="6193368" y="1536335"/>
            <a:ext cx="5389200" cy="4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609585" marR="0" lvl="0" indent="-467348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▪"/>
              <a:defRPr sz="32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74121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667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57189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40256" algn="l" rtl="0">
              <a:spcBef>
                <a:spcPts val="667"/>
              </a:spcBef>
              <a:spcAft>
                <a:spcPts val="0"/>
              </a:spcAft>
              <a:buClr>
                <a:srgbClr val="363636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40256" algn="l" rtl="0">
              <a:spcBef>
                <a:spcPts val="427"/>
              </a:spcBef>
              <a:spcAft>
                <a:spcPts val="0"/>
              </a:spcAft>
              <a:buClr>
                <a:srgbClr val="363636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40256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86574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eft, large img right 2">
  <p:cSld name="content left, large img right 2">
    <p:bg>
      <p:bgPr>
        <a:solidFill>
          <a:srgbClr val="FFFFFF"/>
        </a:solidFill>
        <a:effectLst/>
      </p:bgPr>
    </p:bg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308"/>
          <p:cNvSpPr txBox="1"/>
          <p:nvPr/>
        </p:nvSpPr>
        <p:spPr>
          <a:xfrm>
            <a:off x="371951" y="6338433"/>
            <a:ext cx="1276000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 b="1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sz="1067" b="1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1939" name="Google Shape;1939;p3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65137" y="6439527"/>
            <a:ext cx="1514233" cy="234461"/>
          </a:xfrm>
          <a:prstGeom prst="rect">
            <a:avLst/>
          </a:prstGeom>
          <a:noFill/>
          <a:ln>
            <a:noFill/>
          </a:ln>
        </p:spPr>
      </p:pic>
      <p:sp>
        <p:nvSpPr>
          <p:cNvPr id="1940" name="Google Shape;1940;p308"/>
          <p:cNvSpPr txBox="1">
            <a:spLocks noGrp="1"/>
          </p:cNvSpPr>
          <p:nvPr>
            <p:ph type="subTitle" idx="1"/>
          </p:nvPr>
        </p:nvSpPr>
        <p:spPr>
          <a:xfrm>
            <a:off x="353800" y="1311645"/>
            <a:ext cx="3635200" cy="2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41" name="Google Shape;1941;p308"/>
          <p:cNvSpPr txBox="1">
            <a:spLocks noGrp="1"/>
          </p:cNvSpPr>
          <p:nvPr>
            <p:ph type="subTitle" idx="2"/>
          </p:nvPr>
        </p:nvSpPr>
        <p:spPr>
          <a:xfrm>
            <a:off x="359868" y="795056"/>
            <a:ext cx="3436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 b="1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942" name="Google Shape;1942;p308"/>
          <p:cNvSpPr/>
          <p:nvPr/>
        </p:nvSpPr>
        <p:spPr>
          <a:xfrm>
            <a:off x="4663433" y="0"/>
            <a:ext cx="7520000" cy="6858000"/>
          </a:xfrm>
          <a:prstGeom prst="rect">
            <a:avLst/>
          </a:prstGeom>
          <a:solidFill>
            <a:srgbClr val="001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308"/>
          <p:cNvSpPr txBox="1">
            <a:spLocks noGrp="1"/>
          </p:cNvSpPr>
          <p:nvPr>
            <p:ph type="subTitle" idx="3"/>
          </p:nvPr>
        </p:nvSpPr>
        <p:spPr>
          <a:xfrm>
            <a:off x="378752" y="3773980"/>
            <a:ext cx="3699200" cy="2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91168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I 3up">
  <p:cSld name="ROI 3up">
    <p:bg>
      <p:bgPr>
        <a:solidFill>
          <a:srgbClr val="001138"/>
        </a:solidFill>
        <a:effectLst/>
      </p:bgPr>
    </p:bg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p385"/>
          <p:cNvSpPr txBox="1">
            <a:spLocks noGrp="1"/>
          </p:cNvSpPr>
          <p:nvPr>
            <p:ph type="subTitle" idx="1"/>
          </p:nvPr>
        </p:nvSpPr>
        <p:spPr>
          <a:xfrm>
            <a:off x="397492" y="3534993"/>
            <a:ext cx="3202000" cy="2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55" name="Google Shape;2455;p385"/>
          <p:cNvSpPr txBox="1">
            <a:spLocks noGrp="1"/>
          </p:cNvSpPr>
          <p:nvPr>
            <p:ph type="title"/>
          </p:nvPr>
        </p:nvSpPr>
        <p:spPr>
          <a:xfrm>
            <a:off x="407833" y="365951"/>
            <a:ext cx="10578000" cy="13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267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56" name="Google Shape;2456;p385"/>
          <p:cNvSpPr txBox="1">
            <a:spLocks noGrp="1"/>
          </p:cNvSpPr>
          <p:nvPr>
            <p:ph type="subTitle" idx="2"/>
          </p:nvPr>
        </p:nvSpPr>
        <p:spPr>
          <a:xfrm>
            <a:off x="4447233" y="3534993"/>
            <a:ext cx="3202000" cy="2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385"/>
          <p:cNvSpPr txBox="1">
            <a:spLocks noGrp="1"/>
          </p:cNvSpPr>
          <p:nvPr>
            <p:ph type="subTitle" idx="3"/>
          </p:nvPr>
        </p:nvSpPr>
        <p:spPr>
          <a:xfrm>
            <a:off x="8607833" y="3534993"/>
            <a:ext cx="3202000" cy="2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58" name="Google Shape;2458;p385"/>
          <p:cNvSpPr txBox="1"/>
          <p:nvPr/>
        </p:nvSpPr>
        <p:spPr>
          <a:xfrm>
            <a:off x="361576" y="6338433"/>
            <a:ext cx="1276000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 b="1">
                <a:solidFill>
                  <a:srgbClr val="FFFFFF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sz="1067" b="1">
              <a:solidFill>
                <a:srgbClr val="FFFFFF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459" name="Google Shape;2459;p3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82688" y="6439527"/>
            <a:ext cx="1514233" cy="234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76314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C B&amp;W MASTER TEMPLATE 🚀 1">
  <p:cSld name="RC B&amp;W MASTER TEMPLATE 🚀 1">
    <p:bg>
      <p:bgPr>
        <a:solidFill>
          <a:schemeClr val="dk2"/>
        </a:solid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54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3169">
          <p15:clr>
            <a:srgbClr val="FBAE40"/>
          </p15:clr>
        </p15:guide>
        <p15:guide id="4" pos="3492">
          <p15:clr>
            <a:srgbClr val="FBAE40"/>
          </p15:clr>
        </p15:guide>
        <p15:guide id="5" pos="3237">
          <p15:clr>
            <a:srgbClr val="FBAE40"/>
          </p15:clr>
        </p15:guide>
        <p15:guide id="6" pos="3560">
          <p15:clr>
            <a:srgbClr val="FBAE40"/>
          </p15:clr>
        </p15:guide>
        <p15:guide id="7" pos="3815">
          <p15:clr>
            <a:srgbClr val="FBAE40"/>
          </p15:clr>
        </p15:guide>
        <p15:guide id="8" pos="3883">
          <p15:clr>
            <a:srgbClr val="FBAE40"/>
          </p15:clr>
        </p15:guide>
        <p15:guide id="9" pos="4139">
          <p15:clr>
            <a:srgbClr val="FBAE40"/>
          </p15:clr>
        </p15:guide>
        <p15:guide id="10" pos="4207">
          <p15:clr>
            <a:srgbClr val="FBAE40"/>
          </p15:clr>
        </p15:guide>
        <p15:guide id="11" pos="4462">
          <p15:clr>
            <a:srgbClr val="FBAE40"/>
          </p15:clr>
        </p15:guide>
        <p15:guide id="12" pos="4530">
          <p15:clr>
            <a:srgbClr val="FBAE40"/>
          </p15:clr>
        </p15:guide>
        <p15:guide id="13" pos="4785">
          <p15:clr>
            <a:srgbClr val="FBAE40"/>
          </p15:clr>
        </p15:guide>
        <p15:guide id="14" pos="4853">
          <p15:clr>
            <a:srgbClr val="FBAE40"/>
          </p15:clr>
        </p15:guide>
        <p15:guide id="15" pos="5108">
          <p15:clr>
            <a:srgbClr val="FBAE40"/>
          </p15:clr>
        </p15:guide>
        <p15:guide id="16" pos="5177">
          <p15:clr>
            <a:srgbClr val="FBAE40"/>
          </p15:clr>
        </p15:guide>
        <p15:guide id="17" pos="5431">
          <p15:clr>
            <a:srgbClr val="FBAE40"/>
          </p15:clr>
        </p15:guide>
        <p15:guide id="18" pos="2914">
          <p15:clr>
            <a:srgbClr val="FBAE40"/>
          </p15:clr>
        </p15:guide>
        <p15:guide id="19" pos="2846">
          <p15:clr>
            <a:srgbClr val="FBAE40"/>
          </p15:clr>
        </p15:guide>
        <p15:guide id="20" pos="2591">
          <p15:clr>
            <a:srgbClr val="FBAE40"/>
          </p15:clr>
        </p15:guide>
        <p15:guide id="21" pos="2523">
          <p15:clr>
            <a:srgbClr val="FBAE40"/>
          </p15:clr>
        </p15:guide>
        <p15:guide id="22" pos="2268">
          <p15:clr>
            <a:srgbClr val="FBAE40"/>
          </p15:clr>
        </p15:guide>
        <p15:guide id="23" pos="2200">
          <p15:clr>
            <a:srgbClr val="FBAE40"/>
          </p15:clr>
        </p15:guide>
        <p15:guide id="24" pos="1945">
          <p15:clr>
            <a:srgbClr val="FBAE40"/>
          </p15:clr>
        </p15:guide>
        <p15:guide id="25" pos="1877">
          <p15:clr>
            <a:srgbClr val="FBAE40"/>
          </p15:clr>
        </p15:guide>
        <p15:guide id="26" pos="1621">
          <p15:clr>
            <a:srgbClr val="FBAE40"/>
          </p15:clr>
        </p15:guide>
        <p15:guide id="27" pos="1553">
          <p15:clr>
            <a:srgbClr val="FBAE40"/>
          </p15:clr>
        </p15:guide>
        <p15:guide id="28" pos="1298">
          <p15:clr>
            <a:srgbClr val="FBAE40"/>
          </p15:clr>
        </p15:guide>
        <p15:guide id="29" pos="1230">
          <p15:clr>
            <a:srgbClr val="FBAE40"/>
          </p15:clr>
        </p15:guide>
        <p15:guide id="30" pos="975">
          <p15:clr>
            <a:srgbClr val="FBAE40"/>
          </p15:clr>
        </p15:guide>
        <p15:guide id="31" pos="907">
          <p15:clr>
            <a:srgbClr val="FBAE40"/>
          </p15:clr>
        </p15:guide>
        <p15:guide id="32" pos="652">
          <p15:clr>
            <a:srgbClr val="FBAE40"/>
          </p15:clr>
        </p15:guide>
        <p15:guide id="33" pos="583">
          <p15:clr>
            <a:srgbClr val="FBAE40"/>
          </p15:clr>
        </p15:guide>
        <p15:guide id="34" pos="329">
          <p15:clr>
            <a:srgbClr val="FBAE40"/>
          </p15:clr>
        </p15:guide>
        <p15:guide id="35" orient="horz" pos="1586">
          <p15:clr>
            <a:srgbClr val="FBAE40"/>
          </p15:clr>
        </p15:guide>
        <p15:guide id="36" orient="horz" pos="1654">
          <p15:clr>
            <a:srgbClr val="FBAE40"/>
          </p15:clr>
        </p15:guide>
        <p15:guide id="37" orient="horz" pos="1331">
          <p15:clr>
            <a:srgbClr val="FBAE40"/>
          </p15:clr>
        </p15:guide>
        <p15:guide id="38" orient="horz" pos="1246">
          <p15:clr>
            <a:srgbClr val="FBAE40"/>
          </p15:clr>
        </p15:guide>
        <p15:guide id="39" orient="horz" pos="991">
          <p15:clr>
            <a:srgbClr val="FBAE40"/>
          </p15:clr>
        </p15:guide>
        <p15:guide id="40" orient="horz" pos="905">
          <p15:clr>
            <a:srgbClr val="FBAE40"/>
          </p15:clr>
        </p15:guide>
        <p15:guide id="41" orient="horz" pos="650">
          <p15:clr>
            <a:srgbClr val="FBAE40"/>
          </p15:clr>
        </p15:guide>
        <p15:guide id="42" orient="horz" pos="565">
          <p15:clr>
            <a:srgbClr val="FBAE40"/>
          </p15:clr>
        </p15:guide>
        <p15:guide id="43" orient="horz" pos="311">
          <p15:clr>
            <a:srgbClr val="FBAE40"/>
          </p15:clr>
        </p15:guide>
        <p15:guide id="44" orient="horz" pos="225">
          <p15:clr>
            <a:srgbClr val="FBAE40"/>
          </p15:clr>
        </p15:guide>
        <p15:guide id="45" orient="horz" pos="1909">
          <p15:clr>
            <a:srgbClr val="FBAE40"/>
          </p15:clr>
        </p15:guide>
        <p15:guide id="46" orient="horz" pos="1994">
          <p15:clr>
            <a:srgbClr val="FBAE40"/>
          </p15:clr>
        </p15:guide>
        <p15:guide id="47" orient="horz" pos="2249">
          <p15:clr>
            <a:srgbClr val="FBAE40"/>
          </p15:clr>
        </p15:guide>
        <p15:guide id="48" orient="horz" pos="2335">
          <p15:clr>
            <a:srgbClr val="FBAE40"/>
          </p15:clr>
        </p15:guide>
        <p15:guide id="49" orient="horz" pos="2590">
          <p15:clr>
            <a:srgbClr val="FBAE40"/>
          </p15:clr>
        </p15:guide>
        <p15:guide id="50" orient="horz" pos="2675">
          <p15:clr>
            <a:srgbClr val="FBAE40"/>
          </p15:clr>
        </p15:guide>
        <p15:guide id="51" orient="horz" pos="2929">
          <p15:clr>
            <a:srgbClr val="FBAE40"/>
          </p15:clr>
        </p15:guide>
        <p15:guide id="52" orient="horz" pos="3015">
          <p15:clr>
            <a:srgbClr val="FBAE40"/>
          </p15:clr>
        </p15:guide>
        <p15:guide id="53" pos="5500">
          <p15:clr>
            <a:srgbClr val="FBAE40"/>
          </p15:clr>
        </p15:guide>
        <p15:guide id="54" pos="260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eft, device right">
  <p:cSld name="Content left, device right">
    <p:bg>
      <p:bgPr>
        <a:solidFill>
          <a:srgbClr val="FFFFFF"/>
        </a:solidFill>
        <a:effectLst/>
      </p:bgPr>
    </p:bg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262"/>
          <p:cNvSpPr txBox="1">
            <a:spLocks noGrp="1"/>
          </p:cNvSpPr>
          <p:nvPr>
            <p:ph type="subTitle" idx="1"/>
          </p:nvPr>
        </p:nvSpPr>
        <p:spPr>
          <a:xfrm>
            <a:off x="333049" y="748600"/>
            <a:ext cx="5544400" cy="13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1" i="0" u="none" strike="noStrike" cap="none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2" name="Google Shape;1712;p262"/>
          <p:cNvSpPr txBox="1">
            <a:spLocks noGrp="1"/>
          </p:cNvSpPr>
          <p:nvPr>
            <p:ph type="subTitle" idx="2"/>
          </p:nvPr>
        </p:nvSpPr>
        <p:spPr>
          <a:xfrm>
            <a:off x="363848" y="303289"/>
            <a:ext cx="3896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3" name="Google Shape;1713;p262"/>
          <p:cNvSpPr txBox="1">
            <a:spLocks noGrp="1"/>
          </p:cNvSpPr>
          <p:nvPr>
            <p:ph type="subTitle" idx="3"/>
          </p:nvPr>
        </p:nvSpPr>
        <p:spPr>
          <a:xfrm>
            <a:off x="355833" y="3543433"/>
            <a:ext cx="5507600" cy="2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2133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14" name="Google Shape;1714;p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5509" y="6440867"/>
            <a:ext cx="1602399" cy="2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Points - Short">
  <p:cSld name="Content - Points - Short">
    <p:bg>
      <p:bgPr>
        <a:solidFill>
          <a:srgbClr val="FFFFFF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7"/>
          <p:cNvSpPr txBox="1">
            <a:spLocks noGrp="1"/>
          </p:cNvSpPr>
          <p:nvPr>
            <p:ph type="subTitle" idx="1"/>
          </p:nvPr>
        </p:nvSpPr>
        <p:spPr>
          <a:xfrm>
            <a:off x="353800" y="1593527"/>
            <a:ext cx="11098000" cy="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7"/>
          <p:cNvSpPr txBox="1">
            <a:spLocks noGrp="1"/>
          </p:cNvSpPr>
          <p:nvPr>
            <p:ph type="subTitle" idx="2"/>
          </p:nvPr>
        </p:nvSpPr>
        <p:spPr>
          <a:xfrm>
            <a:off x="333049" y="748604"/>
            <a:ext cx="11098000" cy="13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subTitle" idx="3"/>
          </p:nvPr>
        </p:nvSpPr>
        <p:spPr>
          <a:xfrm>
            <a:off x="363848" y="303289"/>
            <a:ext cx="3896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434343"/>
                </a:solidFill>
                <a:latin typeface="PT Mono"/>
                <a:ea typeface="PT Mono"/>
                <a:cs typeface="PT Mono"/>
                <a:sym typeface="PT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7"/>
          <p:cNvSpPr txBox="1">
            <a:spLocks noGrp="1"/>
          </p:cNvSpPr>
          <p:nvPr>
            <p:ph type="subTitle" idx="4"/>
          </p:nvPr>
        </p:nvSpPr>
        <p:spPr>
          <a:xfrm>
            <a:off x="363832" y="3050776"/>
            <a:ext cx="2230400" cy="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7"/>
          <p:cNvSpPr txBox="1">
            <a:spLocks noGrp="1"/>
          </p:cNvSpPr>
          <p:nvPr>
            <p:ph type="subTitle" idx="5"/>
          </p:nvPr>
        </p:nvSpPr>
        <p:spPr>
          <a:xfrm>
            <a:off x="363832" y="3664343"/>
            <a:ext cx="2447200" cy="1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7"/>
          <p:cNvSpPr txBox="1">
            <a:spLocks noGrp="1"/>
          </p:cNvSpPr>
          <p:nvPr>
            <p:ph type="subTitle" idx="6"/>
          </p:nvPr>
        </p:nvSpPr>
        <p:spPr>
          <a:xfrm>
            <a:off x="3234212" y="3050776"/>
            <a:ext cx="2230400" cy="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7"/>
          </p:nvPr>
        </p:nvSpPr>
        <p:spPr>
          <a:xfrm>
            <a:off x="3234212" y="3664343"/>
            <a:ext cx="2447200" cy="1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subTitle" idx="8"/>
          </p:nvPr>
        </p:nvSpPr>
        <p:spPr>
          <a:xfrm>
            <a:off x="6089303" y="3050776"/>
            <a:ext cx="2230400" cy="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subTitle" idx="9"/>
          </p:nvPr>
        </p:nvSpPr>
        <p:spPr>
          <a:xfrm>
            <a:off x="6089303" y="3664343"/>
            <a:ext cx="2447200" cy="1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ubTitle" idx="13"/>
          </p:nvPr>
        </p:nvSpPr>
        <p:spPr>
          <a:xfrm>
            <a:off x="8966652" y="3050776"/>
            <a:ext cx="2230400" cy="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47"/>
          <p:cNvSpPr txBox="1">
            <a:spLocks noGrp="1"/>
          </p:cNvSpPr>
          <p:nvPr>
            <p:ph type="subTitle" idx="14"/>
          </p:nvPr>
        </p:nvSpPr>
        <p:spPr>
          <a:xfrm>
            <a:off x="8966652" y="3664343"/>
            <a:ext cx="2447200" cy="1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47"/>
          <p:cNvSpPr txBox="1"/>
          <p:nvPr/>
        </p:nvSpPr>
        <p:spPr>
          <a:xfrm>
            <a:off x="371951" y="6338433"/>
            <a:ext cx="1276000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 b="1">
                <a:solidFill>
                  <a:srgbClr val="002FA7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sz="1067" b="1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338" name="Google Shape;33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5509" y="6440867"/>
            <a:ext cx="1602399" cy="2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3376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eft, points right 1 (no eyebrow)">
  <p:cSld name="content left, points right 1 (no eyebrow)">
    <p:bg>
      <p:bgPr>
        <a:solidFill>
          <a:srgbClr val="FFFFFF"/>
        </a:solidFill>
        <a:effectLst/>
      </p:bgPr>
    </p:bg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" name="Google Shape;2324;p3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65137" y="6439527"/>
            <a:ext cx="1514233" cy="234461"/>
          </a:xfrm>
          <a:prstGeom prst="rect">
            <a:avLst/>
          </a:prstGeom>
          <a:noFill/>
          <a:ln>
            <a:noFill/>
          </a:ln>
        </p:spPr>
      </p:pic>
      <p:sp>
        <p:nvSpPr>
          <p:cNvPr id="2325" name="Google Shape;2325;p367"/>
          <p:cNvSpPr/>
          <p:nvPr/>
        </p:nvSpPr>
        <p:spPr>
          <a:xfrm>
            <a:off x="4663433" y="0"/>
            <a:ext cx="7520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6" name="Google Shape;2326;p367"/>
          <p:cNvSpPr txBox="1">
            <a:spLocks noGrp="1"/>
          </p:cNvSpPr>
          <p:nvPr>
            <p:ph type="subTitle" idx="1"/>
          </p:nvPr>
        </p:nvSpPr>
        <p:spPr>
          <a:xfrm>
            <a:off x="355952" y="1357112"/>
            <a:ext cx="3635200" cy="2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27" name="Google Shape;2327;p367"/>
          <p:cNvSpPr txBox="1">
            <a:spLocks noGrp="1"/>
          </p:cNvSpPr>
          <p:nvPr>
            <p:ph type="subTitle" idx="2"/>
          </p:nvPr>
        </p:nvSpPr>
        <p:spPr>
          <a:xfrm>
            <a:off x="378752" y="3773980"/>
            <a:ext cx="3699200" cy="2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28" name="Google Shape;2328;p367"/>
          <p:cNvSpPr txBox="1">
            <a:spLocks noGrp="1"/>
          </p:cNvSpPr>
          <p:nvPr>
            <p:ph type="subTitle" idx="3"/>
          </p:nvPr>
        </p:nvSpPr>
        <p:spPr>
          <a:xfrm>
            <a:off x="6094980" y="740651"/>
            <a:ext cx="48856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>
            <a:endParaRPr/>
          </a:p>
        </p:txBody>
      </p:sp>
      <p:sp>
        <p:nvSpPr>
          <p:cNvPr id="2329" name="Google Shape;2329;p367"/>
          <p:cNvSpPr txBox="1">
            <a:spLocks noGrp="1"/>
          </p:cNvSpPr>
          <p:nvPr>
            <p:ph type="subTitle" idx="4"/>
          </p:nvPr>
        </p:nvSpPr>
        <p:spPr>
          <a:xfrm>
            <a:off x="6096532" y="1183284"/>
            <a:ext cx="5295200" cy="8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30" name="Google Shape;2330;p367"/>
          <p:cNvSpPr txBox="1">
            <a:spLocks noGrp="1"/>
          </p:cNvSpPr>
          <p:nvPr>
            <p:ph type="subTitle" idx="5"/>
          </p:nvPr>
        </p:nvSpPr>
        <p:spPr>
          <a:xfrm>
            <a:off x="6094980" y="2173143"/>
            <a:ext cx="48856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>
            <a:endParaRPr/>
          </a:p>
        </p:txBody>
      </p:sp>
      <p:sp>
        <p:nvSpPr>
          <p:cNvPr id="2331" name="Google Shape;2331;p367"/>
          <p:cNvSpPr txBox="1">
            <a:spLocks noGrp="1"/>
          </p:cNvSpPr>
          <p:nvPr>
            <p:ph type="subTitle" idx="6"/>
          </p:nvPr>
        </p:nvSpPr>
        <p:spPr>
          <a:xfrm>
            <a:off x="6096532" y="2615771"/>
            <a:ext cx="5295200" cy="8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32" name="Google Shape;2332;p367"/>
          <p:cNvSpPr txBox="1">
            <a:spLocks noGrp="1"/>
          </p:cNvSpPr>
          <p:nvPr>
            <p:ph type="subTitle" idx="7"/>
          </p:nvPr>
        </p:nvSpPr>
        <p:spPr>
          <a:xfrm>
            <a:off x="6094980" y="3607767"/>
            <a:ext cx="48856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>
            <a:endParaRPr/>
          </a:p>
        </p:txBody>
      </p:sp>
      <p:sp>
        <p:nvSpPr>
          <p:cNvPr id="2333" name="Google Shape;2333;p367"/>
          <p:cNvSpPr txBox="1">
            <a:spLocks noGrp="1"/>
          </p:cNvSpPr>
          <p:nvPr>
            <p:ph type="subTitle" idx="8"/>
          </p:nvPr>
        </p:nvSpPr>
        <p:spPr>
          <a:xfrm>
            <a:off x="6096532" y="4050389"/>
            <a:ext cx="5295200" cy="8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34" name="Google Shape;2334;p367"/>
          <p:cNvSpPr txBox="1">
            <a:spLocks noGrp="1"/>
          </p:cNvSpPr>
          <p:nvPr>
            <p:ph type="subTitle" idx="9"/>
          </p:nvPr>
        </p:nvSpPr>
        <p:spPr>
          <a:xfrm>
            <a:off x="6094980" y="5032001"/>
            <a:ext cx="48856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00113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1138"/>
                </a:solidFill>
              </a:defRPr>
            </a:lvl9pPr>
          </a:lstStyle>
          <a:p>
            <a:endParaRPr/>
          </a:p>
        </p:txBody>
      </p:sp>
      <p:sp>
        <p:nvSpPr>
          <p:cNvPr id="2335" name="Google Shape;2335;p367"/>
          <p:cNvSpPr txBox="1">
            <a:spLocks noGrp="1"/>
          </p:cNvSpPr>
          <p:nvPr>
            <p:ph type="subTitle" idx="13"/>
          </p:nvPr>
        </p:nvSpPr>
        <p:spPr>
          <a:xfrm>
            <a:off x="6096532" y="5474617"/>
            <a:ext cx="5295200" cy="8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36" name="Google Shape;2336;p367"/>
          <p:cNvSpPr txBox="1"/>
          <p:nvPr/>
        </p:nvSpPr>
        <p:spPr>
          <a:xfrm>
            <a:off x="371951" y="6338433"/>
            <a:ext cx="1276000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 b="1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sz="1067" b="1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</p:spTree>
    <p:extLst>
      <p:ext uri="{BB962C8B-B14F-4D97-AF65-F5344CB8AC3E}">
        <p14:creationId xmlns:p14="http://schemas.microsoft.com/office/powerpoint/2010/main" val="236693375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eft, device right 1 (no eyebrow)">
  <p:cSld name="Content left, device right 1 (no eyebrow)">
    <p:bg>
      <p:bgPr>
        <a:solidFill>
          <a:srgbClr val="FFFFFF"/>
        </a:solidFill>
        <a:effectLst/>
      </p:bgPr>
    </p:bg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p369"/>
          <p:cNvSpPr txBox="1">
            <a:spLocks noGrp="1"/>
          </p:cNvSpPr>
          <p:nvPr>
            <p:ph type="subTitle" idx="1"/>
          </p:nvPr>
        </p:nvSpPr>
        <p:spPr>
          <a:xfrm>
            <a:off x="333049" y="748600"/>
            <a:ext cx="5544400" cy="13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267" b="1">
                <a:solidFill>
                  <a:srgbClr val="002FA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45" name="Google Shape;2345;p369"/>
          <p:cNvSpPr txBox="1">
            <a:spLocks noGrp="1"/>
          </p:cNvSpPr>
          <p:nvPr>
            <p:ph type="subTitle" idx="2"/>
          </p:nvPr>
        </p:nvSpPr>
        <p:spPr>
          <a:xfrm>
            <a:off x="355833" y="3543433"/>
            <a:ext cx="5507600" cy="2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46" name="Google Shape;2346;p369"/>
          <p:cNvSpPr txBox="1"/>
          <p:nvPr/>
        </p:nvSpPr>
        <p:spPr>
          <a:xfrm>
            <a:off x="371951" y="6338433"/>
            <a:ext cx="1276000" cy="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 b="1">
                <a:solidFill>
                  <a:schemeClr val="dk1"/>
                </a:solidFill>
                <a:latin typeface="PT Mono"/>
                <a:ea typeface="PT Mono"/>
                <a:cs typeface="PT Mono"/>
                <a:sym typeface="PT Mono"/>
              </a:rPr>
              <a:t>CONFIDENTIAL</a:t>
            </a:r>
            <a:endParaRPr sz="1067" b="1">
              <a:solidFill>
                <a:srgbClr val="002FA7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pic>
        <p:nvPicPr>
          <p:cNvPr id="2347" name="Google Shape;2347;p3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5509" y="6440867"/>
            <a:ext cx="1602399" cy="2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63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0C83AA-987E-CC46-8EF2-6CE17680C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603974"/>
            <a:ext cx="3355220" cy="2263165"/>
          </a:xfr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3052B8-40B3-124C-B288-D010B6213A29}"/>
              </a:ext>
            </a:extLst>
          </p:cNvPr>
          <p:cNvSpPr/>
          <p:nvPr userDrawn="1"/>
        </p:nvSpPr>
        <p:spPr>
          <a:xfrm>
            <a:off x="487019" y="38091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4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- Wide - White">
  <p:cSld name="Default - Wide - White">
    <p:bg>
      <p:bgPr>
        <a:solidFill>
          <a:srgbClr val="FFFFFF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9"/>
          <p:cNvSpPr txBox="1">
            <a:spLocks noGrp="1"/>
          </p:cNvSpPr>
          <p:nvPr>
            <p:ph type="body" idx="1"/>
          </p:nvPr>
        </p:nvSpPr>
        <p:spPr>
          <a:xfrm>
            <a:off x="637383" y="382831"/>
            <a:ext cx="3172000" cy="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  <a:defRPr sz="10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/>
            </a:lvl2pPr>
            <a:lvl3pPr marL="1828754" lvl="2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/>
            </a:lvl3pPr>
            <a:lvl4pPr marL="2438339" lvl="3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/>
            </a:lvl4pPr>
            <a:lvl5pPr marL="3047924" lvl="4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/>
            </a:lvl5pPr>
            <a:lvl6pPr marL="3657509" lvl="5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/>
            </a:lvl6pPr>
            <a:lvl7pPr marL="4267093" lvl="6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/>
            </a:lvl7pPr>
            <a:lvl8pPr marL="4876678" lvl="7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/>
            </a:lvl8pPr>
            <a:lvl9pPr marL="5486263" lvl="8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683" name="Google Shape;683;p99"/>
          <p:cNvSpPr>
            <a:spLocks noGrp="1"/>
          </p:cNvSpPr>
          <p:nvPr>
            <p:ph type="pic" idx="2"/>
          </p:nvPr>
        </p:nvSpPr>
        <p:spPr>
          <a:xfrm>
            <a:off x="635000" y="6350000"/>
            <a:ext cx="873200" cy="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4" name="Google Shape;684;p99"/>
          <p:cNvSpPr txBox="1">
            <a:spLocks noGrp="1"/>
          </p:cNvSpPr>
          <p:nvPr>
            <p:ph type="body" idx="3"/>
          </p:nvPr>
        </p:nvSpPr>
        <p:spPr>
          <a:xfrm>
            <a:off x="637383" y="1014115"/>
            <a:ext cx="10921200" cy="3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95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●"/>
              <a:defRPr sz="30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/>
            </a:lvl2pPr>
            <a:lvl3pPr marL="1828754" lvl="2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/>
            </a:lvl3pPr>
            <a:lvl4pPr marL="2438339" lvl="3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/>
            </a:lvl4pPr>
            <a:lvl5pPr marL="3047924" lvl="4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/>
            </a:lvl5pPr>
            <a:lvl6pPr marL="3657509" lvl="5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/>
            </a:lvl6pPr>
            <a:lvl7pPr marL="4267093" lvl="6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/>
            </a:lvl7pPr>
            <a:lvl8pPr marL="4876678" lvl="7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/>
            </a:lvl8pPr>
            <a:lvl9pPr marL="5486263" lvl="8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685" name="Google Shape;685;p99"/>
          <p:cNvSpPr txBox="1">
            <a:spLocks noGrp="1"/>
          </p:cNvSpPr>
          <p:nvPr>
            <p:ph type="body" idx="4"/>
          </p:nvPr>
        </p:nvSpPr>
        <p:spPr>
          <a:xfrm>
            <a:off x="632787" y="1526036"/>
            <a:ext cx="10921200" cy="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/>
            </a:lvl2pPr>
            <a:lvl3pPr marL="1828754" lvl="2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/>
            </a:lvl3pPr>
            <a:lvl4pPr marL="2438339" lvl="3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/>
            </a:lvl4pPr>
            <a:lvl5pPr marL="3047924" lvl="4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/>
            </a:lvl5pPr>
            <a:lvl6pPr marL="3657509" lvl="5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/>
            </a:lvl6pPr>
            <a:lvl7pPr marL="4267093" lvl="6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/>
            </a:lvl7pPr>
            <a:lvl8pPr marL="4876678" lvl="7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/>
            </a:lvl8pPr>
            <a:lvl9pPr marL="5486263" lvl="8" indent="-3640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783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Title Slide + 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AF9C1-DD90-AF42-8EEF-18721A787A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019" y="1825625"/>
            <a:ext cx="11189004" cy="4058340"/>
          </a:xfr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A1A542-63DD-5745-B3B0-83C1C3697D7B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42B85C-F071-804C-B36F-D3FBF5ED3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7321"/>
            <a:ext cx="11189003" cy="1325563"/>
          </a:xfr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7522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A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F6FE6-5658-474A-8E38-A7EC88D04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46693" y="1"/>
            <a:ext cx="4645306" cy="644273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96E54F7-E0C7-C64D-B8EB-BB47FC3669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437" y="2981740"/>
            <a:ext cx="6653464" cy="289820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0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2446756-3BA3-C145-AA2F-E31EB94C3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733" y="606291"/>
            <a:ext cx="6653464" cy="1771325"/>
          </a:xfr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04FFF1-452C-734D-A162-E9AC713453F0}"/>
              </a:ext>
            </a:extLst>
          </p:cNvPr>
          <p:cNvSpPr/>
          <p:nvPr userDrawn="1"/>
        </p:nvSpPr>
        <p:spPr>
          <a:xfrm>
            <a:off x="833333" y="2634512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Image Pattern Stit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28424-5476-4745-BDC8-2B5E8A2B1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73453" cy="6409942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AFEC08-9146-B643-BAAD-17F28B50E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39" b="32401"/>
          <a:stretch/>
        </p:blipFill>
        <p:spPr>
          <a:xfrm>
            <a:off x="5094001" y="-2"/>
            <a:ext cx="508485" cy="6409944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5A02E5-3535-F14D-B14E-83A060175A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981740"/>
            <a:ext cx="5546442" cy="289820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lvl="0"/>
            <a:r>
              <a:rPr lang="en-US"/>
              <a:t>Body copy to go here</a:t>
            </a:r>
          </a:p>
          <a:p>
            <a:pPr lvl="0"/>
            <a:r>
              <a:rPr lang="en-US"/>
              <a:t>Body copy to go here</a:t>
            </a:r>
          </a:p>
          <a:p>
            <a:pPr lvl="0"/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3A554F-D923-3643-959F-B45279E3B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3296" y="606291"/>
            <a:ext cx="5546443" cy="1771325"/>
          </a:xfr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A954A5-6199-4D41-90D0-C9A988E4A3CC}"/>
              </a:ext>
            </a:extLst>
          </p:cNvPr>
          <p:cNvSpPr/>
          <p:nvPr userDrawn="1"/>
        </p:nvSpPr>
        <p:spPr>
          <a:xfrm>
            <a:off x="6194896" y="261709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Image Pattern Stit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28424-5476-4745-BDC8-2B5E8A2B1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5872" y="0"/>
            <a:ext cx="5086127" cy="6409942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AFEC08-9146-B643-BAAD-17F28B50E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39" b="32401"/>
          <a:stretch/>
        </p:blipFill>
        <p:spPr>
          <a:xfrm>
            <a:off x="6597387" y="-2"/>
            <a:ext cx="508485" cy="6409942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5A02E5-3535-F14D-B14E-83A060175A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437" y="2981740"/>
            <a:ext cx="5546442" cy="289820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Body copy to go here</a:t>
            </a:r>
          </a:p>
          <a:p>
            <a:pPr lvl="0"/>
            <a:r>
              <a:rPr lang="en-US"/>
              <a:t>Body copy to go here</a:t>
            </a:r>
          </a:p>
          <a:p>
            <a:pPr lvl="0"/>
            <a:r>
              <a:rPr lang="en-US"/>
              <a:t>Body copy to go here</a:t>
            </a:r>
          </a:p>
          <a:p>
            <a:pPr lvl="0"/>
            <a:r>
              <a:rPr lang="en-US"/>
              <a:t>Body copy to go here</a:t>
            </a:r>
          </a:p>
          <a:p>
            <a:pPr lvl="0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3A554F-D923-3643-959F-B45279E3B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733" y="606291"/>
            <a:ext cx="5546443" cy="1771325"/>
          </a:xfr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41933-507E-654F-A696-937EDF45061B}"/>
              </a:ext>
            </a:extLst>
          </p:cNvPr>
          <p:cNvSpPr/>
          <p:nvPr userDrawn="1"/>
        </p:nvSpPr>
        <p:spPr>
          <a:xfrm>
            <a:off x="833333" y="261709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rgbClr val="004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5E4DDC-9D55-E044-BDF2-11E710FEA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3660" r="4835" b="742"/>
          <a:stretch/>
        </p:blipFill>
        <p:spPr>
          <a:xfrm>
            <a:off x="2639563" y="-9380"/>
            <a:ext cx="9552437" cy="6430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15075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Freeform 358">
            <a:extLst>
              <a:ext uri="{FF2B5EF4-FFF2-40B4-BE49-F238E27FC236}">
                <a16:creationId xmlns:a16="http://schemas.microsoft.com/office/drawing/2014/main" id="{F4BAABB9-259B-0741-9F5B-953B52453C8D}"/>
              </a:ext>
            </a:extLst>
          </p:cNvPr>
          <p:cNvSpPr/>
          <p:nvPr userDrawn="1"/>
        </p:nvSpPr>
        <p:spPr>
          <a:xfrm>
            <a:off x="3595801" y="-9380"/>
            <a:ext cx="8596199" cy="6421903"/>
          </a:xfrm>
          <a:custGeom>
            <a:avLst/>
            <a:gdLst>
              <a:gd name="connsiteX0" fmla="*/ 8321130 w 8583640"/>
              <a:gd name="connsiteY0" fmla="*/ 6233237 h 6421124"/>
              <a:gd name="connsiteX1" fmla="*/ 8562165 w 8583640"/>
              <a:gd name="connsiteY1" fmla="*/ 6233237 h 6421124"/>
              <a:gd name="connsiteX2" fmla="*/ 8583640 w 8583640"/>
              <a:gd name="connsiteY2" fmla="*/ 6233237 h 6421124"/>
              <a:gd name="connsiteX3" fmla="*/ 8583640 w 8583640"/>
              <a:gd name="connsiteY3" fmla="*/ 6421124 h 6421124"/>
              <a:gd name="connsiteX4" fmla="*/ 8562165 w 8583640"/>
              <a:gd name="connsiteY4" fmla="*/ 6421124 h 6421124"/>
              <a:gd name="connsiteX5" fmla="*/ 8562165 w 8583640"/>
              <a:gd name="connsiteY5" fmla="*/ 6354392 h 6421124"/>
              <a:gd name="connsiteX6" fmla="*/ 8321130 w 8583640"/>
              <a:gd name="connsiteY6" fmla="*/ 6354392 h 6421124"/>
              <a:gd name="connsiteX7" fmla="*/ 6395963 w 8583640"/>
              <a:gd name="connsiteY7" fmla="*/ 6233237 h 6421124"/>
              <a:gd name="connsiteX8" fmla="*/ 6636998 w 8583640"/>
              <a:gd name="connsiteY8" fmla="*/ 6233237 h 6421124"/>
              <a:gd name="connsiteX9" fmla="*/ 6758292 w 8583640"/>
              <a:gd name="connsiteY9" fmla="*/ 6233237 h 6421124"/>
              <a:gd name="connsiteX10" fmla="*/ 6758292 w 8583640"/>
              <a:gd name="connsiteY10" fmla="*/ 6354392 h 6421124"/>
              <a:gd name="connsiteX11" fmla="*/ 6758292 w 8583640"/>
              <a:gd name="connsiteY11" fmla="*/ 6421124 h 6421124"/>
              <a:gd name="connsiteX12" fmla="*/ 6636998 w 8583640"/>
              <a:gd name="connsiteY12" fmla="*/ 6421124 h 6421124"/>
              <a:gd name="connsiteX13" fmla="*/ 6636998 w 8583640"/>
              <a:gd name="connsiteY13" fmla="*/ 6354392 h 6421124"/>
              <a:gd name="connsiteX14" fmla="*/ 6395963 w 8583640"/>
              <a:gd name="connsiteY14" fmla="*/ 6354392 h 6421124"/>
              <a:gd name="connsiteX15" fmla="*/ 4470797 w 8583640"/>
              <a:gd name="connsiteY15" fmla="*/ 6233237 h 6421124"/>
              <a:gd name="connsiteX16" fmla="*/ 4711832 w 8583640"/>
              <a:gd name="connsiteY16" fmla="*/ 6233237 h 6421124"/>
              <a:gd name="connsiteX17" fmla="*/ 4831571 w 8583640"/>
              <a:gd name="connsiteY17" fmla="*/ 6233237 h 6421124"/>
              <a:gd name="connsiteX18" fmla="*/ 4831571 w 8583640"/>
              <a:gd name="connsiteY18" fmla="*/ 6354392 h 6421124"/>
              <a:gd name="connsiteX19" fmla="*/ 4831571 w 8583640"/>
              <a:gd name="connsiteY19" fmla="*/ 6421124 h 6421124"/>
              <a:gd name="connsiteX20" fmla="*/ 4711832 w 8583640"/>
              <a:gd name="connsiteY20" fmla="*/ 6421124 h 6421124"/>
              <a:gd name="connsiteX21" fmla="*/ 4711832 w 8583640"/>
              <a:gd name="connsiteY21" fmla="*/ 6354392 h 6421124"/>
              <a:gd name="connsiteX22" fmla="*/ 4470797 w 8583640"/>
              <a:gd name="connsiteY22" fmla="*/ 6354392 h 6421124"/>
              <a:gd name="connsiteX23" fmla="*/ 2544075 w 8583640"/>
              <a:gd name="connsiteY23" fmla="*/ 6233237 h 6421124"/>
              <a:gd name="connsiteX24" fmla="*/ 2785110 w 8583640"/>
              <a:gd name="connsiteY24" fmla="*/ 6233237 h 6421124"/>
              <a:gd name="connsiteX25" fmla="*/ 2906404 w 8583640"/>
              <a:gd name="connsiteY25" fmla="*/ 6233237 h 6421124"/>
              <a:gd name="connsiteX26" fmla="*/ 2906404 w 8583640"/>
              <a:gd name="connsiteY26" fmla="*/ 6354392 h 6421124"/>
              <a:gd name="connsiteX27" fmla="*/ 2906404 w 8583640"/>
              <a:gd name="connsiteY27" fmla="*/ 6421124 h 6421124"/>
              <a:gd name="connsiteX28" fmla="*/ 2785110 w 8583640"/>
              <a:gd name="connsiteY28" fmla="*/ 6421124 h 6421124"/>
              <a:gd name="connsiteX29" fmla="*/ 2785110 w 8583640"/>
              <a:gd name="connsiteY29" fmla="*/ 6354392 h 6421124"/>
              <a:gd name="connsiteX30" fmla="*/ 2544075 w 8583640"/>
              <a:gd name="connsiteY30" fmla="*/ 6354392 h 6421124"/>
              <a:gd name="connsiteX31" fmla="*/ 734613 w 8583640"/>
              <a:gd name="connsiteY31" fmla="*/ 6233237 h 6421124"/>
              <a:gd name="connsiteX32" fmla="*/ 859944 w 8583640"/>
              <a:gd name="connsiteY32" fmla="*/ 6233237 h 6421124"/>
              <a:gd name="connsiteX33" fmla="*/ 981238 w 8583640"/>
              <a:gd name="connsiteY33" fmla="*/ 6233237 h 6421124"/>
              <a:gd name="connsiteX34" fmla="*/ 981238 w 8583640"/>
              <a:gd name="connsiteY34" fmla="*/ 6354392 h 6421124"/>
              <a:gd name="connsiteX35" fmla="*/ 981238 w 8583640"/>
              <a:gd name="connsiteY35" fmla="*/ 6421124 h 6421124"/>
              <a:gd name="connsiteX36" fmla="*/ 859944 w 8583640"/>
              <a:gd name="connsiteY36" fmla="*/ 6421124 h 6421124"/>
              <a:gd name="connsiteX37" fmla="*/ 859944 w 8583640"/>
              <a:gd name="connsiteY37" fmla="*/ 6354392 h 6421124"/>
              <a:gd name="connsiteX38" fmla="*/ 804663 w 8583640"/>
              <a:gd name="connsiteY38" fmla="*/ 6354392 h 6421124"/>
              <a:gd name="connsiteX39" fmla="*/ 778845 w 8583640"/>
              <a:gd name="connsiteY39" fmla="*/ 6312761 h 6421124"/>
              <a:gd name="connsiteX40" fmla="*/ 8321130 w 8583640"/>
              <a:gd name="connsiteY40" fmla="*/ 5992481 h 6421124"/>
              <a:gd name="connsiteX41" fmla="*/ 8583640 w 8583640"/>
              <a:gd name="connsiteY41" fmla="*/ 5992481 h 6421124"/>
              <a:gd name="connsiteX42" fmla="*/ 8583640 w 8583640"/>
              <a:gd name="connsiteY42" fmla="*/ 6113636 h 6421124"/>
              <a:gd name="connsiteX43" fmla="*/ 8321130 w 8583640"/>
              <a:gd name="connsiteY43" fmla="*/ 6113636 h 6421124"/>
              <a:gd name="connsiteX44" fmla="*/ 6395963 w 8583640"/>
              <a:gd name="connsiteY44" fmla="*/ 5992481 h 6421124"/>
              <a:gd name="connsiteX45" fmla="*/ 6878032 w 8583640"/>
              <a:gd name="connsiteY45" fmla="*/ 5992481 h 6421124"/>
              <a:gd name="connsiteX46" fmla="*/ 6999327 w 8583640"/>
              <a:gd name="connsiteY46" fmla="*/ 5992481 h 6421124"/>
              <a:gd name="connsiteX47" fmla="*/ 6999327 w 8583640"/>
              <a:gd name="connsiteY47" fmla="*/ 6113636 h 6421124"/>
              <a:gd name="connsiteX48" fmla="*/ 6999327 w 8583640"/>
              <a:gd name="connsiteY48" fmla="*/ 6421124 h 6421124"/>
              <a:gd name="connsiteX49" fmla="*/ 6878032 w 8583640"/>
              <a:gd name="connsiteY49" fmla="*/ 6421124 h 6421124"/>
              <a:gd name="connsiteX50" fmla="*/ 6878032 w 8583640"/>
              <a:gd name="connsiteY50" fmla="*/ 6113636 h 6421124"/>
              <a:gd name="connsiteX51" fmla="*/ 6395963 w 8583640"/>
              <a:gd name="connsiteY51" fmla="*/ 6113636 h 6421124"/>
              <a:gd name="connsiteX52" fmla="*/ 4470797 w 8583640"/>
              <a:gd name="connsiteY52" fmla="*/ 5992481 h 6421124"/>
              <a:gd name="connsiteX53" fmla="*/ 4952866 w 8583640"/>
              <a:gd name="connsiteY53" fmla="*/ 5992481 h 6421124"/>
              <a:gd name="connsiteX54" fmla="*/ 5072606 w 8583640"/>
              <a:gd name="connsiteY54" fmla="*/ 5992481 h 6421124"/>
              <a:gd name="connsiteX55" fmla="*/ 5072606 w 8583640"/>
              <a:gd name="connsiteY55" fmla="*/ 6113636 h 6421124"/>
              <a:gd name="connsiteX56" fmla="*/ 5072606 w 8583640"/>
              <a:gd name="connsiteY56" fmla="*/ 6421124 h 6421124"/>
              <a:gd name="connsiteX57" fmla="*/ 4952866 w 8583640"/>
              <a:gd name="connsiteY57" fmla="*/ 6421124 h 6421124"/>
              <a:gd name="connsiteX58" fmla="*/ 4952866 w 8583640"/>
              <a:gd name="connsiteY58" fmla="*/ 6113636 h 6421124"/>
              <a:gd name="connsiteX59" fmla="*/ 4470797 w 8583640"/>
              <a:gd name="connsiteY59" fmla="*/ 6113636 h 6421124"/>
              <a:gd name="connsiteX60" fmla="*/ 2544075 w 8583640"/>
              <a:gd name="connsiteY60" fmla="*/ 5992481 h 6421124"/>
              <a:gd name="connsiteX61" fmla="*/ 3026144 w 8583640"/>
              <a:gd name="connsiteY61" fmla="*/ 5992481 h 6421124"/>
              <a:gd name="connsiteX62" fmla="*/ 3147439 w 8583640"/>
              <a:gd name="connsiteY62" fmla="*/ 5992481 h 6421124"/>
              <a:gd name="connsiteX63" fmla="*/ 3147439 w 8583640"/>
              <a:gd name="connsiteY63" fmla="*/ 6113636 h 6421124"/>
              <a:gd name="connsiteX64" fmla="*/ 3147439 w 8583640"/>
              <a:gd name="connsiteY64" fmla="*/ 6421124 h 6421124"/>
              <a:gd name="connsiteX65" fmla="*/ 3026144 w 8583640"/>
              <a:gd name="connsiteY65" fmla="*/ 6421124 h 6421124"/>
              <a:gd name="connsiteX66" fmla="*/ 3026144 w 8583640"/>
              <a:gd name="connsiteY66" fmla="*/ 6113636 h 6421124"/>
              <a:gd name="connsiteX67" fmla="*/ 2544075 w 8583640"/>
              <a:gd name="connsiteY67" fmla="*/ 6113636 h 6421124"/>
              <a:gd name="connsiteX68" fmla="*/ 618909 w 8583640"/>
              <a:gd name="connsiteY68" fmla="*/ 5992481 h 6421124"/>
              <a:gd name="connsiteX69" fmla="*/ 1100978 w 8583640"/>
              <a:gd name="connsiteY69" fmla="*/ 5992481 h 6421124"/>
              <a:gd name="connsiteX70" fmla="*/ 1222273 w 8583640"/>
              <a:gd name="connsiteY70" fmla="*/ 5992481 h 6421124"/>
              <a:gd name="connsiteX71" fmla="*/ 1222273 w 8583640"/>
              <a:gd name="connsiteY71" fmla="*/ 6113636 h 6421124"/>
              <a:gd name="connsiteX72" fmla="*/ 1222273 w 8583640"/>
              <a:gd name="connsiteY72" fmla="*/ 6421124 h 6421124"/>
              <a:gd name="connsiteX73" fmla="*/ 1100978 w 8583640"/>
              <a:gd name="connsiteY73" fmla="*/ 6421124 h 6421124"/>
              <a:gd name="connsiteX74" fmla="*/ 1100978 w 8583640"/>
              <a:gd name="connsiteY74" fmla="*/ 6113636 h 6421124"/>
              <a:gd name="connsiteX75" fmla="*/ 668090 w 8583640"/>
              <a:gd name="connsiteY75" fmla="*/ 6113636 h 6421124"/>
              <a:gd name="connsiteX76" fmla="*/ 649307 w 8583640"/>
              <a:gd name="connsiteY76" fmla="*/ 6079868 h 6421124"/>
              <a:gd name="connsiteX77" fmla="*/ 618909 w 8583640"/>
              <a:gd name="connsiteY77" fmla="*/ 6018513 h 6421124"/>
              <a:gd name="connsiteX78" fmla="*/ 8321130 w 8583640"/>
              <a:gd name="connsiteY78" fmla="*/ 5751726 h 6421124"/>
              <a:gd name="connsiteX79" fmla="*/ 8583640 w 8583640"/>
              <a:gd name="connsiteY79" fmla="*/ 5751726 h 6421124"/>
              <a:gd name="connsiteX80" fmla="*/ 8583640 w 8583640"/>
              <a:gd name="connsiteY80" fmla="*/ 5872881 h 6421124"/>
              <a:gd name="connsiteX81" fmla="*/ 8321130 w 8583640"/>
              <a:gd name="connsiteY81" fmla="*/ 5872881 h 6421124"/>
              <a:gd name="connsiteX82" fmla="*/ 8080095 w 8583640"/>
              <a:gd name="connsiteY82" fmla="*/ 5751726 h 6421124"/>
              <a:gd name="connsiteX83" fmla="*/ 8201389 w 8583640"/>
              <a:gd name="connsiteY83" fmla="*/ 5751726 h 6421124"/>
              <a:gd name="connsiteX84" fmla="*/ 8201389 w 8583640"/>
              <a:gd name="connsiteY84" fmla="*/ 6421124 h 6421124"/>
              <a:gd name="connsiteX85" fmla="*/ 8080095 w 8583640"/>
              <a:gd name="connsiteY85" fmla="*/ 6421124 h 6421124"/>
              <a:gd name="connsiteX86" fmla="*/ 7839060 w 8583640"/>
              <a:gd name="connsiteY86" fmla="*/ 5751726 h 6421124"/>
              <a:gd name="connsiteX87" fmla="*/ 7960355 w 8583640"/>
              <a:gd name="connsiteY87" fmla="*/ 5751726 h 6421124"/>
              <a:gd name="connsiteX88" fmla="*/ 7960355 w 8583640"/>
              <a:gd name="connsiteY88" fmla="*/ 6233237 h 6421124"/>
              <a:gd name="connsiteX89" fmla="*/ 7960355 w 8583640"/>
              <a:gd name="connsiteY89" fmla="*/ 6354392 h 6421124"/>
              <a:gd name="connsiteX90" fmla="*/ 7839060 w 8583640"/>
              <a:gd name="connsiteY90" fmla="*/ 6354392 h 6421124"/>
              <a:gd name="connsiteX91" fmla="*/ 7356991 w 8583640"/>
              <a:gd name="connsiteY91" fmla="*/ 6354392 h 6421124"/>
              <a:gd name="connsiteX92" fmla="*/ 7356991 w 8583640"/>
              <a:gd name="connsiteY92" fmla="*/ 6233237 h 6421124"/>
              <a:gd name="connsiteX93" fmla="*/ 7839060 w 8583640"/>
              <a:gd name="connsiteY93" fmla="*/ 6233237 h 6421124"/>
              <a:gd name="connsiteX94" fmla="*/ 7598026 w 8583640"/>
              <a:gd name="connsiteY94" fmla="*/ 5751726 h 6421124"/>
              <a:gd name="connsiteX95" fmla="*/ 7719320 w 8583640"/>
              <a:gd name="connsiteY95" fmla="*/ 5751726 h 6421124"/>
              <a:gd name="connsiteX96" fmla="*/ 7719320 w 8583640"/>
              <a:gd name="connsiteY96" fmla="*/ 5992482 h 6421124"/>
              <a:gd name="connsiteX97" fmla="*/ 7719320 w 8583640"/>
              <a:gd name="connsiteY97" fmla="*/ 6113636 h 6421124"/>
              <a:gd name="connsiteX98" fmla="*/ 7598026 w 8583640"/>
              <a:gd name="connsiteY98" fmla="*/ 6113636 h 6421124"/>
              <a:gd name="connsiteX99" fmla="*/ 7356991 w 8583640"/>
              <a:gd name="connsiteY99" fmla="*/ 6113636 h 6421124"/>
              <a:gd name="connsiteX100" fmla="*/ 7356991 w 8583640"/>
              <a:gd name="connsiteY100" fmla="*/ 5992482 h 6421124"/>
              <a:gd name="connsiteX101" fmla="*/ 7598026 w 8583640"/>
              <a:gd name="connsiteY101" fmla="*/ 5992482 h 6421124"/>
              <a:gd name="connsiteX102" fmla="*/ 7356991 w 8583640"/>
              <a:gd name="connsiteY102" fmla="*/ 5751726 h 6421124"/>
              <a:gd name="connsiteX103" fmla="*/ 7478285 w 8583640"/>
              <a:gd name="connsiteY103" fmla="*/ 5751726 h 6421124"/>
              <a:gd name="connsiteX104" fmla="*/ 7478285 w 8583640"/>
              <a:gd name="connsiteY104" fmla="*/ 5872880 h 6421124"/>
              <a:gd name="connsiteX105" fmla="*/ 7356991 w 8583640"/>
              <a:gd name="connsiteY105" fmla="*/ 5872880 h 6421124"/>
              <a:gd name="connsiteX106" fmla="*/ 6395963 w 8583640"/>
              <a:gd name="connsiteY106" fmla="*/ 5751726 h 6421124"/>
              <a:gd name="connsiteX107" fmla="*/ 7240361 w 8583640"/>
              <a:gd name="connsiteY107" fmla="*/ 5751726 h 6421124"/>
              <a:gd name="connsiteX108" fmla="*/ 7240361 w 8583640"/>
              <a:gd name="connsiteY108" fmla="*/ 5872881 h 6421124"/>
              <a:gd name="connsiteX109" fmla="*/ 7240361 w 8583640"/>
              <a:gd name="connsiteY109" fmla="*/ 6421124 h 6421124"/>
              <a:gd name="connsiteX110" fmla="*/ 7119067 w 8583640"/>
              <a:gd name="connsiteY110" fmla="*/ 6421124 h 6421124"/>
              <a:gd name="connsiteX111" fmla="*/ 7119067 w 8583640"/>
              <a:gd name="connsiteY111" fmla="*/ 5872881 h 6421124"/>
              <a:gd name="connsiteX112" fmla="*/ 6395963 w 8583640"/>
              <a:gd name="connsiteY112" fmla="*/ 5872881 h 6421124"/>
              <a:gd name="connsiteX113" fmla="*/ 6154929 w 8583640"/>
              <a:gd name="connsiteY113" fmla="*/ 5751726 h 6421124"/>
              <a:gd name="connsiteX114" fmla="*/ 6276224 w 8583640"/>
              <a:gd name="connsiteY114" fmla="*/ 5751726 h 6421124"/>
              <a:gd name="connsiteX115" fmla="*/ 6276224 w 8583640"/>
              <a:gd name="connsiteY115" fmla="*/ 6421124 h 6421124"/>
              <a:gd name="connsiteX116" fmla="*/ 6154929 w 8583640"/>
              <a:gd name="connsiteY116" fmla="*/ 6421124 h 6421124"/>
              <a:gd name="connsiteX117" fmla="*/ 5913894 w 8583640"/>
              <a:gd name="connsiteY117" fmla="*/ 5751726 h 6421124"/>
              <a:gd name="connsiteX118" fmla="*/ 6035189 w 8583640"/>
              <a:gd name="connsiteY118" fmla="*/ 5751726 h 6421124"/>
              <a:gd name="connsiteX119" fmla="*/ 6035189 w 8583640"/>
              <a:gd name="connsiteY119" fmla="*/ 6233237 h 6421124"/>
              <a:gd name="connsiteX120" fmla="*/ 6035189 w 8583640"/>
              <a:gd name="connsiteY120" fmla="*/ 6354392 h 6421124"/>
              <a:gd name="connsiteX121" fmla="*/ 5913894 w 8583640"/>
              <a:gd name="connsiteY121" fmla="*/ 6354392 h 6421124"/>
              <a:gd name="connsiteX122" fmla="*/ 5431825 w 8583640"/>
              <a:gd name="connsiteY122" fmla="*/ 6354392 h 6421124"/>
              <a:gd name="connsiteX123" fmla="*/ 5431825 w 8583640"/>
              <a:gd name="connsiteY123" fmla="*/ 6233237 h 6421124"/>
              <a:gd name="connsiteX124" fmla="*/ 5913894 w 8583640"/>
              <a:gd name="connsiteY124" fmla="*/ 6233237 h 6421124"/>
              <a:gd name="connsiteX125" fmla="*/ 5672860 w 8583640"/>
              <a:gd name="connsiteY125" fmla="*/ 5751726 h 6421124"/>
              <a:gd name="connsiteX126" fmla="*/ 5792600 w 8583640"/>
              <a:gd name="connsiteY126" fmla="*/ 5751726 h 6421124"/>
              <a:gd name="connsiteX127" fmla="*/ 5792600 w 8583640"/>
              <a:gd name="connsiteY127" fmla="*/ 5992482 h 6421124"/>
              <a:gd name="connsiteX128" fmla="*/ 5792600 w 8583640"/>
              <a:gd name="connsiteY128" fmla="*/ 6113636 h 6421124"/>
              <a:gd name="connsiteX129" fmla="*/ 5672860 w 8583640"/>
              <a:gd name="connsiteY129" fmla="*/ 6113636 h 6421124"/>
              <a:gd name="connsiteX130" fmla="*/ 5431825 w 8583640"/>
              <a:gd name="connsiteY130" fmla="*/ 6113636 h 6421124"/>
              <a:gd name="connsiteX131" fmla="*/ 5431825 w 8583640"/>
              <a:gd name="connsiteY131" fmla="*/ 5992482 h 6421124"/>
              <a:gd name="connsiteX132" fmla="*/ 5672860 w 8583640"/>
              <a:gd name="connsiteY132" fmla="*/ 5992482 h 6421124"/>
              <a:gd name="connsiteX133" fmla="*/ 5431825 w 8583640"/>
              <a:gd name="connsiteY133" fmla="*/ 5751726 h 6421124"/>
              <a:gd name="connsiteX134" fmla="*/ 5553120 w 8583640"/>
              <a:gd name="connsiteY134" fmla="*/ 5751726 h 6421124"/>
              <a:gd name="connsiteX135" fmla="*/ 5553120 w 8583640"/>
              <a:gd name="connsiteY135" fmla="*/ 5872880 h 6421124"/>
              <a:gd name="connsiteX136" fmla="*/ 5431825 w 8583640"/>
              <a:gd name="connsiteY136" fmla="*/ 5872880 h 6421124"/>
              <a:gd name="connsiteX137" fmla="*/ 4470797 w 8583640"/>
              <a:gd name="connsiteY137" fmla="*/ 5751726 h 6421124"/>
              <a:gd name="connsiteX138" fmla="*/ 5313640 w 8583640"/>
              <a:gd name="connsiteY138" fmla="*/ 5751726 h 6421124"/>
              <a:gd name="connsiteX139" fmla="*/ 5313640 w 8583640"/>
              <a:gd name="connsiteY139" fmla="*/ 5872881 h 6421124"/>
              <a:gd name="connsiteX140" fmla="*/ 5313640 w 8583640"/>
              <a:gd name="connsiteY140" fmla="*/ 6421124 h 6421124"/>
              <a:gd name="connsiteX141" fmla="*/ 5193901 w 8583640"/>
              <a:gd name="connsiteY141" fmla="*/ 6421124 h 6421124"/>
              <a:gd name="connsiteX142" fmla="*/ 5193901 w 8583640"/>
              <a:gd name="connsiteY142" fmla="*/ 5872881 h 6421124"/>
              <a:gd name="connsiteX143" fmla="*/ 4470797 w 8583640"/>
              <a:gd name="connsiteY143" fmla="*/ 5872881 h 6421124"/>
              <a:gd name="connsiteX144" fmla="*/ 4229762 w 8583640"/>
              <a:gd name="connsiteY144" fmla="*/ 5751726 h 6421124"/>
              <a:gd name="connsiteX145" fmla="*/ 4351057 w 8583640"/>
              <a:gd name="connsiteY145" fmla="*/ 5751726 h 6421124"/>
              <a:gd name="connsiteX146" fmla="*/ 4351057 w 8583640"/>
              <a:gd name="connsiteY146" fmla="*/ 6421124 h 6421124"/>
              <a:gd name="connsiteX147" fmla="*/ 4229762 w 8583640"/>
              <a:gd name="connsiteY147" fmla="*/ 6421124 h 6421124"/>
              <a:gd name="connsiteX148" fmla="*/ 3988727 w 8583640"/>
              <a:gd name="connsiteY148" fmla="*/ 5751726 h 6421124"/>
              <a:gd name="connsiteX149" fmla="*/ 4108467 w 8583640"/>
              <a:gd name="connsiteY149" fmla="*/ 5751726 h 6421124"/>
              <a:gd name="connsiteX150" fmla="*/ 4108467 w 8583640"/>
              <a:gd name="connsiteY150" fmla="*/ 6233237 h 6421124"/>
              <a:gd name="connsiteX151" fmla="*/ 4108467 w 8583640"/>
              <a:gd name="connsiteY151" fmla="*/ 6354392 h 6421124"/>
              <a:gd name="connsiteX152" fmla="*/ 3988727 w 8583640"/>
              <a:gd name="connsiteY152" fmla="*/ 6354392 h 6421124"/>
              <a:gd name="connsiteX153" fmla="*/ 3506658 w 8583640"/>
              <a:gd name="connsiteY153" fmla="*/ 6354392 h 6421124"/>
              <a:gd name="connsiteX154" fmla="*/ 3506658 w 8583640"/>
              <a:gd name="connsiteY154" fmla="*/ 6233237 h 6421124"/>
              <a:gd name="connsiteX155" fmla="*/ 3988727 w 8583640"/>
              <a:gd name="connsiteY155" fmla="*/ 6233237 h 6421124"/>
              <a:gd name="connsiteX156" fmla="*/ 3747693 w 8583640"/>
              <a:gd name="connsiteY156" fmla="*/ 5751726 h 6421124"/>
              <a:gd name="connsiteX157" fmla="*/ 3867432 w 8583640"/>
              <a:gd name="connsiteY157" fmla="*/ 5751726 h 6421124"/>
              <a:gd name="connsiteX158" fmla="*/ 3867432 w 8583640"/>
              <a:gd name="connsiteY158" fmla="*/ 5992482 h 6421124"/>
              <a:gd name="connsiteX159" fmla="*/ 3867432 w 8583640"/>
              <a:gd name="connsiteY159" fmla="*/ 6113636 h 6421124"/>
              <a:gd name="connsiteX160" fmla="*/ 3747693 w 8583640"/>
              <a:gd name="connsiteY160" fmla="*/ 6113636 h 6421124"/>
              <a:gd name="connsiteX161" fmla="*/ 3506658 w 8583640"/>
              <a:gd name="connsiteY161" fmla="*/ 6113636 h 6421124"/>
              <a:gd name="connsiteX162" fmla="*/ 3506658 w 8583640"/>
              <a:gd name="connsiteY162" fmla="*/ 5992482 h 6421124"/>
              <a:gd name="connsiteX163" fmla="*/ 3747693 w 8583640"/>
              <a:gd name="connsiteY163" fmla="*/ 5992482 h 6421124"/>
              <a:gd name="connsiteX164" fmla="*/ 3506659 w 8583640"/>
              <a:gd name="connsiteY164" fmla="*/ 5751726 h 6421124"/>
              <a:gd name="connsiteX165" fmla="*/ 3627954 w 8583640"/>
              <a:gd name="connsiteY165" fmla="*/ 5751726 h 6421124"/>
              <a:gd name="connsiteX166" fmla="*/ 3627954 w 8583640"/>
              <a:gd name="connsiteY166" fmla="*/ 5872880 h 6421124"/>
              <a:gd name="connsiteX167" fmla="*/ 3506659 w 8583640"/>
              <a:gd name="connsiteY167" fmla="*/ 5872880 h 6421124"/>
              <a:gd name="connsiteX168" fmla="*/ 2544075 w 8583640"/>
              <a:gd name="connsiteY168" fmla="*/ 5751726 h 6421124"/>
              <a:gd name="connsiteX169" fmla="*/ 3388474 w 8583640"/>
              <a:gd name="connsiteY169" fmla="*/ 5751726 h 6421124"/>
              <a:gd name="connsiteX170" fmla="*/ 3388474 w 8583640"/>
              <a:gd name="connsiteY170" fmla="*/ 5872881 h 6421124"/>
              <a:gd name="connsiteX171" fmla="*/ 3388474 w 8583640"/>
              <a:gd name="connsiteY171" fmla="*/ 6421124 h 6421124"/>
              <a:gd name="connsiteX172" fmla="*/ 3268734 w 8583640"/>
              <a:gd name="connsiteY172" fmla="*/ 6421124 h 6421124"/>
              <a:gd name="connsiteX173" fmla="*/ 3268734 w 8583640"/>
              <a:gd name="connsiteY173" fmla="*/ 5872881 h 6421124"/>
              <a:gd name="connsiteX174" fmla="*/ 2544075 w 8583640"/>
              <a:gd name="connsiteY174" fmla="*/ 5872881 h 6421124"/>
              <a:gd name="connsiteX175" fmla="*/ 2303041 w 8583640"/>
              <a:gd name="connsiteY175" fmla="*/ 5751726 h 6421124"/>
              <a:gd name="connsiteX176" fmla="*/ 2424336 w 8583640"/>
              <a:gd name="connsiteY176" fmla="*/ 5751726 h 6421124"/>
              <a:gd name="connsiteX177" fmla="*/ 2424336 w 8583640"/>
              <a:gd name="connsiteY177" fmla="*/ 6421124 h 6421124"/>
              <a:gd name="connsiteX178" fmla="*/ 2303041 w 8583640"/>
              <a:gd name="connsiteY178" fmla="*/ 6421124 h 6421124"/>
              <a:gd name="connsiteX179" fmla="*/ 2062006 w 8583640"/>
              <a:gd name="connsiteY179" fmla="*/ 5751726 h 6421124"/>
              <a:gd name="connsiteX180" fmla="*/ 2183301 w 8583640"/>
              <a:gd name="connsiteY180" fmla="*/ 5751726 h 6421124"/>
              <a:gd name="connsiteX181" fmla="*/ 2183301 w 8583640"/>
              <a:gd name="connsiteY181" fmla="*/ 6233237 h 6421124"/>
              <a:gd name="connsiteX182" fmla="*/ 2183301 w 8583640"/>
              <a:gd name="connsiteY182" fmla="*/ 6354392 h 6421124"/>
              <a:gd name="connsiteX183" fmla="*/ 2062006 w 8583640"/>
              <a:gd name="connsiteY183" fmla="*/ 6354392 h 6421124"/>
              <a:gd name="connsiteX184" fmla="*/ 1579938 w 8583640"/>
              <a:gd name="connsiteY184" fmla="*/ 6354392 h 6421124"/>
              <a:gd name="connsiteX185" fmla="*/ 1579938 w 8583640"/>
              <a:gd name="connsiteY185" fmla="*/ 6233237 h 6421124"/>
              <a:gd name="connsiteX186" fmla="*/ 2062006 w 8583640"/>
              <a:gd name="connsiteY186" fmla="*/ 6233237 h 6421124"/>
              <a:gd name="connsiteX187" fmla="*/ 1820972 w 8583640"/>
              <a:gd name="connsiteY187" fmla="*/ 5751726 h 6421124"/>
              <a:gd name="connsiteX188" fmla="*/ 1942266 w 8583640"/>
              <a:gd name="connsiteY188" fmla="*/ 5751726 h 6421124"/>
              <a:gd name="connsiteX189" fmla="*/ 1942266 w 8583640"/>
              <a:gd name="connsiteY189" fmla="*/ 5992482 h 6421124"/>
              <a:gd name="connsiteX190" fmla="*/ 1942266 w 8583640"/>
              <a:gd name="connsiteY190" fmla="*/ 6113636 h 6421124"/>
              <a:gd name="connsiteX191" fmla="*/ 1820972 w 8583640"/>
              <a:gd name="connsiteY191" fmla="*/ 6113636 h 6421124"/>
              <a:gd name="connsiteX192" fmla="*/ 1579938 w 8583640"/>
              <a:gd name="connsiteY192" fmla="*/ 6113636 h 6421124"/>
              <a:gd name="connsiteX193" fmla="*/ 1579938 w 8583640"/>
              <a:gd name="connsiteY193" fmla="*/ 5992482 h 6421124"/>
              <a:gd name="connsiteX194" fmla="*/ 1820972 w 8583640"/>
              <a:gd name="connsiteY194" fmla="*/ 5992482 h 6421124"/>
              <a:gd name="connsiteX195" fmla="*/ 1579938 w 8583640"/>
              <a:gd name="connsiteY195" fmla="*/ 5751726 h 6421124"/>
              <a:gd name="connsiteX196" fmla="*/ 1701232 w 8583640"/>
              <a:gd name="connsiteY196" fmla="*/ 5751726 h 6421124"/>
              <a:gd name="connsiteX197" fmla="*/ 1701232 w 8583640"/>
              <a:gd name="connsiteY197" fmla="*/ 5872880 h 6421124"/>
              <a:gd name="connsiteX198" fmla="*/ 1579938 w 8583640"/>
              <a:gd name="connsiteY198" fmla="*/ 5872880 h 6421124"/>
              <a:gd name="connsiteX199" fmla="*/ 618909 w 8583640"/>
              <a:gd name="connsiteY199" fmla="*/ 5751726 h 6421124"/>
              <a:gd name="connsiteX200" fmla="*/ 1463308 w 8583640"/>
              <a:gd name="connsiteY200" fmla="*/ 5751726 h 6421124"/>
              <a:gd name="connsiteX201" fmla="*/ 1463308 w 8583640"/>
              <a:gd name="connsiteY201" fmla="*/ 5872881 h 6421124"/>
              <a:gd name="connsiteX202" fmla="*/ 1463308 w 8583640"/>
              <a:gd name="connsiteY202" fmla="*/ 6421124 h 6421124"/>
              <a:gd name="connsiteX203" fmla="*/ 1342013 w 8583640"/>
              <a:gd name="connsiteY203" fmla="*/ 6421124 h 6421124"/>
              <a:gd name="connsiteX204" fmla="*/ 1342013 w 8583640"/>
              <a:gd name="connsiteY204" fmla="*/ 5872881 h 6421124"/>
              <a:gd name="connsiteX205" fmla="*/ 618909 w 8583640"/>
              <a:gd name="connsiteY205" fmla="*/ 5872881 h 6421124"/>
              <a:gd name="connsiteX206" fmla="*/ 491865 w 8583640"/>
              <a:gd name="connsiteY206" fmla="*/ 5751726 h 6421124"/>
              <a:gd name="connsiteX207" fmla="*/ 499169 w 8583640"/>
              <a:gd name="connsiteY207" fmla="*/ 5751726 h 6421124"/>
              <a:gd name="connsiteX208" fmla="*/ 499169 w 8583640"/>
              <a:gd name="connsiteY208" fmla="*/ 5768428 h 6421124"/>
              <a:gd name="connsiteX209" fmla="*/ 8080095 w 8583640"/>
              <a:gd name="connsiteY209" fmla="*/ 5515630 h 6421124"/>
              <a:gd name="connsiteX210" fmla="*/ 8201389 w 8583640"/>
              <a:gd name="connsiteY210" fmla="*/ 5515630 h 6421124"/>
              <a:gd name="connsiteX211" fmla="*/ 8201389 w 8583640"/>
              <a:gd name="connsiteY211" fmla="*/ 5636784 h 6421124"/>
              <a:gd name="connsiteX212" fmla="*/ 8080095 w 8583640"/>
              <a:gd name="connsiteY212" fmla="*/ 5636784 h 6421124"/>
              <a:gd name="connsiteX213" fmla="*/ 6154929 w 8583640"/>
              <a:gd name="connsiteY213" fmla="*/ 5515630 h 6421124"/>
              <a:gd name="connsiteX214" fmla="*/ 6276224 w 8583640"/>
              <a:gd name="connsiteY214" fmla="*/ 5515630 h 6421124"/>
              <a:gd name="connsiteX215" fmla="*/ 6276224 w 8583640"/>
              <a:gd name="connsiteY215" fmla="*/ 5636784 h 6421124"/>
              <a:gd name="connsiteX216" fmla="*/ 6154929 w 8583640"/>
              <a:gd name="connsiteY216" fmla="*/ 5636784 h 6421124"/>
              <a:gd name="connsiteX217" fmla="*/ 4229762 w 8583640"/>
              <a:gd name="connsiteY217" fmla="*/ 5515630 h 6421124"/>
              <a:gd name="connsiteX218" fmla="*/ 4351057 w 8583640"/>
              <a:gd name="connsiteY218" fmla="*/ 5515630 h 6421124"/>
              <a:gd name="connsiteX219" fmla="*/ 4351057 w 8583640"/>
              <a:gd name="connsiteY219" fmla="*/ 5636784 h 6421124"/>
              <a:gd name="connsiteX220" fmla="*/ 4229762 w 8583640"/>
              <a:gd name="connsiteY220" fmla="*/ 5636784 h 6421124"/>
              <a:gd name="connsiteX221" fmla="*/ 2303041 w 8583640"/>
              <a:gd name="connsiteY221" fmla="*/ 5515630 h 6421124"/>
              <a:gd name="connsiteX222" fmla="*/ 2424336 w 8583640"/>
              <a:gd name="connsiteY222" fmla="*/ 5515630 h 6421124"/>
              <a:gd name="connsiteX223" fmla="*/ 2424336 w 8583640"/>
              <a:gd name="connsiteY223" fmla="*/ 5636784 h 6421124"/>
              <a:gd name="connsiteX224" fmla="*/ 2303041 w 8583640"/>
              <a:gd name="connsiteY224" fmla="*/ 5636784 h 6421124"/>
              <a:gd name="connsiteX225" fmla="*/ 392981 w 8583640"/>
              <a:gd name="connsiteY225" fmla="*/ 5515630 h 6421124"/>
              <a:gd name="connsiteX226" fmla="*/ 499169 w 8583640"/>
              <a:gd name="connsiteY226" fmla="*/ 5515630 h 6421124"/>
              <a:gd name="connsiteX227" fmla="*/ 499169 w 8583640"/>
              <a:gd name="connsiteY227" fmla="*/ 5636784 h 6421124"/>
              <a:gd name="connsiteX228" fmla="*/ 441598 w 8583640"/>
              <a:gd name="connsiteY228" fmla="*/ 5636784 h 6421124"/>
              <a:gd name="connsiteX229" fmla="*/ 422768 w 8583640"/>
              <a:gd name="connsiteY229" fmla="*/ 5593727 h 6421124"/>
              <a:gd name="connsiteX230" fmla="*/ 7839060 w 8583640"/>
              <a:gd name="connsiteY230" fmla="*/ 5274875 h 6421124"/>
              <a:gd name="connsiteX231" fmla="*/ 7960355 w 8583640"/>
              <a:gd name="connsiteY231" fmla="*/ 5274875 h 6421124"/>
              <a:gd name="connsiteX232" fmla="*/ 8201389 w 8583640"/>
              <a:gd name="connsiteY232" fmla="*/ 5274875 h 6421124"/>
              <a:gd name="connsiteX233" fmla="*/ 8201389 w 8583640"/>
              <a:gd name="connsiteY233" fmla="*/ 5396029 h 6421124"/>
              <a:gd name="connsiteX234" fmla="*/ 7960355 w 8583640"/>
              <a:gd name="connsiteY234" fmla="*/ 5396029 h 6421124"/>
              <a:gd name="connsiteX235" fmla="*/ 7960355 w 8583640"/>
              <a:gd name="connsiteY235" fmla="*/ 5636785 h 6421124"/>
              <a:gd name="connsiteX236" fmla="*/ 7839060 w 8583640"/>
              <a:gd name="connsiteY236" fmla="*/ 5636785 h 6421124"/>
              <a:gd name="connsiteX237" fmla="*/ 7839060 w 8583640"/>
              <a:gd name="connsiteY237" fmla="*/ 5396029 h 6421124"/>
              <a:gd name="connsiteX238" fmla="*/ 5913894 w 8583640"/>
              <a:gd name="connsiteY238" fmla="*/ 5274875 h 6421124"/>
              <a:gd name="connsiteX239" fmla="*/ 6035189 w 8583640"/>
              <a:gd name="connsiteY239" fmla="*/ 5274875 h 6421124"/>
              <a:gd name="connsiteX240" fmla="*/ 6276223 w 8583640"/>
              <a:gd name="connsiteY240" fmla="*/ 5274875 h 6421124"/>
              <a:gd name="connsiteX241" fmla="*/ 6276223 w 8583640"/>
              <a:gd name="connsiteY241" fmla="*/ 5396029 h 6421124"/>
              <a:gd name="connsiteX242" fmla="*/ 6035189 w 8583640"/>
              <a:gd name="connsiteY242" fmla="*/ 5396029 h 6421124"/>
              <a:gd name="connsiteX243" fmla="*/ 6035189 w 8583640"/>
              <a:gd name="connsiteY243" fmla="*/ 5636785 h 6421124"/>
              <a:gd name="connsiteX244" fmla="*/ 5913894 w 8583640"/>
              <a:gd name="connsiteY244" fmla="*/ 5636785 h 6421124"/>
              <a:gd name="connsiteX245" fmla="*/ 5913894 w 8583640"/>
              <a:gd name="connsiteY245" fmla="*/ 5396029 h 6421124"/>
              <a:gd name="connsiteX246" fmla="*/ 3988728 w 8583640"/>
              <a:gd name="connsiteY246" fmla="*/ 5274875 h 6421124"/>
              <a:gd name="connsiteX247" fmla="*/ 4108467 w 8583640"/>
              <a:gd name="connsiteY247" fmla="*/ 5274875 h 6421124"/>
              <a:gd name="connsiteX248" fmla="*/ 4349502 w 8583640"/>
              <a:gd name="connsiteY248" fmla="*/ 5274875 h 6421124"/>
              <a:gd name="connsiteX249" fmla="*/ 4349502 w 8583640"/>
              <a:gd name="connsiteY249" fmla="*/ 5396029 h 6421124"/>
              <a:gd name="connsiteX250" fmla="*/ 4108467 w 8583640"/>
              <a:gd name="connsiteY250" fmla="*/ 5396029 h 6421124"/>
              <a:gd name="connsiteX251" fmla="*/ 4108467 w 8583640"/>
              <a:gd name="connsiteY251" fmla="*/ 5636785 h 6421124"/>
              <a:gd name="connsiteX252" fmla="*/ 3988728 w 8583640"/>
              <a:gd name="connsiteY252" fmla="*/ 5636785 h 6421124"/>
              <a:gd name="connsiteX253" fmla="*/ 3988728 w 8583640"/>
              <a:gd name="connsiteY253" fmla="*/ 5396029 h 6421124"/>
              <a:gd name="connsiteX254" fmla="*/ 2062006 w 8583640"/>
              <a:gd name="connsiteY254" fmla="*/ 5274875 h 6421124"/>
              <a:gd name="connsiteX255" fmla="*/ 2183301 w 8583640"/>
              <a:gd name="connsiteY255" fmla="*/ 5274875 h 6421124"/>
              <a:gd name="connsiteX256" fmla="*/ 2424335 w 8583640"/>
              <a:gd name="connsiteY256" fmla="*/ 5274875 h 6421124"/>
              <a:gd name="connsiteX257" fmla="*/ 2424335 w 8583640"/>
              <a:gd name="connsiteY257" fmla="*/ 5396029 h 6421124"/>
              <a:gd name="connsiteX258" fmla="*/ 2183301 w 8583640"/>
              <a:gd name="connsiteY258" fmla="*/ 5396029 h 6421124"/>
              <a:gd name="connsiteX259" fmla="*/ 2183301 w 8583640"/>
              <a:gd name="connsiteY259" fmla="*/ 5636785 h 6421124"/>
              <a:gd name="connsiteX260" fmla="*/ 2062006 w 8583640"/>
              <a:gd name="connsiteY260" fmla="*/ 5636785 h 6421124"/>
              <a:gd name="connsiteX261" fmla="*/ 2062006 w 8583640"/>
              <a:gd name="connsiteY261" fmla="*/ 5396029 h 6421124"/>
              <a:gd name="connsiteX262" fmla="*/ 304741 w 8583640"/>
              <a:gd name="connsiteY262" fmla="*/ 5274875 h 6421124"/>
              <a:gd name="connsiteX263" fmla="*/ 499169 w 8583640"/>
              <a:gd name="connsiteY263" fmla="*/ 5274875 h 6421124"/>
              <a:gd name="connsiteX264" fmla="*/ 499169 w 8583640"/>
              <a:gd name="connsiteY264" fmla="*/ 5396029 h 6421124"/>
              <a:gd name="connsiteX265" fmla="*/ 347363 w 8583640"/>
              <a:gd name="connsiteY265" fmla="*/ 5396029 h 6421124"/>
              <a:gd name="connsiteX266" fmla="*/ 326442 w 8583640"/>
              <a:gd name="connsiteY266" fmla="*/ 5341177 h 6421124"/>
              <a:gd name="connsiteX267" fmla="*/ 7598026 w 8583640"/>
              <a:gd name="connsiteY267" fmla="*/ 5034119 h 6421124"/>
              <a:gd name="connsiteX268" fmla="*/ 7719321 w 8583640"/>
              <a:gd name="connsiteY268" fmla="*/ 5034119 h 6421124"/>
              <a:gd name="connsiteX269" fmla="*/ 8201390 w 8583640"/>
              <a:gd name="connsiteY269" fmla="*/ 5034119 h 6421124"/>
              <a:gd name="connsiteX270" fmla="*/ 8201390 w 8583640"/>
              <a:gd name="connsiteY270" fmla="*/ 5155273 h 6421124"/>
              <a:gd name="connsiteX271" fmla="*/ 7719321 w 8583640"/>
              <a:gd name="connsiteY271" fmla="*/ 5155273 h 6421124"/>
              <a:gd name="connsiteX272" fmla="*/ 7719321 w 8583640"/>
              <a:gd name="connsiteY272" fmla="*/ 5636785 h 6421124"/>
              <a:gd name="connsiteX273" fmla="*/ 7598026 w 8583640"/>
              <a:gd name="connsiteY273" fmla="*/ 5636785 h 6421124"/>
              <a:gd name="connsiteX274" fmla="*/ 7598026 w 8583640"/>
              <a:gd name="connsiteY274" fmla="*/ 5155273 h 6421124"/>
              <a:gd name="connsiteX275" fmla="*/ 5672860 w 8583640"/>
              <a:gd name="connsiteY275" fmla="*/ 5034119 h 6421124"/>
              <a:gd name="connsiteX276" fmla="*/ 5792600 w 8583640"/>
              <a:gd name="connsiteY276" fmla="*/ 5034119 h 6421124"/>
              <a:gd name="connsiteX277" fmla="*/ 6276224 w 8583640"/>
              <a:gd name="connsiteY277" fmla="*/ 5034119 h 6421124"/>
              <a:gd name="connsiteX278" fmla="*/ 6276224 w 8583640"/>
              <a:gd name="connsiteY278" fmla="*/ 5155273 h 6421124"/>
              <a:gd name="connsiteX279" fmla="*/ 5792600 w 8583640"/>
              <a:gd name="connsiteY279" fmla="*/ 5155273 h 6421124"/>
              <a:gd name="connsiteX280" fmla="*/ 5792600 w 8583640"/>
              <a:gd name="connsiteY280" fmla="*/ 5636785 h 6421124"/>
              <a:gd name="connsiteX281" fmla="*/ 5672860 w 8583640"/>
              <a:gd name="connsiteY281" fmla="*/ 5636785 h 6421124"/>
              <a:gd name="connsiteX282" fmla="*/ 5672860 w 8583640"/>
              <a:gd name="connsiteY282" fmla="*/ 5155273 h 6421124"/>
              <a:gd name="connsiteX283" fmla="*/ 3747693 w 8583640"/>
              <a:gd name="connsiteY283" fmla="*/ 5034119 h 6421124"/>
              <a:gd name="connsiteX284" fmla="*/ 3867432 w 8583640"/>
              <a:gd name="connsiteY284" fmla="*/ 5034119 h 6421124"/>
              <a:gd name="connsiteX285" fmla="*/ 4349502 w 8583640"/>
              <a:gd name="connsiteY285" fmla="*/ 5034119 h 6421124"/>
              <a:gd name="connsiteX286" fmla="*/ 4349502 w 8583640"/>
              <a:gd name="connsiteY286" fmla="*/ 5155273 h 6421124"/>
              <a:gd name="connsiteX287" fmla="*/ 3867432 w 8583640"/>
              <a:gd name="connsiteY287" fmla="*/ 5155273 h 6421124"/>
              <a:gd name="connsiteX288" fmla="*/ 3867432 w 8583640"/>
              <a:gd name="connsiteY288" fmla="*/ 5636785 h 6421124"/>
              <a:gd name="connsiteX289" fmla="*/ 3747693 w 8583640"/>
              <a:gd name="connsiteY289" fmla="*/ 5636785 h 6421124"/>
              <a:gd name="connsiteX290" fmla="*/ 3747693 w 8583640"/>
              <a:gd name="connsiteY290" fmla="*/ 5155273 h 6421124"/>
              <a:gd name="connsiteX291" fmla="*/ 1820972 w 8583640"/>
              <a:gd name="connsiteY291" fmla="*/ 5034119 h 6421124"/>
              <a:gd name="connsiteX292" fmla="*/ 1942267 w 8583640"/>
              <a:gd name="connsiteY292" fmla="*/ 5034119 h 6421124"/>
              <a:gd name="connsiteX293" fmla="*/ 2424336 w 8583640"/>
              <a:gd name="connsiteY293" fmla="*/ 5034119 h 6421124"/>
              <a:gd name="connsiteX294" fmla="*/ 2424336 w 8583640"/>
              <a:gd name="connsiteY294" fmla="*/ 5155273 h 6421124"/>
              <a:gd name="connsiteX295" fmla="*/ 1942267 w 8583640"/>
              <a:gd name="connsiteY295" fmla="*/ 5155273 h 6421124"/>
              <a:gd name="connsiteX296" fmla="*/ 1942267 w 8583640"/>
              <a:gd name="connsiteY296" fmla="*/ 5636785 h 6421124"/>
              <a:gd name="connsiteX297" fmla="*/ 1820972 w 8583640"/>
              <a:gd name="connsiteY297" fmla="*/ 5636785 h 6421124"/>
              <a:gd name="connsiteX298" fmla="*/ 1820972 w 8583640"/>
              <a:gd name="connsiteY298" fmla="*/ 5155273 h 6421124"/>
              <a:gd name="connsiteX299" fmla="*/ 228498 w 8583640"/>
              <a:gd name="connsiteY299" fmla="*/ 5034119 h 6421124"/>
              <a:gd name="connsiteX300" fmla="*/ 499169 w 8583640"/>
              <a:gd name="connsiteY300" fmla="*/ 5034119 h 6421124"/>
              <a:gd name="connsiteX301" fmla="*/ 499169 w 8583640"/>
              <a:gd name="connsiteY301" fmla="*/ 5155273 h 6421124"/>
              <a:gd name="connsiteX302" fmla="*/ 265593 w 8583640"/>
              <a:gd name="connsiteY302" fmla="*/ 5155273 h 6421124"/>
              <a:gd name="connsiteX303" fmla="*/ 241863 w 8583640"/>
              <a:gd name="connsiteY303" fmla="*/ 5082774 h 6421124"/>
              <a:gd name="connsiteX304" fmla="*/ 8562164 w 8583640"/>
              <a:gd name="connsiteY304" fmla="*/ 4793363 h 6421124"/>
              <a:gd name="connsiteX305" fmla="*/ 8583640 w 8583640"/>
              <a:gd name="connsiteY305" fmla="*/ 4793363 h 6421124"/>
              <a:gd name="connsiteX306" fmla="*/ 8583640 w 8583640"/>
              <a:gd name="connsiteY306" fmla="*/ 5396029 h 6421124"/>
              <a:gd name="connsiteX307" fmla="*/ 8562164 w 8583640"/>
              <a:gd name="connsiteY307" fmla="*/ 5396029 h 6421124"/>
              <a:gd name="connsiteX308" fmla="*/ 8562164 w 8583640"/>
              <a:gd name="connsiteY308" fmla="*/ 5274874 h 6421124"/>
              <a:gd name="connsiteX309" fmla="*/ 8321130 w 8583640"/>
              <a:gd name="connsiteY309" fmla="*/ 4793363 h 6421124"/>
              <a:gd name="connsiteX310" fmla="*/ 8442425 w 8583640"/>
              <a:gd name="connsiteY310" fmla="*/ 4793363 h 6421124"/>
              <a:gd name="connsiteX311" fmla="*/ 8442425 w 8583640"/>
              <a:gd name="connsiteY311" fmla="*/ 5515630 h 6421124"/>
              <a:gd name="connsiteX312" fmla="*/ 8583640 w 8583640"/>
              <a:gd name="connsiteY312" fmla="*/ 5515630 h 6421124"/>
              <a:gd name="connsiteX313" fmla="*/ 8583640 w 8583640"/>
              <a:gd name="connsiteY313" fmla="*/ 5636784 h 6421124"/>
              <a:gd name="connsiteX314" fmla="*/ 8442425 w 8583640"/>
              <a:gd name="connsiteY314" fmla="*/ 5636784 h 6421124"/>
              <a:gd name="connsiteX315" fmla="*/ 8321130 w 8583640"/>
              <a:gd name="connsiteY315" fmla="*/ 5636784 h 6421124"/>
              <a:gd name="connsiteX316" fmla="*/ 8321130 w 8583640"/>
              <a:gd name="connsiteY316" fmla="*/ 5515630 h 6421124"/>
              <a:gd name="connsiteX317" fmla="*/ 7356991 w 8583640"/>
              <a:gd name="connsiteY317" fmla="*/ 4793363 h 6421124"/>
              <a:gd name="connsiteX318" fmla="*/ 8201389 w 8583640"/>
              <a:gd name="connsiteY318" fmla="*/ 4793363 h 6421124"/>
              <a:gd name="connsiteX319" fmla="*/ 8201389 w 8583640"/>
              <a:gd name="connsiteY319" fmla="*/ 4914517 h 6421124"/>
              <a:gd name="connsiteX320" fmla="*/ 7478286 w 8583640"/>
              <a:gd name="connsiteY320" fmla="*/ 4914517 h 6421124"/>
              <a:gd name="connsiteX321" fmla="*/ 7478286 w 8583640"/>
              <a:gd name="connsiteY321" fmla="*/ 5636784 h 6421124"/>
              <a:gd name="connsiteX322" fmla="*/ 7356991 w 8583640"/>
              <a:gd name="connsiteY322" fmla="*/ 5636784 h 6421124"/>
              <a:gd name="connsiteX323" fmla="*/ 7356991 w 8583640"/>
              <a:gd name="connsiteY323" fmla="*/ 4914517 h 6421124"/>
              <a:gd name="connsiteX324" fmla="*/ 7119067 w 8583640"/>
              <a:gd name="connsiteY324" fmla="*/ 4793363 h 6421124"/>
              <a:gd name="connsiteX325" fmla="*/ 7240362 w 8583640"/>
              <a:gd name="connsiteY325" fmla="*/ 4793363 h 6421124"/>
              <a:gd name="connsiteX326" fmla="*/ 7240362 w 8583640"/>
              <a:gd name="connsiteY326" fmla="*/ 4914517 h 6421124"/>
              <a:gd name="connsiteX327" fmla="*/ 7119067 w 8583640"/>
              <a:gd name="connsiteY327" fmla="*/ 4914517 h 6421124"/>
              <a:gd name="connsiteX328" fmla="*/ 6878032 w 8583640"/>
              <a:gd name="connsiteY328" fmla="*/ 4793363 h 6421124"/>
              <a:gd name="connsiteX329" fmla="*/ 6999327 w 8583640"/>
              <a:gd name="connsiteY329" fmla="*/ 4793363 h 6421124"/>
              <a:gd name="connsiteX330" fmla="*/ 6999327 w 8583640"/>
              <a:gd name="connsiteY330" fmla="*/ 5034119 h 6421124"/>
              <a:gd name="connsiteX331" fmla="*/ 7240361 w 8583640"/>
              <a:gd name="connsiteY331" fmla="*/ 5034119 h 6421124"/>
              <a:gd name="connsiteX332" fmla="*/ 7240361 w 8583640"/>
              <a:gd name="connsiteY332" fmla="*/ 5155273 h 6421124"/>
              <a:gd name="connsiteX333" fmla="*/ 6999327 w 8583640"/>
              <a:gd name="connsiteY333" fmla="*/ 5155273 h 6421124"/>
              <a:gd name="connsiteX334" fmla="*/ 6878032 w 8583640"/>
              <a:gd name="connsiteY334" fmla="*/ 5155273 h 6421124"/>
              <a:gd name="connsiteX335" fmla="*/ 6878032 w 8583640"/>
              <a:gd name="connsiteY335" fmla="*/ 5034119 h 6421124"/>
              <a:gd name="connsiteX336" fmla="*/ 6636998 w 8583640"/>
              <a:gd name="connsiteY336" fmla="*/ 4793363 h 6421124"/>
              <a:gd name="connsiteX337" fmla="*/ 6758293 w 8583640"/>
              <a:gd name="connsiteY337" fmla="*/ 4793363 h 6421124"/>
              <a:gd name="connsiteX338" fmla="*/ 6758293 w 8583640"/>
              <a:gd name="connsiteY338" fmla="*/ 5274874 h 6421124"/>
              <a:gd name="connsiteX339" fmla="*/ 7240362 w 8583640"/>
              <a:gd name="connsiteY339" fmla="*/ 5274874 h 6421124"/>
              <a:gd name="connsiteX340" fmla="*/ 7240362 w 8583640"/>
              <a:gd name="connsiteY340" fmla="*/ 5396029 h 6421124"/>
              <a:gd name="connsiteX341" fmla="*/ 6758293 w 8583640"/>
              <a:gd name="connsiteY341" fmla="*/ 5396029 h 6421124"/>
              <a:gd name="connsiteX342" fmla="*/ 6636998 w 8583640"/>
              <a:gd name="connsiteY342" fmla="*/ 5396029 h 6421124"/>
              <a:gd name="connsiteX343" fmla="*/ 6636998 w 8583640"/>
              <a:gd name="connsiteY343" fmla="*/ 5274874 h 6421124"/>
              <a:gd name="connsiteX344" fmla="*/ 6395963 w 8583640"/>
              <a:gd name="connsiteY344" fmla="*/ 4793363 h 6421124"/>
              <a:gd name="connsiteX345" fmla="*/ 6517258 w 8583640"/>
              <a:gd name="connsiteY345" fmla="*/ 4793363 h 6421124"/>
              <a:gd name="connsiteX346" fmla="*/ 6517258 w 8583640"/>
              <a:gd name="connsiteY346" fmla="*/ 5515630 h 6421124"/>
              <a:gd name="connsiteX347" fmla="*/ 7240361 w 8583640"/>
              <a:gd name="connsiteY347" fmla="*/ 5515630 h 6421124"/>
              <a:gd name="connsiteX348" fmla="*/ 7240361 w 8583640"/>
              <a:gd name="connsiteY348" fmla="*/ 5636784 h 6421124"/>
              <a:gd name="connsiteX349" fmla="*/ 6517258 w 8583640"/>
              <a:gd name="connsiteY349" fmla="*/ 5636784 h 6421124"/>
              <a:gd name="connsiteX350" fmla="*/ 6395963 w 8583640"/>
              <a:gd name="connsiteY350" fmla="*/ 5636784 h 6421124"/>
              <a:gd name="connsiteX351" fmla="*/ 6395963 w 8583640"/>
              <a:gd name="connsiteY351" fmla="*/ 5515630 h 6421124"/>
              <a:gd name="connsiteX352" fmla="*/ 5431825 w 8583640"/>
              <a:gd name="connsiteY352" fmla="*/ 4793363 h 6421124"/>
              <a:gd name="connsiteX353" fmla="*/ 6276223 w 8583640"/>
              <a:gd name="connsiteY353" fmla="*/ 4793363 h 6421124"/>
              <a:gd name="connsiteX354" fmla="*/ 6276223 w 8583640"/>
              <a:gd name="connsiteY354" fmla="*/ 4914517 h 6421124"/>
              <a:gd name="connsiteX355" fmla="*/ 5551565 w 8583640"/>
              <a:gd name="connsiteY355" fmla="*/ 4914517 h 6421124"/>
              <a:gd name="connsiteX356" fmla="*/ 5551565 w 8583640"/>
              <a:gd name="connsiteY356" fmla="*/ 5636784 h 6421124"/>
              <a:gd name="connsiteX357" fmla="*/ 5431825 w 8583640"/>
              <a:gd name="connsiteY357" fmla="*/ 5636784 h 6421124"/>
              <a:gd name="connsiteX358" fmla="*/ 5431825 w 8583640"/>
              <a:gd name="connsiteY358" fmla="*/ 4914517 h 6421124"/>
              <a:gd name="connsiteX359" fmla="*/ 5193901 w 8583640"/>
              <a:gd name="connsiteY359" fmla="*/ 4793363 h 6421124"/>
              <a:gd name="connsiteX360" fmla="*/ 5315196 w 8583640"/>
              <a:gd name="connsiteY360" fmla="*/ 4793363 h 6421124"/>
              <a:gd name="connsiteX361" fmla="*/ 5315196 w 8583640"/>
              <a:gd name="connsiteY361" fmla="*/ 4914517 h 6421124"/>
              <a:gd name="connsiteX362" fmla="*/ 5193901 w 8583640"/>
              <a:gd name="connsiteY362" fmla="*/ 4914517 h 6421124"/>
              <a:gd name="connsiteX363" fmla="*/ 4952866 w 8583640"/>
              <a:gd name="connsiteY363" fmla="*/ 4793363 h 6421124"/>
              <a:gd name="connsiteX364" fmla="*/ 5072605 w 8583640"/>
              <a:gd name="connsiteY364" fmla="*/ 4793363 h 6421124"/>
              <a:gd name="connsiteX365" fmla="*/ 5072605 w 8583640"/>
              <a:gd name="connsiteY365" fmla="*/ 5034119 h 6421124"/>
              <a:gd name="connsiteX366" fmla="*/ 5313640 w 8583640"/>
              <a:gd name="connsiteY366" fmla="*/ 5034119 h 6421124"/>
              <a:gd name="connsiteX367" fmla="*/ 5313640 w 8583640"/>
              <a:gd name="connsiteY367" fmla="*/ 5155273 h 6421124"/>
              <a:gd name="connsiteX368" fmla="*/ 5072605 w 8583640"/>
              <a:gd name="connsiteY368" fmla="*/ 5155273 h 6421124"/>
              <a:gd name="connsiteX369" fmla="*/ 4952866 w 8583640"/>
              <a:gd name="connsiteY369" fmla="*/ 5155273 h 6421124"/>
              <a:gd name="connsiteX370" fmla="*/ 4952866 w 8583640"/>
              <a:gd name="connsiteY370" fmla="*/ 5034119 h 6421124"/>
              <a:gd name="connsiteX371" fmla="*/ 4711832 w 8583640"/>
              <a:gd name="connsiteY371" fmla="*/ 4793363 h 6421124"/>
              <a:gd name="connsiteX372" fmla="*/ 4831571 w 8583640"/>
              <a:gd name="connsiteY372" fmla="*/ 4793363 h 6421124"/>
              <a:gd name="connsiteX373" fmla="*/ 4831571 w 8583640"/>
              <a:gd name="connsiteY373" fmla="*/ 5274874 h 6421124"/>
              <a:gd name="connsiteX374" fmla="*/ 5313641 w 8583640"/>
              <a:gd name="connsiteY374" fmla="*/ 5274874 h 6421124"/>
              <a:gd name="connsiteX375" fmla="*/ 5313641 w 8583640"/>
              <a:gd name="connsiteY375" fmla="*/ 5396029 h 6421124"/>
              <a:gd name="connsiteX376" fmla="*/ 4831571 w 8583640"/>
              <a:gd name="connsiteY376" fmla="*/ 5396029 h 6421124"/>
              <a:gd name="connsiteX377" fmla="*/ 4711832 w 8583640"/>
              <a:gd name="connsiteY377" fmla="*/ 5396029 h 6421124"/>
              <a:gd name="connsiteX378" fmla="*/ 4711832 w 8583640"/>
              <a:gd name="connsiteY378" fmla="*/ 5274874 h 6421124"/>
              <a:gd name="connsiteX379" fmla="*/ 4470797 w 8583640"/>
              <a:gd name="connsiteY379" fmla="*/ 4793363 h 6421124"/>
              <a:gd name="connsiteX380" fmla="*/ 4590536 w 8583640"/>
              <a:gd name="connsiteY380" fmla="*/ 4793363 h 6421124"/>
              <a:gd name="connsiteX381" fmla="*/ 4590536 w 8583640"/>
              <a:gd name="connsiteY381" fmla="*/ 5515630 h 6421124"/>
              <a:gd name="connsiteX382" fmla="*/ 5313640 w 8583640"/>
              <a:gd name="connsiteY382" fmla="*/ 5515630 h 6421124"/>
              <a:gd name="connsiteX383" fmla="*/ 5313640 w 8583640"/>
              <a:gd name="connsiteY383" fmla="*/ 5636784 h 6421124"/>
              <a:gd name="connsiteX384" fmla="*/ 4590536 w 8583640"/>
              <a:gd name="connsiteY384" fmla="*/ 5636784 h 6421124"/>
              <a:gd name="connsiteX385" fmla="*/ 4470797 w 8583640"/>
              <a:gd name="connsiteY385" fmla="*/ 5636784 h 6421124"/>
              <a:gd name="connsiteX386" fmla="*/ 4470797 w 8583640"/>
              <a:gd name="connsiteY386" fmla="*/ 5515630 h 6421124"/>
              <a:gd name="connsiteX387" fmla="*/ 3506658 w 8583640"/>
              <a:gd name="connsiteY387" fmla="*/ 4793363 h 6421124"/>
              <a:gd name="connsiteX388" fmla="*/ 4349501 w 8583640"/>
              <a:gd name="connsiteY388" fmla="*/ 4793363 h 6421124"/>
              <a:gd name="connsiteX389" fmla="*/ 4349501 w 8583640"/>
              <a:gd name="connsiteY389" fmla="*/ 4914517 h 6421124"/>
              <a:gd name="connsiteX390" fmla="*/ 3626398 w 8583640"/>
              <a:gd name="connsiteY390" fmla="*/ 4914517 h 6421124"/>
              <a:gd name="connsiteX391" fmla="*/ 3626398 w 8583640"/>
              <a:gd name="connsiteY391" fmla="*/ 5636784 h 6421124"/>
              <a:gd name="connsiteX392" fmla="*/ 3506658 w 8583640"/>
              <a:gd name="connsiteY392" fmla="*/ 5636784 h 6421124"/>
              <a:gd name="connsiteX393" fmla="*/ 3506658 w 8583640"/>
              <a:gd name="connsiteY393" fmla="*/ 4914517 h 6421124"/>
              <a:gd name="connsiteX394" fmla="*/ 3268734 w 8583640"/>
              <a:gd name="connsiteY394" fmla="*/ 4793363 h 6421124"/>
              <a:gd name="connsiteX395" fmla="*/ 3390029 w 8583640"/>
              <a:gd name="connsiteY395" fmla="*/ 4793363 h 6421124"/>
              <a:gd name="connsiteX396" fmla="*/ 3390029 w 8583640"/>
              <a:gd name="connsiteY396" fmla="*/ 4914517 h 6421124"/>
              <a:gd name="connsiteX397" fmla="*/ 3268734 w 8583640"/>
              <a:gd name="connsiteY397" fmla="*/ 4914517 h 6421124"/>
              <a:gd name="connsiteX398" fmla="*/ 3027699 w 8583640"/>
              <a:gd name="connsiteY398" fmla="*/ 4793363 h 6421124"/>
              <a:gd name="connsiteX399" fmla="*/ 3147439 w 8583640"/>
              <a:gd name="connsiteY399" fmla="*/ 4793363 h 6421124"/>
              <a:gd name="connsiteX400" fmla="*/ 3147439 w 8583640"/>
              <a:gd name="connsiteY400" fmla="*/ 5034119 h 6421124"/>
              <a:gd name="connsiteX401" fmla="*/ 3388474 w 8583640"/>
              <a:gd name="connsiteY401" fmla="*/ 5034119 h 6421124"/>
              <a:gd name="connsiteX402" fmla="*/ 3388474 w 8583640"/>
              <a:gd name="connsiteY402" fmla="*/ 5155273 h 6421124"/>
              <a:gd name="connsiteX403" fmla="*/ 3147439 w 8583640"/>
              <a:gd name="connsiteY403" fmla="*/ 5155273 h 6421124"/>
              <a:gd name="connsiteX404" fmla="*/ 3027699 w 8583640"/>
              <a:gd name="connsiteY404" fmla="*/ 5155273 h 6421124"/>
              <a:gd name="connsiteX405" fmla="*/ 3027699 w 8583640"/>
              <a:gd name="connsiteY405" fmla="*/ 5034119 h 6421124"/>
              <a:gd name="connsiteX406" fmla="*/ 2785110 w 8583640"/>
              <a:gd name="connsiteY406" fmla="*/ 4793363 h 6421124"/>
              <a:gd name="connsiteX407" fmla="*/ 2906405 w 8583640"/>
              <a:gd name="connsiteY407" fmla="*/ 4793363 h 6421124"/>
              <a:gd name="connsiteX408" fmla="*/ 2906405 w 8583640"/>
              <a:gd name="connsiteY408" fmla="*/ 5274874 h 6421124"/>
              <a:gd name="connsiteX409" fmla="*/ 3388474 w 8583640"/>
              <a:gd name="connsiteY409" fmla="*/ 5274874 h 6421124"/>
              <a:gd name="connsiteX410" fmla="*/ 3388474 w 8583640"/>
              <a:gd name="connsiteY410" fmla="*/ 5396029 h 6421124"/>
              <a:gd name="connsiteX411" fmla="*/ 2906405 w 8583640"/>
              <a:gd name="connsiteY411" fmla="*/ 5396029 h 6421124"/>
              <a:gd name="connsiteX412" fmla="*/ 2785110 w 8583640"/>
              <a:gd name="connsiteY412" fmla="*/ 5396029 h 6421124"/>
              <a:gd name="connsiteX413" fmla="*/ 2785110 w 8583640"/>
              <a:gd name="connsiteY413" fmla="*/ 5274874 h 6421124"/>
              <a:gd name="connsiteX414" fmla="*/ 2544075 w 8583640"/>
              <a:gd name="connsiteY414" fmla="*/ 4793363 h 6421124"/>
              <a:gd name="connsiteX415" fmla="*/ 2665370 w 8583640"/>
              <a:gd name="connsiteY415" fmla="*/ 4793363 h 6421124"/>
              <a:gd name="connsiteX416" fmla="*/ 2665370 w 8583640"/>
              <a:gd name="connsiteY416" fmla="*/ 5515630 h 6421124"/>
              <a:gd name="connsiteX417" fmla="*/ 3388474 w 8583640"/>
              <a:gd name="connsiteY417" fmla="*/ 5515630 h 6421124"/>
              <a:gd name="connsiteX418" fmla="*/ 3388474 w 8583640"/>
              <a:gd name="connsiteY418" fmla="*/ 5636784 h 6421124"/>
              <a:gd name="connsiteX419" fmla="*/ 2665370 w 8583640"/>
              <a:gd name="connsiteY419" fmla="*/ 5636784 h 6421124"/>
              <a:gd name="connsiteX420" fmla="*/ 2544075 w 8583640"/>
              <a:gd name="connsiteY420" fmla="*/ 5636784 h 6421124"/>
              <a:gd name="connsiteX421" fmla="*/ 2544075 w 8583640"/>
              <a:gd name="connsiteY421" fmla="*/ 5515630 h 6421124"/>
              <a:gd name="connsiteX422" fmla="*/ 1579938 w 8583640"/>
              <a:gd name="connsiteY422" fmla="*/ 4793363 h 6421124"/>
              <a:gd name="connsiteX423" fmla="*/ 2424336 w 8583640"/>
              <a:gd name="connsiteY423" fmla="*/ 4793363 h 6421124"/>
              <a:gd name="connsiteX424" fmla="*/ 2424336 w 8583640"/>
              <a:gd name="connsiteY424" fmla="*/ 4914517 h 6421124"/>
              <a:gd name="connsiteX425" fmla="*/ 1701232 w 8583640"/>
              <a:gd name="connsiteY425" fmla="*/ 4914517 h 6421124"/>
              <a:gd name="connsiteX426" fmla="*/ 1701232 w 8583640"/>
              <a:gd name="connsiteY426" fmla="*/ 5636784 h 6421124"/>
              <a:gd name="connsiteX427" fmla="*/ 1579938 w 8583640"/>
              <a:gd name="connsiteY427" fmla="*/ 5636784 h 6421124"/>
              <a:gd name="connsiteX428" fmla="*/ 1579938 w 8583640"/>
              <a:gd name="connsiteY428" fmla="*/ 4914517 h 6421124"/>
              <a:gd name="connsiteX429" fmla="*/ 1342013 w 8583640"/>
              <a:gd name="connsiteY429" fmla="*/ 4793363 h 6421124"/>
              <a:gd name="connsiteX430" fmla="*/ 1463308 w 8583640"/>
              <a:gd name="connsiteY430" fmla="*/ 4793363 h 6421124"/>
              <a:gd name="connsiteX431" fmla="*/ 1463308 w 8583640"/>
              <a:gd name="connsiteY431" fmla="*/ 4914517 h 6421124"/>
              <a:gd name="connsiteX432" fmla="*/ 1342013 w 8583640"/>
              <a:gd name="connsiteY432" fmla="*/ 4914517 h 6421124"/>
              <a:gd name="connsiteX433" fmla="*/ 1100978 w 8583640"/>
              <a:gd name="connsiteY433" fmla="*/ 4793363 h 6421124"/>
              <a:gd name="connsiteX434" fmla="*/ 1222273 w 8583640"/>
              <a:gd name="connsiteY434" fmla="*/ 4793363 h 6421124"/>
              <a:gd name="connsiteX435" fmla="*/ 1222273 w 8583640"/>
              <a:gd name="connsiteY435" fmla="*/ 5034119 h 6421124"/>
              <a:gd name="connsiteX436" fmla="*/ 1463307 w 8583640"/>
              <a:gd name="connsiteY436" fmla="*/ 5034119 h 6421124"/>
              <a:gd name="connsiteX437" fmla="*/ 1463307 w 8583640"/>
              <a:gd name="connsiteY437" fmla="*/ 5155273 h 6421124"/>
              <a:gd name="connsiteX438" fmla="*/ 1222273 w 8583640"/>
              <a:gd name="connsiteY438" fmla="*/ 5155273 h 6421124"/>
              <a:gd name="connsiteX439" fmla="*/ 1100978 w 8583640"/>
              <a:gd name="connsiteY439" fmla="*/ 5155273 h 6421124"/>
              <a:gd name="connsiteX440" fmla="*/ 1100978 w 8583640"/>
              <a:gd name="connsiteY440" fmla="*/ 5034119 h 6421124"/>
              <a:gd name="connsiteX441" fmla="*/ 859943 w 8583640"/>
              <a:gd name="connsiteY441" fmla="*/ 4793363 h 6421124"/>
              <a:gd name="connsiteX442" fmla="*/ 981238 w 8583640"/>
              <a:gd name="connsiteY442" fmla="*/ 4793363 h 6421124"/>
              <a:gd name="connsiteX443" fmla="*/ 981238 w 8583640"/>
              <a:gd name="connsiteY443" fmla="*/ 5274874 h 6421124"/>
              <a:gd name="connsiteX444" fmla="*/ 1463307 w 8583640"/>
              <a:gd name="connsiteY444" fmla="*/ 5274874 h 6421124"/>
              <a:gd name="connsiteX445" fmla="*/ 1463307 w 8583640"/>
              <a:gd name="connsiteY445" fmla="*/ 5396029 h 6421124"/>
              <a:gd name="connsiteX446" fmla="*/ 981238 w 8583640"/>
              <a:gd name="connsiteY446" fmla="*/ 5396029 h 6421124"/>
              <a:gd name="connsiteX447" fmla="*/ 859943 w 8583640"/>
              <a:gd name="connsiteY447" fmla="*/ 5396029 h 6421124"/>
              <a:gd name="connsiteX448" fmla="*/ 859943 w 8583640"/>
              <a:gd name="connsiteY448" fmla="*/ 5274874 h 6421124"/>
              <a:gd name="connsiteX449" fmla="*/ 618909 w 8583640"/>
              <a:gd name="connsiteY449" fmla="*/ 4793363 h 6421124"/>
              <a:gd name="connsiteX450" fmla="*/ 740204 w 8583640"/>
              <a:gd name="connsiteY450" fmla="*/ 4793363 h 6421124"/>
              <a:gd name="connsiteX451" fmla="*/ 740204 w 8583640"/>
              <a:gd name="connsiteY451" fmla="*/ 5515630 h 6421124"/>
              <a:gd name="connsiteX452" fmla="*/ 1463308 w 8583640"/>
              <a:gd name="connsiteY452" fmla="*/ 5515630 h 6421124"/>
              <a:gd name="connsiteX453" fmla="*/ 1463308 w 8583640"/>
              <a:gd name="connsiteY453" fmla="*/ 5636784 h 6421124"/>
              <a:gd name="connsiteX454" fmla="*/ 740204 w 8583640"/>
              <a:gd name="connsiteY454" fmla="*/ 5636784 h 6421124"/>
              <a:gd name="connsiteX455" fmla="*/ 618909 w 8583640"/>
              <a:gd name="connsiteY455" fmla="*/ 5636784 h 6421124"/>
              <a:gd name="connsiteX456" fmla="*/ 618909 w 8583640"/>
              <a:gd name="connsiteY456" fmla="*/ 5515630 h 6421124"/>
              <a:gd name="connsiteX457" fmla="*/ 163675 w 8583640"/>
              <a:gd name="connsiteY457" fmla="*/ 4793363 h 6421124"/>
              <a:gd name="connsiteX458" fmla="*/ 499170 w 8583640"/>
              <a:gd name="connsiteY458" fmla="*/ 4793363 h 6421124"/>
              <a:gd name="connsiteX459" fmla="*/ 499170 w 8583640"/>
              <a:gd name="connsiteY459" fmla="*/ 4914517 h 6421124"/>
              <a:gd name="connsiteX460" fmla="*/ 195644 w 8583640"/>
              <a:gd name="connsiteY460" fmla="*/ 4914517 h 6421124"/>
              <a:gd name="connsiteX461" fmla="*/ 169369 w 8583640"/>
              <a:gd name="connsiteY461" fmla="*/ 4818866 h 6421124"/>
              <a:gd name="connsiteX462" fmla="*/ 8321130 w 8583640"/>
              <a:gd name="connsiteY462" fmla="*/ 4557267 h 6421124"/>
              <a:gd name="connsiteX463" fmla="*/ 8442424 w 8583640"/>
              <a:gd name="connsiteY463" fmla="*/ 4557267 h 6421124"/>
              <a:gd name="connsiteX464" fmla="*/ 8442424 w 8583640"/>
              <a:gd name="connsiteY464" fmla="*/ 4678421 h 6421124"/>
              <a:gd name="connsiteX465" fmla="*/ 8321130 w 8583640"/>
              <a:gd name="connsiteY465" fmla="*/ 4678421 h 6421124"/>
              <a:gd name="connsiteX466" fmla="*/ 6395963 w 8583640"/>
              <a:gd name="connsiteY466" fmla="*/ 4557267 h 6421124"/>
              <a:gd name="connsiteX467" fmla="*/ 6517258 w 8583640"/>
              <a:gd name="connsiteY467" fmla="*/ 4557267 h 6421124"/>
              <a:gd name="connsiteX468" fmla="*/ 6517258 w 8583640"/>
              <a:gd name="connsiteY468" fmla="*/ 4678421 h 6421124"/>
              <a:gd name="connsiteX469" fmla="*/ 6395963 w 8583640"/>
              <a:gd name="connsiteY469" fmla="*/ 4678421 h 6421124"/>
              <a:gd name="connsiteX470" fmla="*/ 4470797 w 8583640"/>
              <a:gd name="connsiteY470" fmla="*/ 4557267 h 6421124"/>
              <a:gd name="connsiteX471" fmla="*/ 4592092 w 8583640"/>
              <a:gd name="connsiteY471" fmla="*/ 4557267 h 6421124"/>
              <a:gd name="connsiteX472" fmla="*/ 4592092 w 8583640"/>
              <a:gd name="connsiteY472" fmla="*/ 4678421 h 6421124"/>
              <a:gd name="connsiteX473" fmla="*/ 4470797 w 8583640"/>
              <a:gd name="connsiteY473" fmla="*/ 4678421 h 6421124"/>
              <a:gd name="connsiteX474" fmla="*/ 2544075 w 8583640"/>
              <a:gd name="connsiteY474" fmla="*/ 4557267 h 6421124"/>
              <a:gd name="connsiteX475" fmla="*/ 2665370 w 8583640"/>
              <a:gd name="connsiteY475" fmla="*/ 4557267 h 6421124"/>
              <a:gd name="connsiteX476" fmla="*/ 2665370 w 8583640"/>
              <a:gd name="connsiteY476" fmla="*/ 4678421 h 6421124"/>
              <a:gd name="connsiteX477" fmla="*/ 2544075 w 8583640"/>
              <a:gd name="connsiteY477" fmla="*/ 4678421 h 6421124"/>
              <a:gd name="connsiteX478" fmla="*/ 618909 w 8583640"/>
              <a:gd name="connsiteY478" fmla="*/ 4557267 h 6421124"/>
              <a:gd name="connsiteX479" fmla="*/ 740204 w 8583640"/>
              <a:gd name="connsiteY479" fmla="*/ 4557267 h 6421124"/>
              <a:gd name="connsiteX480" fmla="*/ 740204 w 8583640"/>
              <a:gd name="connsiteY480" fmla="*/ 4678421 h 6421124"/>
              <a:gd name="connsiteX481" fmla="*/ 618909 w 8583640"/>
              <a:gd name="connsiteY481" fmla="*/ 4678421 h 6421124"/>
              <a:gd name="connsiteX482" fmla="*/ 8321130 w 8583640"/>
              <a:gd name="connsiteY482" fmla="*/ 4316512 h 6421124"/>
              <a:gd name="connsiteX483" fmla="*/ 8562165 w 8583640"/>
              <a:gd name="connsiteY483" fmla="*/ 4316512 h 6421124"/>
              <a:gd name="connsiteX484" fmla="*/ 8583640 w 8583640"/>
              <a:gd name="connsiteY484" fmla="*/ 4316512 h 6421124"/>
              <a:gd name="connsiteX485" fmla="*/ 8583640 w 8583640"/>
              <a:gd name="connsiteY485" fmla="*/ 4676869 h 6421124"/>
              <a:gd name="connsiteX486" fmla="*/ 8562165 w 8583640"/>
              <a:gd name="connsiteY486" fmla="*/ 4676869 h 6421124"/>
              <a:gd name="connsiteX487" fmla="*/ 8562165 w 8583640"/>
              <a:gd name="connsiteY487" fmla="*/ 4436113 h 6421124"/>
              <a:gd name="connsiteX488" fmla="*/ 8321130 w 8583640"/>
              <a:gd name="connsiteY488" fmla="*/ 4436113 h 6421124"/>
              <a:gd name="connsiteX489" fmla="*/ 6395963 w 8583640"/>
              <a:gd name="connsiteY489" fmla="*/ 4316512 h 6421124"/>
              <a:gd name="connsiteX490" fmla="*/ 6636998 w 8583640"/>
              <a:gd name="connsiteY490" fmla="*/ 4316512 h 6421124"/>
              <a:gd name="connsiteX491" fmla="*/ 6758292 w 8583640"/>
              <a:gd name="connsiteY491" fmla="*/ 4316512 h 6421124"/>
              <a:gd name="connsiteX492" fmla="*/ 6758292 w 8583640"/>
              <a:gd name="connsiteY492" fmla="*/ 4436113 h 6421124"/>
              <a:gd name="connsiteX493" fmla="*/ 6758292 w 8583640"/>
              <a:gd name="connsiteY493" fmla="*/ 4676869 h 6421124"/>
              <a:gd name="connsiteX494" fmla="*/ 6636998 w 8583640"/>
              <a:gd name="connsiteY494" fmla="*/ 4676869 h 6421124"/>
              <a:gd name="connsiteX495" fmla="*/ 6636998 w 8583640"/>
              <a:gd name="connsiteY495" fmla="*/ 4436113 h 6421124"/>
              <a:gd name="connsiteX496" fmla="*/ 6395963 w 8583640"/>
              <a:gd name="connsiteY496" fmla="*/ 4436113 h 6421124"/>
              <a:gd name="connsiteX497" fmla="*/ 4470797 w 8583640"/>
              <a:gd name="connsiteY497" fmla="*/ 4316512 h 6421124"/>
              <a:gd name="connsiteX498" fmla="*/ 4711832 w 8583640"/>
              <a:gd name="connsiteY498" fmla="*/ 4316512 h 6421124"/>
              <a:gd name="connsiteX499" fmla="*/ 4831571 w 8583640"/>
              <a:gd name="connsiteY499" fmla="*/ 4316512 h 6421124"/>
              <a:gd name="connsiteX500" fmla="*/ 4831571 w 8583640"/>
              <a:gd name="connsiteY500" fmla="*/ 4436113 h 6421124"/>
              <a:gd name="connsiteX501" fmla="*/ 4831571 w 8583640"/>
              <a:gd name="connsiteY501" fmla="*/ 4676869 h 6421124"/>
              <a:gd name="connsiteX502" fmla="*/ 4711832 w 8583640"/>
              <a:gd name="connsiteY502" fmla="*/ 4676869 h 6421124"/>
              <a:gd name="connsiteX503" fmla="*/ 4711832 w 8583640"/>
              <a:gd name="connsiteY503" fmla="*/ 4436113 h 6421124"/>
              <a:gd name="connsiteX504" fmla="*/ 4470797 w 8583640"/>
              <a:gd name="connsiteY504" fmla="*/ 4436113 h 6421124"/>
              <a:gd name="connsiteX505" fmla="*/ 2544075 w 8583640"/>
              <a:gd name="connsiteY505" fmla="*/ 4316512 h 6421124"/>
              <a:gd name="connsiteX506" fmla="*/ 2785110 w 8583640"/>
              <a:gd name="connsiteY506" fmla="*/ 4316512 h 6421124"/>
              <a:gd name="connsiteX507" fmla="*/ 2906404 w 8583640"/>
              <a:gd name="connsiteY507" fmla="*/ 4316512 h 6421124"/>
              <a:gd name="connsiteX508" fmla="*/ 2906404 w 8583640"/>
              <a:gd name="connsiteY508" fmla="*/ 4436113 h 6421124"/>
              <a:gd name="connsiteX509" fmla="*/ 2906404 w 8583640"/>
              <a:gd name="connsiteY509" fmla="*/ 4676869 h 6421124"/>
              <a:gd name="connsiteX510" fmla="*/ 2785110 w 8583640"/>
              <a:gd name="connsiteY510" fmla="*/ 4676869 h 6421124"/>
              <a:gd name="connsiteX511" fmla="*/ 2785110 w 8583640"/>
              <a:gd name="connsiteY511" fmla="*/ 4436113 h 6421124"/>
              <a:gd name="connsiteX512" fmla="*/ 2544075 w 8583640"/>
              <a:gd name="connsiteY512" fmla="*/ 4436113 h 6421124"/>
              <a:gd name="connsiteX513" fmla="*/ 618909 w 8583640"/>
              <a:gd name="connsiteY513" fmla="*/ 4316512 h 6421124"/>
              <a:gd name="connsiteX514" fmla="*/ 859944 w 8583640"/>
              <a:gd name="connsiteY514" fmla="*/ 4316512 h 6421124"/>
              <a:gd name="connsiteX515" fmla="*/ 981238 w 8583640"/>
              <a:gd name="connsiteY515" fmla="*/ 4316512 h 6421124"/>
              <a:gd name="connsiteX516" fmla="*/ 981238 w 8583640"/>
              <a:gd name="connsiteY516" fmla="*/ 4436113 h 6421124"/>
              <a:gd name="connsiteX517" fmla="*/ 981238 w 8583640"/>
              <a:gd name="connsiteY517" fmla="*/ 4676869 h 6421124"/>
              <a:gd name="connsiteX518" fmla="*/ 859944 w 8583640"/>
              <a:gd name="connsiteY518" fmla="*/ 4676869 h 6421124"/>
              <a:gd name="connsiteX519" fmla="*/ 859944 w 8583640"/>
              <a:gd name="connsiteY519" fmla="*/ 4436113 h 6421124"/>
              <a:gd name="connsiteX520" fmla="*/ 618909 w 8583640"/>
              <a:gd name="connsiteY520" fmla="*/ 4436113 h 6421124"/>
              <a:gd name="connsiteX521" fmla="*/ 8321130 w 8583640"/>
              <a:gd name="connsiteY521" fmla="*/ 4075756 h 6421124"/>
              <a:gd name="connsiteX522" fmla="*/ 8583640 w 8583640"/>
              <a:gd name="connsiteY522" fmla="*/ 4075756 h 6421124"/>
              <a:gd name="connsiteX523" fmla="*/ 8583640 w 8583640"/>
              <a:gd name="connsiteY523" fmla="*/ 4195357 h 6421124"/>
              <a:gd name="connsiteX524" fmla="*/ 8321130 w 8583640"/>
              <a:gd name="connsiteY524" fmla="*/ 4195357 h 6421124"/>
              <a:gd name="connsiteX525" fmla="*/ 6395963 w 8583640"/>
              <a:gd name="connsiteY525" fmla="*/ 4075756 h 6421124"/>
              <a:gd name="connsiteX526" fmla="*/ 6878032 w 8583640"/>
              <a:gd name="connsiteY526" fmla="*/ 4075756 h 6421124"/>
              <a:gd name="connsiteX527" fmla="*/ 6999327 w 8583640"/>
              <a:gd name="connsiteY527" fmla="*/ 4075756 h 6421124"/>
              <a:gd name="connsiteX528" fmla="*/ 6999327 w 8583640"/>
              <a:gd name="connsiteY528" fmla="*/ 4195357 h 6421124"/>
              <a:gd name="connsiteX529" fmla="*/ 6999327 w 8583640"/>
              <a:gd name="connsiteY529" fmla="*/ 4676869 h 6421124"/>
              <a:gd name="connsiteX530" fmla="*/ 6878032 w 8583640"/>
              <a:gd name="connsiteY530" fmla="*/ 4676869 h 6421124"/>
              <a:gd name="connsiteX531" fmla="*/ 6878032 w 8583640"/>
              <a:gd name="connsiteY531" fmla="*/ 4195357 h 6421124"/>
              <a:gd name="connsiteX532" fmla="*/ 6395963 w 8583640"/>
              <a:gd name="connsiteY532" fmla="*/ 4195357 h 6421124"/>
              <a:gd name="connsiteX533" fmla="*/ 4470797 w 8583640"/>
              <a:gd name="connsiteY533" fmla="*/ 4075756 h 6421124"/>
              <a:gd name="connsiteX534" fmla="*/ 4952866 w 8583640"/>
              <a:gd name="connsiteY534" fmla="*/ 4075756 h 6421124"/>
              <a:gd name="connsiteX535" fmla="*/ 5072606 w 8583640"/>
              <a:gd name="connsiteY535" fmla="*/ 4075756 h 6421124"/>
              <a:gd name="connsiteX536" fmla="*/ 5072606 w 8583640"/>
              <a:gd name="connsiteY536" fmla="*/ 4195357 h 6421124"/>
              <a:gd name="connsiteX537" fmla="*/ 5072606 w 8583640"/>
              <a:gd name="connsiteY537" fmla="*/ 4676869 h 6421124"/>
              <a:gd name="connsiteX538" fmla="*/ 4952866 w 8583640"/>
              <a:gd name="connsiteY538" fmla="*/ 4676869 h 6421124"/>
              <a:gd name="connsiteX539" fmla="*/ 4952866 w 8583640"/>
              <a:gd name="connsiteY539" fmla="*/ 4195357 h 6421124"/>
              <a:gd name="connsiteX540" fmla="*/ 4470797 w 8583640"/>
              <a:gd name="connsiteY540" fmla="*/ 4195357 h 6421124"/>
              <a:gd name="connsiteX541" fmla="*/ 2544075 w 8583640"/>
              <a:gd name="connsiteY541" fmla="*/ 4075756 h 6421124"/>
              <a:gd name="connsiteX542" fmla="*/ 3026144 w 8583640"/>
              <a:gd name="connsiteY542" fmla="*/ 4075756 h 6421124"/>
              <a:gd name="connsiteX543" fmla="*/ 3147439 w 8583640"/>
              <a:gd name="connsiteY543" fmla="*/ 4075756 h 6421124"/>
              <a:gd name="connsiteX544" fmla="*/ 3147439 w 8583640"/>
              <a:gd name="connsiteY544" fmla="*/ 4195357 h 6421124"/>
              <a:gd name="connsiteX545" fmla="*/ 3147439 w 8583640"/>
              <a:gd name="connsiteY545" fmla="*/ 4676869 h 6421124"/>
              <a:gd name="connsiteX546" fmla="*/ 3026144 w 8583640"/>
              <a:gd name="connsiteY546" fmla="*/ 4676869 h 6421124"/>
              <a:gd name="connsiteX547" fmla="*/ 3026144 w 8583640"/>
              <a:gd name="connsiteY547" fmla="*/ 4195357 h 6421124"/>
              <a:gd name="connsiteX548" fmla="*/ 2544075 w 8583640"/>
              <a:gd name="connsiteY548" fmla="*/ 4195357 h 6421124"/>
              <a:gd name="connsiteX549" fmla="*/ 618909 w 8583640"/>
              <a:gd name="connsiteY549" fmla="*/ 4075756 h 6421124"/>
              <a:gd name="connsiteX550" fmla="*/ 1100978 w 8583640"/>
              <a:gd name="connsiteY550" fmla="*/ 4075756 h 6421124"/>
              <a:gd name="connsiteX551" fmla="*/ 1222273 w 8583640"/>
              <a:gd name="connsiteY551" fmla="*/ 4075756 h 6421124"/>
              <a:gd name="connsiteX552" fmla="*/ 1222273 w 8583640"/>
              <a:gd name="connsiteY552" fmla="*/ 4195357 h 6421124"/>
              <a:gd name="connsiteX553" fmla="*/ 1222273 w 8583640"/>
              <a:gd name="connsiteY553" fmla="*/ 4676869 h 6421124"/>
              <a:gd name="connsiteX554" fmla="*/ 1100978 w 8583640"/>
              <a:gd name="connsiteY554" fmla="*/ 4676869 h 6421124"/>
              <a:gd name="connsiteX555" fmla="*/ 1100978 w 8583640"/>
              <a:gd name="connsiteY555" fmla="*/ 4195357 h 6421124"/>
              <a:gd name="connsiteX556" fmla="*/ 618909 w 8583640"/>
              <a:gd name="connsiteY556" fmla="*/ 4195357 h 6421124"/>
              <a:gd name="connsiteX557" fmla="*/ 7356991 w 8583640"/>
              <a:gd name="connsiteY557" fmla="*/ 3835001 h 6421124"/>
              <a:gd name="connsiteX558" fmla="*/ 7478285 w 8583640"/>
              <a:gd name="connsiteY558" fmla="*/ 3835001 h 6421124"/>
              <a:gd name="connsiteX559" fmla="*/ 7478285 w 8583640"/>
              <a:gd name="connsiteY559" fmla="*/ 3956155 h 6421124"/>
              <a:gd name="connsiteX560" fmla="*/ 7356991 w 8583640"/>
              <a:gd name="connsiteY560" fmla="*/ 3956155 h 6421124"/>
              <a:gd name="connsiteX561" fmla="*/ 5431825 w 8583640"/>
              <a:gd name="connsiteY561" fmla="*/ 3835001 h 6421124"/>
              <a:gd name="connsiteX562" fmla="*/ 5553120 w 8583640"/>
              <a:gd name="connsiteY562" fmla="*/ 3835001 h 6421124"/>
              <a:gd name="connsiteX563" fmla="*/ 5553120 w 8583640"/>
              <a:gd name="connsiteY563" fmla="*/ 3956155 h 6421124"/>
              <a:gd name="connsiteX564" fmla="*/ 5431825 w 8583640"/>
              <a:gd name="connsiteY564" fmla="*/ 3956155 h 6421124"/>
              <a:gd name="connsiteX565" fmla="*/ 3506659 w 8583640"/>
              <a:gd name="connsiteY565" fmla="*/ 3835001 h 6421124"/>
              <a:gd name="connsiteX566" fmla="*/ 3627954 w 8583640"/>
              <a:gd name="connsiteY566" fmla="*/ 3835001 h 6421124"/>
              <a:gd name="connsiteX567" fmla="*/ 3627954 w 8583640"/>
              <a:gd name="connsiteY567" fmla="*/ 3956155 h 6421124"/>
              <a:gd name="connsiteX568" fmla="*/ 3506659 w 8583640"/>
              <a:gd name="connsiteY568" fmla="*/ 3956155 h 6421124"/>
              <a:gd name="connsiteX569" fmla="*/ 1579938 w 8583640"/>
              <a:gd name="connsiteY569" fmla="*/ 3835001 h 6421124"/>
              <a:gd name="connsiteX570" fmla="*/ 1701232 w 8583640"/>
              <a:gd name="connsiteY570" fmla="*/ 3835001 h 6421124"/>
              <a:gd name="connsiteX571" fmla="*/ 1701232 w 8583640"/>
              <a:gd name="connsiteY571" fmla="*/ 3956155 h 6421124"/>
              <a:gd name="connsiteX572" fmla="*/ 1579938 w 8583640"/>
              <a:gd name="connsiteY572" fmla="*/ 3956155 h 6421124"/>
              <a:gd name="connsiteX573" fmla="*/ 8321130 w 8583640"/>
              <a:gd name="connsiteY573" fmla="*/ 3835000 h 6421124"/>
              <a:gd name="connsiteX574" fmla="*/ 8583640 w 8583640"/>
              <a:gd name="connsiteY574" fmla="*/ 3835000 h 6421124"/>
              <a:gd name="connsiteX575" fmla="*/ 8583640 w 8583640"/>
              <a:gd name="connsiteY575" fmla="*/ 3954601 h 6421124"/>
              <a:gd name="connsiteX576" fmla="*/ 8321130 w 8583640"/>
              <a:gd name="connsiteY576" fmla="*/ 3954601 h 6421124"/>
              <a:gd name="connsiteX577" fmla="*/ 8080095 w 8583640"/>
              <a:gd name="connsiteY577" fmla="*/ 3835000 h 6421124"/>
              <a:gd name="connsiteX578" fmla="*/ 8201389 w 8583640"/>
              <a:gd name="connsiteY578" fmla="*/ 3835000 h 6421124"/>
              <a:gd name="connsiteX579" fmla="*/ 8201389 w 8583640"/>
              <a:gd name="connsiteY579" fmla="*/ 4557267 h 6421124"/>
              <a:gd name="connsiteX580" fmla="*/ 8201389 w 8583640"/>
              <a:gd name="connsiteY580" fmla="*/ 4676868 h 6421124"/>
              <a:gd name="connsiteX581" fmla="*/ 8080095 w 8583640"/>
              <a:gd name="connsiteY581" fmla="*/ 4676868 h 6421124"/>
              <a:gd name="connsiteX582" fmla="*/ 7356991 w 8583640"/>
              <a:gd name="connsiteY582" fmla="*/ 4676868 h 6421124"/>
              <a:gd name="connsiteX583" fmla="*/ 7356991 w 8583640"/>
              <a:gd name="connsiteY583" fmla="*/ 4557267 h 6421124"/>
              <a:gd name="connsiteX584" fmla="*/ 8080095 w 8583640"/>
              <a:gd name="connsiteY584" fmla="*/ 4557267 h 6421124"/>
              <a:gd name="connsiteX585" fmla="*/ 7839060 w 8583640"/>
              <a:gd name="connsiteY585" fmla="*/ 3835000 h 6421124"/>
              <a:gd name="connsiteX586" fmla="*/ 7960355 w 8583640"/>
              <a:gd name="connsiteY586" fmla="*/ 3835000 h 6421124"/>
              <a:gd name="connsiteX587" fmla="*/ 7960355 w 8583640"/>
              <a:gd name="connsiteY587" fmla="*/ 4316511 h 6421124"/>
              <a:gd name="connsiteX588" fmla="*/ 7960355 w 8583640"/>
              <a:gd name="connsiteY588" fmla="*/ 4436113 h 6421124"/>
              <a:gd name="connsiteX589" fmla="*/ 7839060 w 8583640"/>
              <a:gd name="connsiteY589" fmla="*/ 4436113 h 6421124"/>
              <a:gd name="connsiteX590" fmla="*/ 7356991 w 8583640"/>
              <a:gd name="connsiteY590" fmla="*/ 4436113 h 6421124"/>
              <a:gd name="connsiteX591" fmla="*/ 7356991 w 8583640"/>
              <a:gd name="connsiteY591" fmla="*/ 4316511 h 6421124"/>
              <a:gd name="connsiteX592" fmla="*/ 7839060 w 8583640"/>
              <a:gd name="connsiteY592" fmla="*/ 4316511 h 6421124"/>
              <a:gd name="connsiteX593" fmla="*/ 7598026 w 8583640"/>
              <a:gd name="connsiteY593" fmla="*/ 3835000 h 6421124"/>
              <a:gd name="connsiteX594" fmla="*/ 7719320 w 8583640"/>
              <a:gd name="connsiteY594" fmla="*/ 3835000 h 6421124"/>
              <a:gd name="connsiteX595" fmla="*/ 7719320 w 8583640"/>
              <a:gd name="connsiteY595" fmla="*/ 4075756 h 6421124"/>
              <a:gd name="connsiteX596" fmla="*/ 7719320 w 8583640"/>
              <a:gd name="connsiteY596" fmla="*/ 4195357 h 6421124"/>
              <a:gd name="connsiteX597" fmla="*/ 7598026 w 8583640"/>
              <a:gd name="connsiteY597" fmla="*/ 4195357 h 6421124"/>
              <a:gd name="connsiteX598" fmla="*/ 7356991 w 8583640"/>
              <a:gd name="connsiteY598" fmla="*/ 4195357 h 6421124"/>
              <a:gd name="connsiteX599" fmla="*/ 7356991 w 8583640"/>
              <a:gd name="connsiteY599" fmla="*/ 4075756 h 6421124"/>
              <a:gd name="connsiteX600" fmla="*/ 7598026 w 8583640"/>
              <a:gd name="connsiteY600" fmla="*/ 4075756 h 6421124"/>
              <a:gd name="connsiteX601" fmla="*/ 6395963 w 8583640"/>
              <a:gd name="connsiteY601" fmla="*/ 3835000 h 6421124"/>
              <a:gd name="connsiteX602" fmla="*/ 7240361 w 8583640"/>
              <a:gd name="connsiteY602" fmla="*/ 3835000 h 6421124"/>
              <a:gd name="connsiteX603" fmla="*/ 7240361 w 8583640"/>
              <a:gd name="connsiteY603" fmla="*/ 3954601 h 6421124"/>
              <a:gd name="connsiteX604" fmla="*/ 7240361 w 8583640"/>
              <a:gd name="connsiteY604" fmla="*/ 4676868 h 6421124"/>
              <a:gd name="connsiteX605" fmla="*/ 7119067 w 8583640"/>
              <a:gd name="connsiteY605" fmla="*/ 4676868 h 6421124"/>
              <a:gd name="connsiteX606" fmla="*/ 7119067 w 8583640"/>
              <a:gd name="connsiteY606" fmla="*/ 3954601 h 6421124"/>
              <a:gd name="connsiteX607" fmla="*/ 6395963 w 8583640"/>
              <a:gd name="connsiteY607" fmla="*/ 3954601 h 6421124"/>
              <a:gd name="connsiteX608" fmla="*/ 6154929 w 8583640"/>
              <a:gd name="connsiteY608" fmla="*/ 3835000 h 6421124"/>
              <a:gd name="connsiteX609" fmla="*/ 6276223 w 8583640"/>
              <a:gd name="connsiteY609" fmla="*/ 3835000 h 6421124"/>
              <a:gd name="connsiteX610" fmla="*/ 6276223 w 8583640"/>
              <a:gd name="connsiteY610" fmla="*/ 4557267 h 6421124"/>
              <a:gd name="connsiteX611" fmla="*/ 6276223 w 8583640"/>
              <a:gd name="connsiteY611" fmla="*/ 4676868 h 6421124"/>
              <a:gd name="connsiteX612" fmla="*/ 6154929 w 8583640"/>
              <a:gd name="connsiteY612" fmla="*/ 4676868 h 6421124"/>
              <a:gd name="connsiteX613" fmla="*/ 5431825 w 8583640"/>
              <a:gd name="connsiteY613" fmla="*/ 4676868 h 6421124"/>
              <a:gd name="connsiteX614" fmla="*/ 5431825 w 8583640"/>
              <a:gd name="connsiteY614" fmla="*/ 4557267 h 6421124"/>
              <a:gd name="connsiteX615" fmla="*/ 6154929 w 8583640"/>
              <a:gd name="connsiteY615" fmla="*/ 4557267 h 6421124"/>
              <a:gd name="connsiteX616" fmla="*/ 5913894 w 8583640"/>
              <a:gd name="connsiteY616" fmla="*/ 3835000 h 6421124"/>
              <a:gd name="connsiteX617" fmla="*/ 6035189 w 8583640"/>
              <a:gd name="connsiteY617" fmla="*/ 3835000 h 6421124"/>
              <a:gd name="connsiteX618" fmla="*/ 6035189 w 8583640"/>
              <a:gd name="connsiteY618" fmla="*/ 4316511 h 6421124"/>
              <a:gd name="connsiteX619" fmla="*/ 6035189 w 8583640"/>
              <a:gd name="connsiteY619" fmla="*/ 4436113 h 6421124"/>
              <a:gd name="connsiteX620" fmla="*/ 5913894 w 8583640"/>
              <a:gd name="connsiteY620" fmla="*/ 4436113 h 6421124"/>
              <a:gd name="connsiteX621" fmla="*/ 5431825 w 8583640"/>
              <a:gd name="connsiteY621" fmla="*/ 4436113 h 6421124"/>
              <a:gd name="connsiteX622" fmla="*/ 5431825 w 8583640"/>
              <a:gd name="connsiteY622" fmla="*/ 4316511 h 6421124"/>
              <a:gd name="connsiteX623" fmla="*/ 5913894 w 8583640"/>
              <a:gd name="connsiteY623" fmla="*/ 4316511 h 6421124"/>
              <a:gd name="connsiteX624" fmla="*/ 5672860 w 8583640"/>
              <a:gd name="connsiteY624" fmla="*/ 3835000 h 6421124"/>
              <a:gd name="connsiteX625" fmla="*/ 5792600 w 8583640"/>
              <a:gd name="connsiteY625" fmla="*/ 3835000 h 6421124"/>
              <a:gd name="connsiteX626" fmla="*/ 5792600 w 8583640"/>
              <a:gd name="connsiteY626" fmla="*/ 4075756 h 6421124"/>
              <a:gd name="connsiteX627" fmla="*/ 5792600 w 8583640"/>
              <a:gd name="connsiteY627" fmla="*/ 4195357 h 6421124"/>
              <a:gd name="connsiteX628" fmla="*/ 5672860 w 8583640"/>
              <a:gd name="connsiteY628" fmla="*/ 4195357 h 6421124"/>
              <a:gd name="connsiteX629" fmla="*/ 5431825 w 8583640"/>
              <a:gd name="connsiteY629" fmla="*/ 4195357 h 6421124"/>
              <a:gd name="connsiteX630" fmla="*/ 5431825 w 8583640"/>
              <a:gd name="connsiteY630" fmla="*/ 4075756 h 6421124"/>
              <a:gd name="connsiteX631" fmla="*/ 5672860 w 8583640"/>
              <a:gd name="connsiteY631" fmla="*/ 4075756 h 6421124"/>
              <a:gd name="connsiteX632" fmla="*/ 4470797 w 8583640"/>
              <a:gd name="connsiteY632" fmla="*/ 3835000 h 6421124"/>
              <a:gd name="connsiteX633" fmla="*/ 5313640 w 8583640"/>
              <a:gd name="connsiteY633" fmla="*/ 3835000 h 6421124"/>
              <a:gd name="connsiteX634" fmla="*/ 5313640 w 8583640"/>
              <a:gd name="connsiteY634" fmla="*/ 3954601 h 6421124"/>
              <a:gd name="connsiteX635" fmla="*/ 5313640 w 8583640"/>
              <a:gd name="connsiteY635" fmla="*/ 4676868 h 6421124"/>
              <a:gd name="connsiteX636" fmla="*/ 5193901 w 8583640"/>
              <a:gd name="connsiteY636" fmla="*/ 4676868 h 6421124"/>
              <a:gd name="connsiteX637" fmla="*/ 5193901 w 8583640"/>
              <a:gd name="connsiteY637" fmla="*/ 3954601 h 6421124"/>
              <a:gd name="connsiteX638" fmla="*/ 4470797 w 8583640"/>
              <a:gd name="connsiteY638" fmla="*/ 3954601 h 6421124"/>
              <a:gd name="connsiteX639" fmla="*/ 4229762 w 8583640"/>
              <a:gd name="connsiteY639" fmla="*/ 3835000 h 6421124"/>
              <a:gd name="connsiteX640" fmla="*/ 4349501 w 8583640"/>
              <a:gd name="connsiteY640" fmla="*/ 3835000 h 6421124"/>
              <a:gd name="connsiteX641" fmla="*/ 4349501 w 8583640"/>
              <a:gd name="connsiteY641" fmla="*/ 4557267 h 6421124"/>
              <a:gd name="connsiteX642" fmla="*/ 4349501 w 8583640"/>
              <a:gd name="connsiteY642" fmla="*/ 4676868 h 6421124"/>
              <a:gd name="connsiteX643" fmla="*/ 4229762 w 8583640"/>
              <a:gd name="connsiteY643" fmla="*/ 4676868 h 6421124"/>
              <a:gd name="connsiteX644" fmla="*/ 3506658 w 8583640"/>
              <a:gd name="connsiteY644" fmla="*/ 4676868 h 6421124"/>
              <a:gd name="connsiteX645" fmla="*/ 3506658 w 8583640"/>
              <a:gd name="connsiteY645" fmla="*/ 4557267 h 6421124"/>
              <a:gd name="connsiteX646" fmla="*/ 4229762 w 8583640"/>
              <a:gd name="connsiteY646" fmla="*/ 4557267 h 6421124"/>
              <a:gd name="connsiteX647" fmla="*/ 3988727 w 8583640"/>
              <a:gd name="connsiteY647" fmla="*/ 3835000 h 6421124"/>
              <a:gd name="connsiteX648" fmla="*/ 4108467 w 8583640"/>
              <a:gd name="connsiteY648" fmla="*/ 3835000 h 6421124"/>
              <a:gd name="connsiteX649" fmla="*/ 4108467 w 8583640"/>
              <a:gd name="connsiteY649" fmla="*/ 4316511 h 6421124"/>
              <a:gd name="connsiteX650" fmla="*/ 4108467 w 8583640"/>
              <a:gd name="connsiteY650" fmla="*/ 4436113 h 6421124"/>
              <a:gd name="connsiteX651" fmla="*/ 3988727 w 8583640"/>
              <a:gd name="connsiteY651" fmla="*/ 4436113 h 6421124"/>
              <a:gd name="connsiteX652" fmla="*/ 3506658 w 8583640"/>
              <a:gd name="connsiteY652" fmla="*/ 4436113 h 6421124"/>
              <a:gd name="connsiteX653" fmla="*/ 3506658 w 8583640"/>
              <a:gd name="connsiteY653" fmla="*/ 4316511 h 6421124"/>
              <a:gd name="connsiteX654" fmla="*/ 3988727 w 8583640"/>
              <a:gd name="connsiteY654" fmla="*/ 4316511 h 6421124"/>
              <a:gd name="connsiteX655" fmla="*/ 3747693 w 8583640"/>
              <a:gd name="connsiteY655" fmla="*/ 3835000 h 6421124"/>
              <a:gd name="connsiteX656" fmla="*/ 3867432 w 8583640"/>
              <a:gd name="connsiteY656" fmla="*/ 3835000 h 6421124"/>
              <a:gd name="connsiteX657" fmla="*/ 3867432 w 8583640"/>
              <a:gd name="connsiteY657" fmla="*/ 4075756 h 6421124"/>
              <a:gd name="connsiteX658" fmla="*/ 3867432 w 8583640"/>
              <a:gd name="connsiteY658" fmla="*/ 4195357 h 6421124"/>
              <a:gd name="connsiteX659" fmla="*/ 3747693 w 8583640"/>
              <a:gd name="connsiteY659" fmla="*/ 4195357 h 6421124"/>
              <a:gd name="connsiteX660" fmla="*/ 3506658 w 8583640"/>
              <a:gd name="connsiteY660" fmla="*/ 4195357 h 6421124"/>
              <a:gd name="connsiteX661" fmla="*/ 3506658 w 8583640"/>
              <a:gd name="connsiteY661" fmla="*/ 4075756 h 6421124"/>
              <a:gd name="connsiteX662" fmla="*/ 3747693 w 8583640"/>
              <a:gd name="connsiteY662" fmla="*/ 4075756 h 6421124"/>
              <a:gd name="connsiteX663" fmla="*/ 2544075 w 8583640"/>
              <a:gd name="connsiteY663" fmla="*/ 3835000 h 6421124"/>
              <a:gd name="connsiteX664" fmla="*/ 3388474 w 8583640"/>
              <a:gd name="connsiteY664" fmla="*/ 3835000 h 6421124"/>
              <a:gd name="connsiteX665" fmla="*/ 3388474 w 8583640"/>
              <a:gd name="connsiteY665" fmla="*/ 3954601 h 6421124"/>
              <a:gd name="connsiteX666" fmla="*/ 3388474 w 8583640"/>
              <a:gd name="connsiteY666" fmla="*/ 4676868 h 6421124"/>
              <a:gd name="connsiteX667" fmla="*/ 3268734 w 8583640"/>
              <a:gd name="connsiteY667" fmla="*/ 4676868 h 6421124"/>
              <a:gd name="connsiteX668" fmla="*/ 3268734 w 8583640"/>
              <a:gd name="connsiteY668" fmla="*/ 3954601 h 6421124"/>
              <a:gd name="connsiteX669" fmla="*/ 2544075 w 8583640"/>
              <a:gd name="connsiteY669" fmla="*/ 3954601 h 6421124"/>
              <a:gd name="connsiteX670" fmla="*/ 2303041 w 8583640"/>
              <a:gd name="connsiteY670" fmla="*/ 3835000 h 6421124"/>
              <a:gd name="connsiteX671" fmla="*/ 2424336 w 8583640"/>
              <a:gd name="connsiteY671" fmla="*/ 3835000 h 6421124"/>
              <a:gd name="connsiteX672" fmla="*/ 2424336 w 8583640"/>
              <a:gd name="connsiteY672" fmla="*/ 4557267 h 6421124"/>
              <a:gd name="connsiteX673" fmla="*/ 2424336 w 8583640"/>
              <a:gd name="connsiteY673" fmla="*/ 4676868 h 6421124"/>
              <a:gd name="connsiteX674" fmla="*/ 2303041 w 8583640"/>
              <a:gd name="connsiteY674" fmla="*/ 4676868 h 6421124"/>
              <a:gd name="connsiteX675" fmla="*/ 1579938 w 8583640"/>
              <a:gd name="connsiteY675" fmla="*/ 4676868 h 6421124"/>
              <a:gd name="connsiteX676" fmla="*/ 1579938 w 8583640"/>
              <a:gd name="connsiteY676" fmla="*/ 4557267 h 6421124"/>
              <a:gd name="connsiteX677" fmla="*/ 2303041 w 8583640"/>
              <a:gd name="connsiteY677" fmla="*/ 4557267 h 6421124"/>
              <a:gd name="connsiteX678" fmla="*/ 2062006 w 8583640"/>
              <a:gd name="connsiteY678" fmla="*/ 3835000 h 6421124"/>
              <a:gd name="connsiteX679" fmla="*/ 2183301 w 8583640"/>
              <a:gd name="connsiteY679" fmla="*/ 3835000 h 6421124"/>
              <a:gd name="connsiteX680" fmla="*/ 2183301 w 8583640"/>
              <a:gd name="connsiteY680" fmla="*/ 4316511 h 6421124"/>
              <a:gd name="connsiteX681" fmla="*/ 2183301 w 8583640"/>
              <a:gd name="connsiteY681" fmla="*/ 4436113 h 6421124"/>
              <a:gd name="connsiteX682" fmla="*/ 2062006 w 8583640"/>
              <a:gd name="connsiteY682" fmla="*/ 4436113 h 6421124"/>
              <a:gd name="connsiteX683" fmla="*/ 1579938 w 8583640"/>
              <a:gd name="connsiteY683" fmla="*/ 4436113 h 6421124"/>
              <a:gd name="connsiteX684" fmla="*/ 1579938 w 8583640"/>
              <a:gd name="connsiteY684" fmla="*/ 4316511 h 6421124"/>
              <a:gd name="connsiteX685" fmla="*/ 2062006 w 8583640"/>
              <a:gd name="connsiteY685" fmla="*/ 4316511 h 6421124"/>
              <a:gd name="connsiteX686" fmla="*/ 1820972 w 8583640"/>
              <a:gd name="connsiteY686" fmla="*/ 3835000 h 6421124"/>
              <a:gd name="connsiteX687" fmla="*/ 1942266 w 8583640"/>
              <a:gd name="connsiteY687" fmla="*/ 3835000 h 6421124"/>
              <a:gd name="connsiteX688" fmla="*/ 1942266 w 8583640"/>
              <a:gd name="connsiteY688" fmla="*/ 4075756 h 6421124"/>
              <a:gd name="connsiteX689" fmla="*/ 1942266 w 8583640"/>
              <a:gd name="connsiteY689" fmla="*/ 4195357 h 6421124"/>
              <a:gd name="connsiteX690" fmla="*/ 1820972 w 8583640"/>
              <a:gd name="connsiteY690" fmla="*/ 4195357 h 6421124"/>
              <a:gd name="connsiteX691" fmla="*/ 1579938 w 8583640"/>
              <a:gd name="connsiteY691" fmla="*/ 4195357 h 6421124"/>
              <a:gd name="connsiteX692" fmla="*/ 1579938 w 8583640"/>
              <a:gd name="connsiteY692" fmla="*/ 4075756 h 6421124"/>
              <a:gd name="connsiteX693" fmla="*/ 1820972 w 8583640"/>
              <a:gd name="connsiteY693" fmla="*/ 4075756 h 6421124"/>
              <a:gd name="connsiteX694" fmla="*/ 618909 w 8583640"/>
              <a:gd name="connsiteY694" fmla="*/ 3835000 h 6421124"/>
              <a:gd name="connsiteX695" fmla="*/ 1463308 w 8583640"/>
              <a:gd name="connsiteY695" fmla="*/ 3835000 h 6421124"/>
              <a:gd name="connsiteX696" fmla="*/ 1463308 w 8583640"/>
              <a:gd name="connsiteY696" fmla="*/ 3954601 h 6421124"/>
              <a:gd name="connsiteX697" fmla="*/ 1463308 w 8583640"/>
              <a:gd name="connsiteY697" fmla="*/ 4676868 h 6421124"/>
              <a:gd name="connsiteX698" fmla="*/ 1342013 w 8583640"/>
              <a:gd name="connsiteY698" fmla="*/ 4676868 h 6421124"/>
              <a:gd name="connsiteX699" fmla="*/ 1342013 w 8583640"/>
              <a:gd name="connsiteY699" fmla="*/ 3954601 h 6421124"/>
              <a:gd name="connsiteX700" fmla="*/ 618909 w 8583640"/>
              <a:gd name="connsiteY700" fmla="*/ 3954601 h 6421124"/>
              <a:gd name="connsiteX701" fmla="*/ 377875 w 8583640"/>
              <a:gd name="connsiteY701" fmla="*/ 3835000 h 6421124"/>
              <a:gd name="connsiteX702" fmla="*/ 499170 w 8583640"/>
              <a:gd name="connsiteY702" fmla="*/ 3835000 h 6421124"/>
              <a:gd name="connsiteX703" fmla="*/ 499170 w 8583640"/>
              <a:gd name="connsiteY703" fmla="*/ 4557267 h 6421124"/>
              <a:gd name="connsiteX704" fmla="*/ 499170 w 8583640"/>
              <a:gd name="connsiteY704" fmla="*/ 4676868 h 6421124"/>
              <a:gd name="connsiteX705" fmla="*/ 377875 w 8583640"/>
              <a:gd name="connsiteY705" fmla="*/ 4676868 h 6421124"/>
              <a:gd name="connsiteX706" fmla="*/ 137666 w 8583640"/>
              <a:gd name="connsiteY706" fmla="*/ 4676868 h 6421124"/>
              <a:gd name="connsiteX707" fmla="*/ 110964 w 8583640"/>
              <a:gd name="connsiteY707" fmla="*/ 4557267 h 6421124"/>
              <a:gd name="connsiteX708" fmla="*/ 377875 w 8583640"/>
              <a:gd name="connsiteY708" fmla="*/ 4557267 h 6421124"/>
              <a:gd name="connsiteX709" fmla="*/ 136840 w 8583640"/>
              <a:gd name="connsiteY709" fmla="*/ 3835000 h 6421124"/>
              <a:gd name="connsiteX710" fmla="*/ 258135 w 8583640"/>
              <a:gd name="connsiteY710" fmla="*/ 3835000 h 6421124"/>
              <a:gd name="connsiteX711" fmla="*/ 258135 w 8583640"/>
              <a:gd name="connsiteY711" fmla="*/ 4316511 h 6421124"/>
              <a:gd name="connsiteX712" fmla="*/ 258135 w 8583640"/>
              <a:gd name="connsiteY712" fmla="*/ 4436113 h 6421124"/>
              <a:gd name="connsiteX713" fmla="*/ 136840 w 8583640"/>
              <a:gd name="connsiteY713" fmla="*/ 4436113 h 6421124"/>
              <a:gd name="connsiteX714" fmla="*/ 89658 w 8583640"/>
              <a:gd name="connsiteY714" fmla="*/ 4436113 h 6421124"/>
              <a:gd name="connsiteX715" fmla="*/ 68996 w 8583640"/>
              <a:gd name="connsiteY715" fmla="*/ 4316511 h 6421124"/>
              <a:gd name="connsiteX716" fmla="*/ 136840 w 8583640"/>
              <a:gd name="connsiteY716" fmla="*/ 4316511 h 6421124"/>
              <a:gd name="connsiteX717" fmla="*/ 15814 w 8583640"/>
              <a:gd name="connsiteY717" fmla="*/ 3835000 h 6421124"/>
              <a:gd name="connsiteX718" fmla="*/ 17101 w 8583640"/>
              <a:gd name="connsiteY718" fmla="*/ 3835000 h 6421124"/>
              <a:gd name="connsiteX719" fmla="*/ 17101 w 8583640"/>
              <a:gd name="connsiteY719" fmla="*/ 3852504 h 6421124"/>
              <a:gd name="connsiteX720" fmla="*/ 8080095 w 8583640"/>
              <a:gd name="connsiteY720" fmla="*/ 3598905 h 6421124"/>
              <a:gd name="connsiteX721" fmla="*/ 8201389 w 8583640"/>
              <a:gd name="connsiteY721" fmla="*/ 3598905 h 6421124"/>
              <a:gd name="connsiteX722" fmla="*/ 8201389 w 8583640"/>
              <a:gd name="connsiteY722" fmla="*/ 3720059 h 6421124"/>
              <a:gd name="connsiteX723" fmla="*/ 8080095 w 8583640"/>
              <a:gd name="connsiteY723" fmla="*/ 3720059 h 6421124"/>
              <a:gd name="connsiteX724" fmla="*/ 6154929 w 8583640"/>
              <a:gd name="connsiteY724" fmla="*/ 3598905 h 6421124"/>
              <a:gd name="connsiteX725" fmla="*/ 6276224 w 8583640"/>
              <a:gd name="connsiteY725" fmla="*/ 3598905 h 6421124"/>
              <a:gd name="connsiteX726" fmla="*/ 6276224 w 8583640"/>
              <a:gd name="connsiteY726" fmla="*/ 3720059 h 6421124"/>
              <a:gd name="connsiteX727" fmla="*/ 6154929 w 8583640"/>
              <a:gd name="connsiteY727" fmla="*/ 3720059 h 6421124"/>
              <a:gd name="connsiteX728" fmla="*/ 4229762 w 8583640"/>
              <a:gd name="connsiteY728" fmla="*/ 3598905 h 6421124"/>
              <a:gd name="connsiteX729" fmla="*/ 4351057 w 8583640"/>
              <a:gd name="connsiteY729" fmla="*/ 3598905 h 6421124"/>
              <a:gd name="connsiteX730" fmla="*/ 4351057 w 8583640"/>
              <a:gd name="connsiteY730" fmla="*/ 3720059 h 6421124"/>
              <a:gd name="connsiteX731" fmla="*/ 4229762 w 8583640"/>
              <a:gd name="connsiteY731" fmla="*/ 3720059 h 6421124"/>
              <a:gd name="connsiteX732" fmla="*/ 2303041 w 8583640"/>
              <a:gd name="connsiteY732" fmla="*/ 3598905 h 6421124"/>
              <a:gd name="connsiteX733" fmla="*/ 2424336 w 8583640"/>
              <a:gd name="connsiteY733" fmla="*/ 3598905 h 6421124"/>
              <a:gd name="connsiteX734" fmla="*/ 2424336 w 8583640"/>
              <a:gd name="connsiteY734" fmla="*/ 3720059 h 6421124"/>
              <a:gd name="connsiteX735" fmla="*/ 2303041 w 8583640"/>
              <a:gd name="connsiteY735" fmla="*/ 3720059 h 6421124"/>
              <a:gd name="connsiteX736" fmla="*/ 377874 w 8583640"/>
              <a:gd name="connsiteY736" fmla="*/ 3598905 h 6421124"/>
              <a:gd name="connsiteX737" fmla="*/ 499169 w 8583640"/>
              <a:gd name="connsiteY737" fmla="*/ 3598905 h 6421124"/>
              <a:gd name="connsiteX738" fmla="*/ 499169 w 8583640"/>
              <a:gd name="connsiteY738" fmla="*/ 3720059 h 6421124"/>
              <a:gd name="connsiteX739" fmla="*/ 377874 w 8583640"/>
              <a:gd name="connsiteY739" fmla="*/ 3720059 h 6421124"/>
              <a:gd name="connsiteX740" fmla="*/ 7839060 w 8583640"/>
              <a:gd name="connsiteY740" fmla="*/ 3358149 h 6421124"/>
              <a:gd name="connsiteX741" fmla="*/ 7960355 w 8583640"/>
              <a:gd name="connsiteY741" fmla="*/ 3358149 h 6421124"/>
              <a:gd name="connsiteX742" fmla="*/ 8201389 w 8583640"/>
              <a:gd name="connsiteY742" fmla="*/ 3358149 h 6421124"/>
              <a:gd name="connsiteX743" fmla="*/ 8201389 w 8583640"/>
              <a:gd name="connsiteY743" fmla="*/ 3477750 h 6421124"/>
              <a:gd name="connsiteX744" fmla="*/ 7960355 w 8583640"/>
              <a:gd name="connsiteY744" fmla="*/ 3477750 h 6421124"/>
              <a:gd name="connsiteX745" fmla="*/ 7960355 w 8583640"/>
              <a:gd name="connsiteY745" fmla="*/ 3718506 h 6421124"/>
              <a:gd name="connsiteX746" fmla="*/ 7839060 w 8583640"/>
              <a:gd name="connsiteY746" fmla="*/ 3718506 h 6421124"/>
              <a:gd name="connsiteX747" fmla="*/ 7839060 w 8583640"/>
              <a:gd name="connsiteY747" fmla="*/ 3477750 h 6421124"/>
              <a:gd name="connsiteX748" fmla="*/ 5913894 w 8583640"/>
              <a:gd name="connsiteY748" fmla="*/ 3358149 h 6421124"/>
              <a:gd name="connsiteX749" fmla="*/ 6035189 w 8583640"/>
              <a:gd name="connsiteY749" fmla="*/ 3358149 h 6421124"/>
              <a:gd name="connsiteX750" fmla="*/ 6276223 w 8583640"/>
              <a:gd name="connsiteY750" fmla="*/ 3358149 h 6421124"/>
              <a:gd name="connsiteX751" fmla="*/ 6276223 w 8583640"/>
              <a:gd name="connsiteY751" fmla="*/ 3477750 h 6421124"/>
              <a:gd name="connsiteX752" fmla="*/ 6035189 w 8583640"/>
              <a:gd name="connsiteY752" fmla="*/ 3477750 h 6421124"/>
              <a:gd name="connsiteX753" fmla="*/ 6035189 w 8583640"/>
              <a:gd name="connsiteY753" fmla="*/ 3718506 h 6421124"/>
              <a:gd name="connsiteX754" fmla="*/ 5913894 w 8583640"/>
              <a:gd name="connsiteY754" fmla="*/ 3718506 h 6421124"/>
              <a:gd name="connsiteX755" fmla="*/ 5913894 w 8583640"/>
              <a:gd name="connsiteY755" fmla="*/ 3477750 h 6421124"/>
              <a:gd name="connsiteX756" fmla="*/ 3988728 w 8583640"/>
              <a:gd name="connsiteY756" fmla="*/ 3358149 h 6421124"/>
              <a:gd name="connsiteX757" fmla="*/ 4108467 w 8583640"/>
              <a:gd name="connsiteY757" fmla="*/ 3358149 h 6421124"/>
              <a:gd name="connsiteX758" fmla="*/ 4349502 w 8583640"/>
              <a:gd name="connsiteY758" fmla="*/ 3358149 h 6421124"/>
              <a:gd name="connsiteX759" fmla="*/ 4349502 w 8583640"/>
              <a:gd name="connsiteY759" fmla="*/ 3477750 h 6421124"/>
              <a:gd name="connsiteX760" fmla="*/ 4108467 w 8583640"/>
              <a:gd name="connsiteY760" fmla="*/ 3477750 h 6421124"/>
              <a:gd name="connsiteX761" fmla="*/ 4108467 w 8583640"/>
              <a:gd name="connsiteY761" fmla="*/ 3718506 h 6421124"/>
              <a:gd name="connsiteX762" fmla="*/ 3988728 w 8583640"/>
              <a:gd name="connsiteY762" fmla="*/ 3718506 h 6421124"/>
              <a:gd name="connsiteX763" fmla="*/ 3988728 w 8583640"/>
              <a:gd name="connsiteY763" fmla="*/ 3477750 h 6421124"/>
              <a:gd name="connsiteX764" fmla="*/ 2062006 w 8583640"/>
              <a:gd name="connsiteY764" fmla="*/ 3358149 h 6421124"/>
              <a:gd name="connsiteX765" fmla="*/ 2183301 w 8583640"/>
              <a:gd name="connsiteY765" fmla="*/ 3358149 h 6421124"/>
              <a:gd name="connsiteX766" fmla="*/ 2424335 w 8583640"/>
              <a:gd name="connsiteY766" fmla="*/ 3358149 h 6421124"/>
              <a:gd name="connsiteX767" fmla="*/ 2424335 w 8583640"/>
              <a:gd name="connsiteY767" fmla="*/ 3477750 h 6421124"/>
              <a:gd name="connsiteX768" fmla="*/ 2183301 w 8583640"/>
              <a:gd name="connsiteY768" fmla="*/ 3477750 h 6421124"/>
              <a:gd name="connsiteX769" fmla="*/ 2183301 w 8583640"/>
              <a:gd name="connsiteY769" fmla="*/ 3718506 h 6421124"/>
              <a:gd name="connsiteX770" fmla="*/ 2062006 w 8583640"/>
              <a:gd name="connsiteY770" fmla="*/ 3718506 h 6421124"/>
              <a:gd name="connsiteX771" fmla="*/ 2062006 w 8583640"/>
              <a:gd name="connsiteY771" fmla="*/ 3477750 h 6421124"/>
              <a:gd name="connsiteX772" fmla="*/ 136840 w 8583640"/>
              <a:gd name="connsiteY772" fmla="*/ 3358149 h 6421124"/>
              <a:gd name="connsiteX773" fmla="*/ 258135 w 8583640"/>
              <a:gd name="connsiteY773" fmla="*/ 3358149 h 6421124"/>
              <a:gd name="connsiteX774" fmla="*/ 499169 w 8583640"/>
              <a:gd name="connsiteY774" fmla="*/ 3358149 h 6421124"/>
              <a:gd name="connsiteX775" fmla="*/ 499169 w 8583640"/>
              <a:gd name="connsiteY775" fmla="*/ 3477750 h 6421124"/>
              <a:gd name="connsiteX776" fmla="*/ 258135 w 8583640"/>
              <a:gd name="connsiteY776" fmla="*/ 3477750 h 6421124"/>
              <a:gd name="connsiteX777" fmla="*/ 258135 w 8583640"/>
              <a:gd name="connsiteY777" fmla="*/ 3718506 h 6421124"/>
              <a:gd name="connsiteX778" fmla="*/ 136840 w 8583640"/>
              <a:gd name="connsiteY778" fmla="*/ 3718506 h 6421124"/>
              <a:gd name="connsiteX779" fmla="*/ 136840 w 8583640"/>
              <a:gd name="connsiteY779" fmla="*/ 3477750 h 6421124"/>
              <a:gd name="connsiteX780" fmla="*/ 7598026 w 8583640"/>
              <a:gd name="connsiteY780" fmla="*/ 3117393 h 6421124"/>
              <a:gd name="connsiteX781" fmla="*/ 7719321 w 8583640"/>
              <a:gd name="connsiteY781" fmla="*/ 3117393 h 6421124"/>
              <a:gd name="connsiteX782" fmla="*/ 8201390 w 8583640"/>
              <a:gd name="connsiteY782" fmla="*/ 3117393 h 6421124"/>
              <a:gd name="connsiteX783" fmla="*/ 8201390 w 8583640"/>
              <a:gd name="connsiteY783" fmla="*/ 3236994 h 6421124"/>
              <a:gd name="connsiteX784" fmla="*/ 7719321 w 8583640"/>
              <a:gd name="connsiteY784" fmla="*/ 3236994 h 6421124"/>
              <a:gd name="connsiteX785" fmla="*/ 7719321 w 8583640"/>
              <a:gd name="connsiteY785" fmla="*/ 3718505 h 6421124"/>
              <a:gd name="connsiteX786" fmla="*/ 7598026 w 8583640"/>
              <a:gd name="connsiteY786" fmla="*/ 3718505 h 6421124"/>
              <a:gd name="connsiteX787" fmla="*/ 7598026 w 8583640"/>
              <a:gd name="connsiteY787" fmla="*/ 3236994 h 6421124"/>
              <a:gd name="connsiteX788" fmla="*/ 5672860 w 8583640"/>
              <a:gd name="connsiteY788" fmla="*/ 3117393 h 6421124"/>
              <a:gd name="connsiteX789" fmla="*/ 5792600 w 8583640"/>
              <a:gd name="connsiteY789" fmla="*/ 3117393 h 6421124"/>
              <a:gd name="connsiteX790" fmla="*/ 6276224 w 8583640"/>
              <a:gd name="connsiteY790" fmla="*/ 3117393 h 6421124"/>
              <a:gd name="connsiteX791" fmla="*/ 6276224 w 8583640"/>
              <a:gd name="connsiteY791" fmla="*/ 3236994 h 6421124"/>
              <a:gd name="connsiteX792" fmla="*/ 5792600 w 8583640"/>
              <a:gd name="connsiteY792" fmla="*/ 3236994 h 6421124"/>
              <a:gd name="connsiteX793" fmla="*/ 5792600 w 8583640"/>
              <a:gd name="connsiteY793" fmla="*/ 3718505 h 6421124"/>
              <a:gd name="connsiteX794" fmla="*/ 5672860 w 8583640"/>
              <a:gd name="connsiteY794" fmla="*/ 3718505 h 6421124"/>
              <a:gd name="connsiteX795" fmla="*/ 5672860 w 8583640"/>
              <a:gd name="connsiteY795" fmla="*/ 3236994 h 6421124"/>
              <a:gd name="connsiteX796" fmla="*/ 3747693 w 8583640"/>
              <a:gd name="connsiteY796" fmla="*/ 3117393 h 6421124"/>
              <a:gd name="connsiteX797" fmla="*/ 3867432 w 8583640"/>
              <a:gd name="connsiteY797" fmla="*/ 3117393 h 6421124"/>
              <a:gd name="connsiteX798" fmla="*/ 4349502 w 8583640"/>
              <a:gd name="connsiteY798" fmla="*/ 3117393 h 6421124"/>
              <a:gd name="connsiteX799" fmla="*/ 4349502 w 8583640"/>
              <a:gd name="connsiteY799" fmla="*/ 3236994 h 6421124"/>
              <a:gd name="connsiteX800" fmla="*/ 3867432 w 8583640"/>
              <a:gd name="connsiteY800" fmla="*/ 3236994 h 6421124"/>
              <a:gd name="connsiteX801" fmla="*/ 3867432 w 8583640"/>
              <a:gd name="connsiteY801" fmla="*/ 3718505 h 6421124"/>
              <a:gd name="connsiteX802" fmla="*/ 3747693 w 8583640"/>
              <a:gd name="connsiteY802" fmla="*/ 3718505 h 6421124"/>
              <a:gd name="connsiteX803" fmla="*/ 3747693 w 8583640"/>
              <a:gd name="connsiteY803" fmla="*/ 3236994 h 6421124"/>
              <a:gd name="connsiteX804" fmla="*/ 1820972 w 8583640"/>
              <a:gd name="connsiteY804" fmla="*/ 3117393 h 6421124"/>
              <a:gd name="connsiteX805" fmla="*/ 1942267 w 8583640"/>
              <a:gd name="connsiteY805" fmla="*/ 3117393 h 6421124"/>
              <a:gd name="connsiteX806" fmla="*/ 2424336 w 8583640"/>
              <a:gd name="connsiteY806" fmla="*/ 3117393 h 6421124"/>
              <a:gd name="connsiteX807" fmla="*/ 2424336 w 8583640"/>
              <a:gd name="connsiteY807" fmla="*/ 3236994 h 6421124"/>
              <a:gd name="connsiteX808" fmla="*/ 1942267 w 8583640"/>
              <a:gd name="connsiteY808" fmla="*/ 3236994 h 6421124"/>
              <a:gd name="connsiteX809" fmla="*/ 1942267 w 8583640"/>
              <a:gd name="connsiteY809" fmla="*/ 3718505 h 6421124"/>
              <a:gd name="connsiteX810" fmla="*/ 1820972 w 8583640"/>
              <a:gd name="connsiteY810" fmla="*/ 3718505 h 6421124"/>
              <a:gd name="connsiteX811" fmla="*/ 1820972 w 8583640"/>
              <a:gd name="connsiteY811" fmla="*/ 3236994 h 6421124"/>
              <a:gd name="connsiteX812" fmla="*/ 8870 w 8583640"/>
              <a:gd name="connsiteY812" fmla="*/ 3117393 h 6421124"/>
              <a:gd name="connsiteX813" fmla="*/ 17100 w 8583640"/>
              <a:gd name="connsiteY813" fmla="*/ 3117393 h 6421124"/>
              <a:gd name="connsiteX814" fmla="*/ 499169 w 8583640"/>
              <a:gd name="connsiteY814" fmla="*/ 3117393 h 6421124"/>
              <a:gd name="connsiteX815" fmla="*/ 499169 w 8583640"/>
              <a:gd name="connsiteY815" fmla="*/ 3236994 h 6421124"/>
              <a:gd name="connsiteX816" fmla="*/ 17100 w 8583640"/>
              <a:gd name="connsiteY816" fmla="*/ 3236994 h 6421124"/>
              <a:gd name="connsiteX817" fmla="*/ 17100 w 8583640"/>
              <a:gd name="connsiteY817" fmla="*/ 3718505 h 6421124"/>
              <a:gd name="connsiteX818" fmla="*/ 7245 w 8583640"/>
              <a:gd name="connsiteY818" fmla="*/ 3718505 h 6421124"/>
              <a:gd name="connsiteX819" fmla="*/ 7000 w 8583640"/>
              <a:gd name="connsiteY819" fmla="*/ 3715184 h 6421124"/>
              <a:gd name="connsiteX820" fmla="*/ 0 w 8583640"/>
              <a:gd name="connsiteY820" fmla="*/ 3428998 h 6421124"/>
              <a:gd name="connsiteX821" fmla="*/ 7000 w 8583640"/>
              <a:gd name="connsiteY821" fmla="*/ 3142812 h 6421124"/>
              <a:gd name="connsiteX822" fmla="*/ 8562164 w 8583640"/>
              <a:gd name="connsiteY822" fmla="*/ 2876644 h 6421124"/>
              <a:gd name="connsiteX823" fmla="*/ 8583640 w 8583640"/>
              <a:gd name="connsiteY823" fmla="*/ 2876644 h 6421124"/>
              <a:gd name="connsiteX824" fmla="*/ 8583640 w 8583640"/>
              <a:gd name="connsiteY824" fmla="*/ 3477750 h 6421124"/>
              <a:gd name="connsiteX825" fmla="*/ 8562164 w 8583640"/>
              <a:gd name="connsiteY825" fmla="*/ 3477750 h 6421124"/>
              <a:gd name="connsiteX826" fmla="*/ 8562164 w 8583640"/>
              <a:gd name="connsiteY826" fmla="*/ 3358149 h 6421124"/>
              <a:gd name="connsiteX827" fmla="*/ 8321130 w 8583640"/>
              <a:gd name="connsiteY827" fmla="*/ 2876644 h 6421124"/>
              <a:gd name="connsiteX828" fmla="*/ 8442425 w 8583640"/>
              <a:gd name="connsiteY828" fmla="*/ 2876644 h 6421124"/>
              <a:gd name="connsiteX829" fmla="*/ 8442425 w 8583640"/>
              <a:gd name="connsiteY829" fmla="*/ 3598905 h 6421124"/>
              <a:gd name="connsiteX830" fmla="*/ 8583640 w 8583640"/>
              <a:gd name="connsiteY830" fmla="*/ 3598905 h 6421124"/>
              <a:gd name="connsiteX831" fmla="*/ 8583640 w 8583640"/>
              <a:gd name="connsiteY831" fmla="*/ 3718506 h 6421124"/>
              <a:gd name="connsiteX832" fmla="*/ 8442425 w 8583640"/>
              <a:gd name="connsiteY832" fmla="*/ 3718506 h 6421124"/>
              <a:gd name="connsiteX833" fmla="*/ 8321130 w 8583640"/>
              <a:gd name="connsiteY833" fmla="*/ 3718506 h 6421124"/>
              <a:gd name="connsiteX834" fmla="*/ 8321130 w 8583640"/>
              <a:gd name="connsiteY834" fmla="*/ 3598905 h 6421124"/>
              <a:gd name="connsiteX835" fmla="*/ 7356991 w 8583640"/>
              <a:gd name="connsiteY835" fmla="*/ 2876644 h 6421124"/>
              <a:gd name="connsiteX836" fmla="*/ 8201389 w 8583640"/>
              <a:gd name="connsiteY836" fmla="*/ 2876644 h 6421124"/>
              <a:gd name="connsiteX837" fmla="*/ 8201389 w 8583640"/>
              <a:gd name="connsiteY837" fmla="*/ 2996245 h 6421124"/>
              <a:gd name="connsiteX838" fmla="*/ 7478286 w 8583640"/>
              <a:gd name="connsiteY838" fmla="*/ 2996245 h 6421124"/>
              <a:gd name="connsiteX839" fmla="*/ 7478286 w 8583640"/>
              <a:gd name="connsiteY839" fmla="*/ 3718506 h 6421124"/>
              <a:gd name="connsiteX840" fmla="*/ 7356991 w 8583640"/>
              <a:gd name="connsiteY840" fmla="*/ 3718506 h 6421124"/>
              <a:gd name="connsiteX841" fmla="*/ 7356991 w 8583640"/>
              <a:gd name="connsiteY841" fmla="*/ 2996245 h 6421124"/>
              <a:gd name="connsiteX842" fmla="*/ 7119067 w 8583640"/>
              <a:gd name="connsiteY842" fmla="*/ 2876644 h 6421124"/>
              <a:gd name="connsiteX843" fmla="*/ 7240362 w 8583640"/>
              <a:gd name="connsiteY843" fmla="*/ 2876644 h 6421124"/>
              <a:gd name="connsiteX844" fmla="*/ 7240362 w 8583640"/>
              <a:gd name="connsiteY844" fmla="*/ 2997798 h 6421124"/>
              <a:gd name="connsiteX845" fmla="*/ 7119067 w 8583640"/>
              <a:gd name="connsiteY845" fmla="*/ 2997798 h 6421124"/>
              <a:gd name="connsiteX846" fmla="*/ 6878032 w 8583640"/>
              <a:gd name="connsiteY846" fmla="*/ 2876644 h 6421124"/>
              <a:gd name="connsiteX847" fmla="*/ 6999327 w 8583640"/>
              <a:gd name="connsiteY847" fmla="*/ 2876644 h 6421124"/>
              <a:gd name="connsiteX848" fmla="*/ 6999327 w 8583640"/>
              <a:gd name="connsiteY848" fmla="*/ 3117394 h 6421124"/>
              <a:gd name="connsiteX849" fmla="*/ 7240361 w 8583640"/>
              <a:gd name="connsiteY849" fmla="*/ 3117394 h 6421124"/>
              <a:gd name="connsiteX850" fmla="*/ 7240361 w 8583640"/>
              <a:gd name="connsiteY850" fmla="*/ 3236995 h 6421124"/>
              <a:gd name="connsiteX851" fmla="*/ 6999327 w 8583640"/>
              <a:gd name="connsiteY851" fmla="*/ 3236995 h 6421124"/>
              <a:gd name="connsiteX852" fmla="*/ 6878032 w 8583640"/>
              <a:gd name="connsiteY852" fmla="*/ 3236995 h 6421124"/>
              <a:gd name="connsiteX853" fmla="*/ 6878032 w 8583640"/>
              <a:gd name="connsiteY853" fmla="*/ 3117394 h 6421124"/>
              <a:gd name="connsiteX854" fmla="*/ 6636998 w 8583640"/>
              <a:gd name="connsiteY854" fmla="*/ 2876644 h 6421124"/>
              <a:gd name="connsiteX855" fmla="*/ 6758293 w 8583640"/>
              <a:gd name="connsiteY855" fmla="*/ 2876644 h 6421124"/>
              <a:gd name="connsiteX856" fmla="*/ 6758293 w 8583640"/>
              <a:gd name="connsiteY856" fmla="*/ 3358149 h 6421124"/>
              <a:gd name="connsiteX857" fmla="*/ 7240362 w 8583640"/>
              <a:gd name="connsiteY857" fmla="*/ 3358149 h 6421124"/>
              <a:gd name="connsiteX858" fmla="*/ 7240362 w 8583640"/>
              <a:gd name="connsiteY858" fmla="*/ 3477750 h 6421124"/>
              <a:gd name="connsiteX859" fmla="*/ 6758293 w 8583640"/>
              <a:gd name="connsiteY859" fmla="*/ 3477750 h 6421124"/>
              <a:gd name="connsiteX860" fmla="*/ 6636998 w 8583640"/>
              <a:gd name="connsiteY860" fmla="*/ 3477750 h 6421124"/>
              <a:gd name="connsiteX861" fmla="*/ 6636998 w 8583640"/>
              <a:gd name="connsiteY861" fmla="*/ 3358149 h 6421124"/>
              <a:gd name="connsiteX862" fmla="*/ 6395963 w 8583640"/>
              <a:gd name="connsiteY862" fmla="*/ 2876644 h 6421124"/>
              <a:gd name="connsiteX863" fmla="*/ 6517258 w 8583640"/>
              <a:gd name="connsiteY863" fmla="*/ 2876644 h 6421124"/>
              <a:gd name="connsiteX864" fmla="*/ 6517258 w 8583640"/>
              <a:gd name="connsiteY864" fmla="*/ 3598905 h 6421124"/>
              <a:gd name="connsiteX865" fmla="*/ 7240361 w 8583640"/>
              <a:gd name="connsiteY865" fmla="*/ 3598905 h 6421124"/>
              <a:gd name="connsiteX866" fmla="*/ 7240361 w 8583640"/>
              <a:gd name="connsiteY866" fmla="*/ 3718506 h 6421124"/>
              <a:gd name="connsiteX867" fmla="*/ 6517258 w 8583640"/>
              <a:gd name="connsiteY867" fmla="*/ 3718506 h 6421124"/>
              <a:gd name="connsiteX868" fmla="*/ 6395963 w 8583640"/>
              <a:gd name="connsiteY868" fmla="*/ 3718506 h 6421124"/>
              <a:gd name="connsiteX869" fmla="*/ 6395963 w 8583640"/>
              <a:gd name="connsiteY869" fmla="*/ 3598905 h 6421124"/>
              <a:gd name="connsiteX870" fmla="*/ 5431825 w 8583640"/>
              <a:gd name="connsiteY870" fmla="*/ 2876644 h 6421124"/>
              <a:gd name="connsiteX871" fmla="*/ 6276223 w 8583640"/>
              <a:gd name="connsiteY871" fmla="*/ 2876644 h 6421124"/>
              <a:gd name="connsiteX872" fmla="*/ 6276223 w 8583640"/>
              <a:gd name="connsiteY872" fmla="*/ 2996245 h 6421124"/>
              <a:gd name="connsiteX873" fmla="*/ 5551565 w 8583640"/>
              <a:gd name="connsiteY873" fmla="*/ 2996245 h 6421124"/>
              <a:gd name="connsiteX874" fmla="*/ 5551565 w 8583640"/>
              <a:gd name="connsiteY874" fmla="*/ 3718506 h 6421124"/>
              <a:gd name="connsiteX875" fmla="*/ 5431825 w 8583640"/>
              <a:gd name="connsiteY875" fmla="*/ 3718506 h 6421124"/>
              <a:gd name="connsiteX876" fmla="*/ 5431825 w 8583640"/>
              <a:gd name="connsiteY876" fmla="*/ 2996245 h 6421124"/>
              <a:gd name="connsiteX877" fmla="*/ 5193901 w 8583640"/>
              <a:gd name="connsiteY877" fmla="*/ 2876644 h 6421124"/>
              <a:gd name="connsiteX878" fmla="*/ 5315196 w 8583640"/>
              <a:gd name="connsiteY878" fmla="*/ 2876644 h 6421124"/>
              <a:gd name="connsiteX879" fmla="*/ 5315196 w 8583640"/>
              <a:gd name="connsiteY879" fmla="*/ 2997798 h 6421124"/>
              <a:gd name="connsiteX880" fmla="*/ 5193901 w 8583640"/>
              <a:gd name="connsiteY880" fmla="*/ 2997798 h 6421124"/>
              <a:gd name="connsiteX881" fmla="*/ 4952866 w 8583640"/>
              <a:gd name="connsiteY881" fmla="*/ 2876644 h 6421124"/>
              <a:gd name="connsiteX882" fmla="*/ 5072605 w 8583640"/>
              <a:gd name="connsiteY882" fmla="*/ 2876644 h 6421124"/>
              <a:gd name="connsiteX883" fmla="*/ 5072605 w 8583640"/>
              <a:gd name="connsiteY883" fmla="*/ 3117394 h 6421124"/>
              <a:gd name="connsiteX884" fmla="*/ 5313640 w 8583640"/>
              <a:gd name="connsiteY884" fmla="*/ 3117394 h 6421124"/>
              <a:gd name="connsiteX885" fmla="*/ 5313640 w 8583640"/>
              <a:gd name="connsiteY885" fmla="*/ 3236995 h 6421124"/>
              <a:gd name="connsiteX886" fmla="*/ 5072605 w 8583640"/>
              <a:gd name="connsiteY886" fmla="*/ 3236995 h 6421124"/>
              <a:gd name="connsiteX887" fmla="*/ 4952866 w 8583640"/>
              <a:gd name="connsiteY887" fmla="*/ 3236995 h 6421124"/>
              <a:gd name="connsiteX888" fmla="*/ 4952866 w 8583640"/>
              <a:gd name="connsiteY888" fmla="*/ 3117394 h 6421124"/>
              <a:gd name="connsiteX889" fmla="*/ 4711832 w 8583640"/>
              <a:gd name="connsiteY889" fmla="*/ 2876644 h 6421124"/>
              <a:gd name="connsiteX890" fmla="*/ 4831571 w 8583640"/>
              <a:gd name="connsiteY890" fmla="*/ 2876644 h 6421124"/>
              <a:gd name="connsiteX891" fmla="*/ 4831571 w 8583640"/>
              <a:gd name="connsiteY891" fmla="*/ 3358149 h 6421124"/>
              <a:gd name="connsiteX892" fmla="*/ 5313641 w 8583640"/>
              <a:gd name="connsiteY892" fmla="*/ 3358149 h 6421124"/>
              <a:gd name="connsiteX893" fmla="*/ 5313641 w 8583640"/>
              <a:gd name="connsiteY893" fmla="*/ 3477750 h 6421124"/>
              <a:gd name="connsiteX894" fmla="*/ 4831571 w 8583640"/>
              <a:gd name="connsiteY894" fmla="*/ 3477750 h 6421124"/>
              <a:gd name="connsiteX895" fmla="*/ 4711832 w 8583640"/>
              <a:gd name="connsiteY895" fmla="*/ 3477750 h 6421124"/>
              <a:gd name="connsiteX896" fmla="*/ 4711832 w 8583640"/>
              <a:gd name="connsiteY896" fmla="*/ 3358149 h 6421124"/>
              <a:gd name="connsiteX897" fmla="*/ 4470797 w 8583640"/>
              <a:gd name="connsiteY897" fmla="*/ 2876644 h 6421124"/>
              <a:gd name="connsiteX898" fmla="*/ 4590536 w 8583640"/>
              <a:gd name="connsiteY898" fmla="*/ 2876644 h 6421124"/>
              <a:gd name="connsiteX899" fmla="*/ 4590536 w 8583640"/>
              <a:gd name="connsiteY899" fmla="*/ 3598905 h 6421124"/>
              <a:gd name="connsiteX900" fmla="*/ 5313640 w 8583640"/>
              <a:gd name="connsiteY900" fmla="*/ 3598905 h 6421124"/>
              <a:gd name="connsiteX901" fmla="*/ 5313640 w 8583640"/>
              <a:gd name="connsiteY901" fmla="*/ 3718506 h 6421124"/>
              <a:gd name="connsiteX902" fmla="*/ 4590536 w 8583640"/>
              <a:gd name="connsiteY902" fmla="*/ 3718506 h 6421124"/>
              <a:gd name="connsiteX903" fmla="*/ 4470797 w 8583640"/>
              <a:gd name="connsiteY903" fmla="*/ 3718506 h 6421124"/>
              <a:gd name="connsiteX904" fmla="*/ 4470797 w 8583640"/>
              <a:gd name="connsiteY904" fmla="*/ 3598905 h 6421124"/>
              <a:gd name="connsiteX905" fmla="*/ 3506658 w 8583640"/>
              <a:gd name="connsiteY905" fmla="*/ 2876644 h 6421124"/>
              <a:gd name="connsiteX906" fmla="*/ 4349501 w 8583640"/>
              <a:gd name="connsiteY906" fmla="*/ 2876644 h 6421124"/>
              <a:gd name="connsiteX907" fmla="*/ 4349501 w 8583640"/>
              <a:gd name="connsiteY907" fmla="*/ 2996245 h 6421124"/>
              <a:gd name="connsiteX908" fmla="*/ 3626398 w 8583640"/>
              <a:gd name="connsiteY908" fmla="*/ 2996245 h 6421124"/>
              <a:gd name="connsiteX909" fmla="*/ 3626398 w 8583640"/>
              <a:gd name="connsiteY909" fmla="*/ 3718506 h 6421124"/>
              <a:gd name="connsiteX910" fmla="*/ 3506658 w 8583640"/>
              <a:gd name="connsiteY910" fmla="*/ 3718506 h 6421124"/>
              <a:gd name="connsiteX911" fmla="*/ 3506658 w 8583640"/>
              <a:gd name="connsiteY911" fmla="*/ 2996245 h 6421124"/>
              <a:gd name="connsiteX912" fmla="*/ 3268734 w 8583640"/>
              <a:gd name="connsiteY912" fmla="*/ 2876644 h 6421124"/>
              <a:gd name="connsiteX913" fmla="*/ 3390029 w 8583640"/>
              <a:gd name="connsiteY913" fmla="*/ 2876644 h 6421124"/>
              <a:gd name="connsiteX914" fmla="*/ 3390029 w 8583640"/>
              <a:gd name="connsiteY914" fmla="*/ 2997798 h 6421124"/>
              <a:gd name="connsiteX915" fmla="*/ 3268734 w 8583640"/>
              <a:gd name="connsiteY915" fmla="*/ 2997798 h 6421124"/>
              <a:gd name="connsiteX916" fmla="*/ 3027699 w 8583640"/>
              <a:gd name="connsiteY916" fmla="*/ 2876644 h 6421124"/>
              <a:gd name="connsiteX917" fmla="*/ 3147439 w 8583640"/>
              <a:gd name="connsiteY917" fmla="*/ 2876644 h 6421124"/>
              <a:gd name="connsiteX918" fmla="*/ 3147439 w 8583640"/>
              <a:gd name="connsiteY918" fmla="*/ 3117394 h 6421124"/>
              <a:gd name="connsiteX919" fmla="*/ 3388474 w 8583640"/>
              <a:gd name="connsiteY919" fmla="*/ 3117394 h 6421124"/>
              <a:gd name="connsiteX920" fmla="*/ 3388474 w 8583640"/>
              <a:gd name="connsiteY920" fmla="*/ 3236995 h 6421124"/>
              <a:gd name="connsiteX921" fmla="*/ 3147439 w 8583640"/>
              <a:gd name="connsiteY921" fmla="*/ 3236995 h 6421124"/>
              <a:gd name="connsiteX922" fmla="*/ 3027699 w 8583640"/>
              <a:gd name="connsiteY922" fmla="*/ 3236995 h 6421124"/>
              <a:gd name="connsiteX923" fmla="*/ 3027699 w 8583640"/>
              <a:gd name="connsiteY923" fmla="*/ 3117394 h 6421124"/>
              <a:gd name="connsiteX924" fmla="*/ 2785110 w 8583640"/>
              <a:gd name="connsiteY924" fmla="*/ 2876644 h 6421124"/>
              <a:gd name="connsiteX925" fmla="*/ 2906405 w 8583640"/>
              <a:gd name="connsiteY925" fmla="*/ 2876644 h 6421124"/>
              <a:gd name="connsiteX926" fmla="*/ 2906405 w 8583640"/>
              <a:gd name="connsiteY926" fmla="*/ 3358149 h 6421124"/>
              <a:gd name="connsiteX927" fmla="*/ 3388474 w 8583640"/>
              <a:gd name="connsiteY927" fmla="*/ 3358149 h 6421124"/>
              <a:gd name="connsiteX928" fmla="*/ 3388474 w 8583640"/>
              <a:gd name="connsiteY928" fmla="*/ 3477750 h 6421124"/>
              <a:gd name="connsiteX929" fmla="*/ 2906405 w 8583640"/>
              <a:gd name="connsiteY929" fmla="*/ 3477750 h 6421124"/>
              <a:gd name="connsiteX930" fmla="*/ 2785110 w 8583640"/>
              <a:gd name="connsiteY930" fmla="*/ 3477750 h 6421124"/>
              <a:gd name="connsiteX931" fmla="*/ 2785110 w 8583640"/>
              <a:gd name="connsiteY931" fmla="*/ 3358149 h 6421124"/>
              <a:gd name="connsiteX932" fmla="*/ 2544075 w 8583640"/>
              <a:gd name="connsiteY932" fmla="*/ 2876644 h 6421124"/>
              <a:gd name="connsiteX933" fmla="*/ 2665370 w 8583640"/>
              <a:gd name="connsiteY933" fmla="*/ 2876644 h 6421124"/>
              <a:gd name="connsiteX934" fmla="*/ 2665370 w 8583640"/>
              <a:gd name="connsiteY934" fmla="*/ 3598905 h 6421124"/>
              <a:gd name="connsiteX935" fmla="*/ 3388474 w 8583640"/>
              <a:gd name="connsiteY935" fmla="*/ 3598905 h 6421124"/>
              <a:gd name="connsiteX936" fmla="*/ 3388474 w 8583640"/>
              <a:gd name="connsiteY936" fmla="*/ 3718506 h 6421124"/>
              <a:gd name="connsiteX937" fmla="*/ 2665370 w 8583640"/>
              <a:gd name="connsiteY937" fmla="*/ 3718506 h 6421124"/>
              <a:gd name="connsiteX938" fmla="*/ 2544075 w 8583640"/>
              <a:gd name="connsiteY938" fmla="*/ 3718506 h 6421124"/>
              <a:gd name="connsiteX939" fmla="*/ 2544075 w 8583640"/>
              <a:gd name="connsiteY939" fmla="*/ 3598905 h 6421124"/>
              <a:gd name="connsiteX940" fmla="*/ 1579938 w 8583640"/>
              <a:gd name="connsiteY940" fmla="*/ 2876644 h 6421124"/>
              <a:gd name="connsiteX941" fmla="*/ 2424336 w 8583640"/>
              <a:gd name="connsiteY941" fmla="*/ 2876644 h 6421124"/>
              <a:gd name="connsiteX942" fmla="*/ 2424336 w 8583640"/>
              <a:gd name="connsiteY942" fmla="*/ 2996245 h 6421124"/>
              <a:gd name="connsiteX943" fmla="*/ 1701232 w 8583640"/>
              <a:gd name="connsiteY943" fmla="*/ 2996245 h 6421124"/>
              <a:gd name="connsiteX944" fmla="*/ 1701232 w 8583640"/>
              <a:gd name="connsiteY944" fmla="*/ 3718506 h 6421124"/>
              <a:gd name="connsiteX945" fmla="*/ 1579938 w 8583640"/>
              <a:gd name="connsiteY945" fmla="*/ 3718506 h 6421124"/>
              <a:gd name="connsiteX946" fmla="*/ 1579938 w 8583640"/>
              <a:gd name="connsiteY946" fmla="*/ 2996245 h 6421124"/>
              <a:gd name="connsiteX947" fmla="*/ 1342013 w 8583640"/>
              <a:gd name="connsiteY947" fmla="*/ 2876644 h 6421124"/>
              <a:gd name="connsiteX948" fmla="*/ 1463308 w 8583640"/>
              <a:gd name="connsiteY948" fmla="*/ 2876644 h 6421124"/>
              <a:gd name="connsiteX949" fmla="*/ 1463308 w 8583640"/>
              <a:gd name="connsiteY949" fmla="*/ 2997798 h 6421124"/>
              <a:gd name="connsiteX950" fmla="*/ 1342013 w 8583640"/>
              <a:gd name="connsiteY950" fmla="*/ 2997798 h 6421124"/>
              <a:gd name="connsiteX951" fmla="*/ 1100978 w 8583640"/>
              <a:gd name="connsiteY951" fmla="*/ 2876644 h 6421124"/>
              <a:gd name="connsiteX952" fmla="*/ 1222273 w 8583640"/>
              <a:gd name="connsiteY952" fmla="*/ 2876644 h 6421124"/>
              <a:gd name="connsiteX953" fmla="*/ 1222273 w 8583640"/>
              <a:gd name="connsiteY953" fmla="*/ 3117394 h 6421124"/>
              <a:gd name="connsiteX954" fmla="*/ 1463307 w 8583640"/>
              <a:gd name="connsiteY954" fmla="*/ 3117394 h 6421124"/>
              <a:gd name="connsiteX955" fmla="*/ 1463307 w 8583640"/>
              <a:gd name="connsiteY955" fmla="*/ 3236995 h 6421124"/>
              <a:gd name="connsiteX956" fmla="*/ 1222273 w 8583640"/>
              <a:gd name="connsiteY956" fmla="*/ 3236995 h 6421124"/>
              <a:gd name="connsiteX957" fmla="*/ 1100978 w 8583640"/>
              <a:gd name="connsiteY957" fmla="*/ 3236995 h 6421124"/>
              <a:gd name="connsiteX958" fmla="*/ 1100978 w 8583640"/>
              <a:gd name="connsiteY958" fmla="*/ 3117394 h 6421124"/>
              <a:gd name="connsiteX959" fmla="*/ 859943 w 8583640"/>
              <a:gd name="connsiteY959" fmla="*/ 2876644 h 6421124"/>
              <a:gd name="connsiteX960" fmla="*/ 981238 w 8583640"/>
              <a:gd name="connsiteY960" fmla="*/ 2876644 h 6421124"/>
              <a:gd name="connsiteX961" fmla="*/ 981238 w 8583640"/>
              <a:gd name="connsiteY961" fmla="*/ 3358149 h 6421124"/>
              <a:gd name="connsiteX962" fmla="*/ 1463307 w 8583640"/>
              <a:gd name="connsiteY962" fmla="*/ 3358149 h 6421124"/>
              <a:gd name="connsiteX963" fmla="*/ 1463307 w 8583640"/>
              <a:gd name="connsiteY963" fmla="*/ 3477750 h 6421124"/>
              <a:gd name="connsiteX964" fmla="*/ 981238 w 8583640"/>
              <a:gd name="connsiteY964" fmla="*/ 3477750 h 6421124"/>
              <a:gd name="connsiteX965" fmla="*/ 859943 w 8583640"/>
              <a:gd name="connsiteY965" fmla="*/ 3477750 h 6421124"/>
              <a:gd name="connsiteX966" fmla="*/ 859943 w 8583640"/>
              <a:gd name="connsiteY966" fmla="*/ 3358149 h 6421124"/>
              <a:gd name="connsiteX967" fmla="*/ 618909 w 8583640"/>
              <a:gd name="connsiteY967" fmla="*/ 2876644 h 6421124"/>
              <a:gd name="connsiteX968" fmla="*/ 740204 w 8583640"/>
              <a:gd name="connsiteY968" fmla="*/ 2876644 h 6421124"/>
              <a:gd name="connsiteX969" fmla="*/ 740204 w 8583640"/>
              <a:gd name="connsiteY969" fmla="*/ 3598905 h 6421124"/>
              <a:gd name="connsiteX970" fmla="*/ 1463308 w 8583640"/>
              <a:gd name="connsiteY970" fmla="*/ 3598905 h 6421124"/>
              <a:gd name="connsiteX971" fmla="*/ 1463308 w 8583640"/>
              <a:gd name="connsiteY971" fmla="*/ 3718506 h 6421124"/>
              <a:gd name="connsiteX972" fmla="*/ 740204 w 8583640"/>
              <a:gd name="connsiteY972" fmla="*/ 3718506 h 6421124"/>
              <a:gd name="connsiteX973" fmla="*/ 618909 w 8583640"/>
              <a:gd name="connsiteY973" fmla="*/ 3718506 h 6421124"/>
              <a:gd name="connsiteX974" fmla="*/ 618909 w 8583640"/>
              <a:gd name="connsiteY974" fmla="*/ 3598905 h 6421124"/>
              <a:gd name="connsiteX975" fmla="*/ 26579 w 8583640"/>
              <a:gd name="connsiteY975" fmla="*/ 2876644 h 6421124"/>
              <a:gd name="connsiteX976" fmla="*/ 499170 w 8583640"/>
              <a:gd name="connsiteY976" fmla="*/ 2876644 h 6421124"/>
              <a:gd name="connsiteX977" fmla="*/ 499170 w 8583640"/>
              <a:gd name="connsiteY977" fmla="*/ 2996245 h 6421124"/>
              <a:gd name="connsiteX978" fmla="*/ 17782 w 8583640"/>
              <a:gd name="connsiteY978" fmla="*/ 2996245 h 6421124"/>
              <a:gd name="connsiteX979" fmla="*/ 8321130 w 8583640"/>
              <a:gd name="connsiteY979" fmla="*/ 2640554 h 6421124"/>
              <a:gd name="connsiteX980" fmla="*/ 8442424 w 8583640"/>
              <a:gd name="connsiteY980" fmla="*/ 2640554 h 6421124"/>
              <a:gd name="connsiteX981" fmla="*/ 8442424 w 8583640"/>
              <a:gd name="connsiteY981" fmla="*/ 2761704 h 6421124"/>
              <a:gd name="connsiteX982" fmla="*/ 8321130 w 8583640"/>
              <a:gd name="connsiteY982" fmla="*/ 2761704 h 6421124"/>
              <a:gd name="connsiteX983" fmla="*/ 6395963 w 8583640"/>
              <a:gd name="connsiteY983" fmla="*/ 2640554 h 6421124"/>
              <a:gd name="connsiteX984" fmla="*/ 6517258 w 8583640"/>
              <a:gd name="connsiteY984" fmla="*/ 2640554 h 6421124"/>
              <a:gd name="connsiteX985" fmla="*/ 6517258 w 8583640"/>
              <a:gd name="connsiteY985" fmla="*/ 2761704 h 6421124"/>
              <a:gd name="connsiteX986" fmla="*/ 6395963 w 8583640"/>
              <a:gd name="connsiteY986" fmla="*/ 2761704 h 6421124"/>
              <a:gd name="connsiteX987" fmla="*/ 4470797 w 8583640"/>
              <a:gd name="connsiteY987" fmla="*/ 2640554 h 6421124"/>
              <a:gd name="connsiteX988" fmla="*/ 4592092 w 8583640"/>
              <a:gd name="connsiteY988" fmla="*/ 2640554 h 6421124"/>
              <a:gd name="connsiteX989" fmla="*/ 4592092 w 8583640"/>
              <a:gd name="connsiteY989" fmla="*/ 2761704 h 6421124"/>
              <a:gd name="connsiteX990" fmla="*/ 4470797 w 8583640"/>
              <a:gd name="connsiteY990" fmla="*/ 2761704 h 6421124"/>
              <a:gd name="connsiteX991" fmla="*/ 2544075 w 8583640"/>
              <a:gd name="connsiteY991" fmla="*/ 2640554 h 6421124"/>
              <a:gd name="connsiteX992" fmla="*/ 2665370 w 8583640"/>
              <a:gd name="connsiteY992" fmla="*/ 2640554 h 6421124"/>
              <a:gd name="connsiteX993" fmla="*/ 2665370 w 8583640"/>
              <a:gd name="connsiteY993" fmla="*/ 2761704 h 6421124"/>
              <a:gd name="connsiteX994" fmla="*/ 2544075 w 8583640"/>
              <a:gd name="connsiteY994" fmla="*/ 2761704 h 6421124"/>
              <a:gd name="connsiteX995" fmla="*/ 618909 w 8583640"/>
              <a:gd name="connsiteY995" fmla="*/ 2640554 h 6421124"/>
              <a:gd name="connsiteX996" fmla="*/ 740204 w 8583640"/>
              <a:gd name="connsiteY996" fmla="*/ 2640554 h 6421124"/>
              <a:gd name="connsiteX997" fmla="*/ 740204 w 8583640"/>
              <a:gd name="connsiteY997" fmla="*/ 2761704 h 6421124"/>
              <a:gd name="connsiteX998" fmla="*/ 618909 w 8583640"/>
              <a:gd name="connsiteY998" fmla="*/ 2761704 h 6421124"/>
              <a:gd name="connsiteX999" fmla="*/ 8321130 w 8583640"/>
              <a:gd name="connsiteY999" fmla="*/ 2399794 h 6421124"/>
              <a:gd name="connsiteX1000" fmla="*/ 8562165 w 8583640"/>
              <a:gd name="connsiteY1000" fmla="*/ 2399794 h 6421124"/>
              <a:gd name="connsiteX1001" fmla="*/ 8583640 w 8583640"/>
              <a:gd name="connsiteY1001" fmla="*/ 2399794 h 6421124"/>
              <a:gd name="connsiteX1002" fmla="*/ 8583640 w 8583640"/>
              <a:gd name="connsiteY1002" fmla="*/ 2760151 h 6421124"/>
              <a:gd name="connsiteX1003" fmla="*/ 8562165 w 8583640"/>
              <a:gd name="connsiteY1003" fmla="*/ 2760151 h 6421124"/>
              <a:gd name="connsiteX1004" fmla="*/ 8562165 w 8583640"/>
              <a:gd name="connsiteY1004" fmla="*/ 2519400 h 6421124"/>
              <a:gd name="connsiteX1005" fmla="*/ 8321130 w 8583640"/>
              <a:gd name="connsiteY1005" fmla="*/ 2519400 h 6421124"/>
              <a:gd name="connsiteX1006" fmla="*/ 6395963 w 8583640"/>
              <a:gd name="connsiteY1006" fmla="*/ 2399794 h 6421124"/>
              <a:gd name="connsiteX1007" fmla="*/ 6636998 w 8583640"/>
              <a:gd name="connsiteY1007" fmla="*/ 2399794 h 6421124"/>
              <a:gd name="connsiteX1008" fmla="*/ 6758292 w 8583640"/>
              <a:gd name="connsiteY1008" fmla="*/ 2399794 h 6421124"/>
              <a:gd name="connsiteX1009" fmla="*/ 6758292 w 8583640"/>
              <a:gd name="connsiteY1009" fmla="*/ 2519400 h 6421124"/>
              <a:gd name="connsiteX1010" fmla="*/ 6758292 w 8583640"/>
              <a:gd name="connsiteY1010" fmla="*/ 2760151 h 6421124"/>
              <a:gd name="connsiteX1011" fmla="*/ 6636998 w 8583640"/>
              <a:gd name="connsiteY1011" fmla="*/ 2760151 h 6421124"/>
              <a:gd name="connsiteX1012" fmla="*/ 6636998 w 8583640"/>
              <a:gd name="connsiteY1012" fmla="*/ 2519400 h 6421124"/>
              <a:gd name="connsiteX1013" fmla="*/ 6395963 w 8583640"/>
              <a:gd name="connsiteY1013" fmla="*/ 2519400 h 6421124"/>
              <a:gd name="connsiteX1014" fmla="*/ 4470797 w 8583640"/>
              <a:gd name="connsiteY1014" fmla="*/ 2399794 h 6421124"/>
              <a:gd name="connsiteX1015" fmla="*/ 4711832 w 8583640"/>
              <a:gd name="connsiteY1015" fmla="*/ 2399794 h 6421124"/>
              <a:gd name="connsiteX1016" fmla="*/ 4831571 w 8583640"/>
              <a:gd name="connsiteY1016" fmla="*/ 2399794 h 6421124"/>
              <a:gd name="connsiteX1017" fmla="*/ 4831571 w 8583640"/>
              <a:gd name="connsiteY1017" fmla="*/ 2519400 h 6421124"/>
              <a:gd name="connsiteX1018" fmla="*/ 4831571 w 8583640"/>
              <a:gd name="connsiteY1018" fmla="*/ 2760151 h 6421124"/>
              <a:gd name="connsiteX1019" fmla="*/ 4711832 w 8583640"/>
              <a:gd name="connsiteY1019" fmla="*/ 2760151 h 6421124"/>
              <a:gd name="connsiteX1020" fmla="*/ 4711832 w 8583640"/>
              <a:gd name="connsiteY1020" fmla="*/ 2519400 h 6421124"/>
              <a:gd name="connsiteX1021" fmla="*/ 4470797 w 8583640"/>
              <a:gd name="connsiteY1021" fmla="*/ 2519400 h 6421124"/>
              <a:gd name="connsiteX1022" fmla="*/ 2544075 w 8583640"/>
              <a:gd name="connsiteY1022" fmla="*/ 2399794 h 6421124"/>
              <a:gd name="connsiteX1023" fmla="*/ 2785110 w 8583640"/>
              <a:gd name="connsiteY1023" fmla="*/ 2399794 h 6421124"/>
              <a:gd name="connsiteX1024" fmla="*/ 2906404 w 8583640"/>
              <a:gd name="connsiteY1024" fmla="*/ 2399794 h 6421124"/>
              <a:gd name="connsiteX1025" fmla="*/ 2906404 w 8583640"/>
              <a:gd name="connsiteY1025" fmla="*/ 2519400 h 6421124"/>
              <a:gd name="connsiteX1026" fmla="*/ 2906404 w 8583640"/>
              <a:gd name="connsiteY1026" fmla="*/ 2760151 h 6421124"/>
              <a:gd name="connsiteX1027" fmla="*/ 2785110 w 8583640"/>
              <a:gd name="connsiteY1027" fmla="*/ 2760151 h 6421124"/>
              <a:gd name="connsiteX1028" fmla="*/ 2785110 w 8583640"/>
              <a:gd name="connsiteY1028" fmla="*/ 2519400 h 6421124"/>
              <a:gd name="connsiteX1029" fmla="*/ 2544075 w 8583640"/>
              <a:gd name="connsiteY1029" fmla="*/ 2519400 h 6421124"/>
              <a:gd name="connsiteX1030" fmla="*/ 618909 w 8583640"/>
              <a:gd name="connsiteY1030" fmla="*/ 2399794 h 6421124"/>
              <a:gd name="connsiteX1031" fmla="*/ 859944 w 8583640"/>
              <a:gd name="connsiteY1031" fmla="*/ 2399794 h 6421124"/>
              <a:gd name="connsiteX1032" fmla="*/ 981238 w 8583640"/>
              <a:gd name="connsiteY1032" fmla="*/ 2399794 h 6421124"/>
              <a:gd name="connsiteX1033" fmla="*/ 981238 w 8583640"/>
              <a:gd name="connsiteY1033" fmla="*/ 2519400 h 6421124"/>
              <a:gd name="connsiteX1034" fmla="*/ 981238 w 8583640"/>
              <a:gd name="connsiteY1034" fmla="*/ 2760151 h 6421124"/>
              <a:gd name="connsiteX1035" fmla="*/ 859944 w 8583640"/>
              <a:gd name="connsiteY1035" fmla="*/ 2760151 h 6421124"/>
              <a:gd name="connsiteX1036" fmla="*/ 859944 w 8583640"/>
              <a:gd name="connsiteY1036" fmla="*/ 2519400 h 6421124"/>
              <a:gd name="connsiteX1037" fmla="*/ 618909 w 8583640"/>
              <a:gd name="connsiteY1037" fmla="*/ 2519400 h 6421124"/>
              <a:gd name="connsiteX1038" fmla="*/ 8321130 w 8583640"/>
              <a:gd name="connsiteY1038" fmla="*/ 2157477 h 6421124"/>
              <a:gd name="connsiteX1039" fmla="*/ 8583640 w 8583640"/>
              <a:gd name="connsiteY1039" fmla="*/ 2157477 h 6421124"/>
              <a:gd name="connsiteX1040" fmla="*/ 8583640 w 8583640"/>
              <a:gd name="connsiteY1040" fmla="*/ 2278638 h 6421124"/>
              <a:gd name="connsiteX1041" fmla="*/ 8321130 w 8583640"/>
              <a:gd name="connsiteY1041" fmla="*/ 2278638 h 6421124"/>
              <a:gd name="connsiteX1042" fmla="*/ 6395963 w 8583640"/>
              <a:gd name="connsiteY1042" fmla="*/ 2157477 h 6421124"/>
              <a:gd name="connsiteX1043" fmla="*/ 6878032 w 8583640"/>
              <a:gd name="connsiteY1043" fmla="*/ 2157477 h 6421124"/>
              <a:gd name="connsiteX1044" fmla="*/ 6999327 w 8583640"/>
              <a:gd name="connsiteY1044" fmla="*/ 2157477 h 6421124"/>
              <a:gd name="connsiteX1045" fmla="*/ 6999327 w 8583640"/>
              <a:gd name="connsiteY1045" fmla="*/ 2278638 h 6421124"/>
              <a:gd name="connsiteX1046" fmla="*/ 6999327 w 8583640"/>
              <a:gd name="connsiteY1046" fmla="*/ 2760151 h 6421124"/>
              <a:gd name="connsiteX1047" fmla="*/ 6878032 w 8583640"/>
              <a:gd name="connsiteY1047" fmla="*/ 2760151 h 6421124"/>
              <a:gd name="connsiteX1048" fmla="*/ 6878032 w 8583640"/>
              <a:gd name="connsiteY1048" fmla="*/ 2278638 h 6421124"/>
              <a:gd name="connsiteX1049" fmla="*/ 6395963 w 8583640"/>
              <a:gd name="connsiteY1049" fmla="*/ 2278638 h 6421124"/>
              <a:gd name="connsiteX1050" fmla="*/ 4470797 w 8583640"/>
              <a:gd name="connsiteY1050" fmla="*/ 2157477 h 6421124"/>
              <a:gd name="connsiteX1051" fmla="*/ 4952866 w 8583640"/>
              <a:gd name="connsiteY1051" fmla="*/ 2157477 h 6421124"/>
              <a:gd name="connsiteX1052" fmla="*/ 5072606 w 8583640"/>
              <a:gd name="connsiteY1052" fmla="*/ 2157477 h 6421124"/>
              <a:gd name="connsiteX1053" fmla="*/ 5072606 w 8583640"/>
              <a:gd name="connsiteY1053" fmla="*/ 2278638 h 6421124"/>
              <a:gd name="connsiteX1054" fmla="*/ 5072606 w 8583640"/>
              <a:gd name="connsiteY1054" fmla="*/ 2760151 h 6421124"/>
              <a:gd name="connsiteX1055" fmla="*/ 4952866 w 8583640"/>
              <a:gd name="connsiteY1055" fmla="*/ 2760151 h 6421124"/>
              <a:gd name="connsiteX1056" fmla="*/ 4952866 w 8583640"/>
              <a:gd name="connsiteY1056" fmla="*/ 2278638 h 6421124"/>
              <a:gd name="connsiteX1057" fmla="*/ 4470797 w 8583640"/>
              <a:gd name="connsiteY1057" fmla="*/ 2278638 h 6421124"/>
              <a:gd name="connsiteX1058" fmla="*/ 2544075 w 8583640"/>
              <a:gd name="connsiteY1058" fmla="*/ 2157477 h 6421124"/>
              <a:gd name="connsiteX1059" fmla="*/ 3026144 w 8583640"/>
              <a:gd name="connsiteY1059" fmla="*/ 2157477 h 6421124"/>
              <a:gd name="connsiteX1060" fmla="*/ 3147439 w 8583640"/>
              <a:gd name="connsiteY1060" fmla="*/ 2157477 h 6421124"/>
              <a:gd name="connsiteX1061" fmla="*/ 3147439 w 8583640"/>
              <a:gd name="connsiteY1061" fmla="*/ 2278638 h 6421124"/>
              <a:gd name="connsiteX1062" fmla="*/ 3147439 w 8583640"/>
              <a:gd name="connsiteY1062" fmla="*/ 2760151 h 6421124"/>
              <a:gd name="connsiteX1063" fmla="*/ 3026144 w 8583640"/>
              <a:gd name="connsiteY1063" fmla="*/ 2760151 h 6421124"/>
              <a:gd name="connsiteX1064" fmla="*/ 3026144 w 8583640"/>
              <a:gd name="connsiteY1064" fmla="*/ 2278638 h 6421124"/>
              <a:gd name="connsiteX1065" fmla="*/ 2544075 w 8583640"/>
              <a:gd name="connsiteY1065" fmla="*/ 2278638 h 6421124"/>
              <a:gd name="connsiteX1066" fmla="*/ 618909 w 8583640"/>
              <a:gd name="connsiteY1066" fmla="*/ 2157477 h 6421124"/>
              <a:gd name="connsiteX1067" fmla="*/ 1100978 w 8583640"/>
              <a:gd name="connsiteY1067" fmla="*/ 2157477 h 6421124"/>
              <a:gd name="connsiteX1068" fmla="*/ 1222273 w 8583640"/>
              <a:gd name="connsiteY1068" fmla="*/ 2157477 h 6421124"/>
              <a:gd name="connsiteX1069" fmla="*/ 1222273 w 8583640"/>
              <a:gd name="connsiteY1069" fmla="*/ 2278638 h 6421124"/>
              <a:gd name="connsiteX1070" fmla="*/ 1222273 w 8583640"/>
              <a:gd name="connsiteY1070" fmla="*/ 2760151 h 6421124"/>
              <a:gd name="connsiteX1071" fmla="*/ 1100978 w 8583640"/>
              <a:gd name="connsiteY1071" fmla="*/ 2760151 h 6421124"/>
              <a:gd name="connsiteX1072" fmla="*/ 1100978 w 8583640"/>
              <a:gd name="connsiteY1072" fmla="*/ 2278638 h 6421124"/>
              <a:gd name="connsiteX1073" fmla="*/ 618909 w 8583640"/>
              <a:gd name="connsiteY1073" fmla="*/ 2278638 h 6421124"/>
              <a:gd name="connsiteX1074" fmla="*/ 8321130 w 8583640"/>
              <a:gd name="connsiteY1074" fmla="*/ 1916731 h 6421124"/>
              <a:gd name="connsiteX1075" fmla="*/ 8583640 w 8583640"/>
              <a:gd name="connsiteY1075" fmla="*/ 1916731 h 6421124"/>
              <a:gd name="connsiteX1076" fmla="*/ 8583640 w 8583640"/>
              <a:gd name="connsiteY1076" fmla="*/ 2037885 h 6421124"/>
              <a:gd name="connsiteX1077" fmla="*/ 8321130 w 8583640"/>
              <a:gd name="connsiteY1077" fmla="*/ 2037885 h 6421124"/>
              <a:gd name="connsiteX1078" fmla="*/ 8080095 w 8583640"/>
              <a:gd name="connsiteY1078" fmla="*/ 1916731 h 6421124"/>
              <a:gd name="connsiteX1079" fmla="*/ 8201389 w 8583640"/>
              <a:gd name="connsiteY1079" fmla="*/ 1916731 h 6421124"/>
              <a:gd name="connsiteX1080" fmla="*/ 8201389 w 8583640"/>
              <a:gd name="connsiteY1080" fmla="*/ 2640554 h 6421124"/>
              <a:gd name="connsiteX1081" fmla="*/ 8201389 w 8583640"/>
              <a:gd name="connsiteY1081" fmla="*/ 2760151 h 6421124"/>
              <a:gd name="connsiteX1082" fmla="*/ 8080095 w 8583640"/>
              <a:gd name="connsiteY1082" fmla="*/ 2760151 h 6421124"/>
              <a:gd name="connsiteX1083" fmla="*/ 7356991 w 8583640"/>
              <a:gd name="connsiteY1083" fmla="*/ 2760151 h 6421124"/>
              <a:gd name="connsiteX1084" fmla="*/ 7356991 w 8583640"/>
              <a:gd name="connsiteY1084" fmla="*/ 2640554 h 6421124"/>
              <a:gd name="connsiteX1085" fmla="*/ 8080095 w 8583640"/>
              <a:gd name="connsiteY1085" fmla="*/ 2640554 h 6421124"/>
              <a:gd name="connsiteX1086" fmla="*/ 7839060 w 8583640"/>
              <a:gd name="connsiteY1086" fmla="*/ 1916731 h 6421124"/>
              <a:gd name="connsiteX1087" fmla="*/ 7960355 w 8583640"/>
              <a:gd name="connsiteY1087" fmla="*/ 1916731 h 6421124"/>
              <a:gd name="connsiteX1088" fmla="*/ 7960355 w 8583640"/>
              <a:gd name="connsiteY1088" fmla="*/ 2399794 h 6421124"/>
              <a:gd name="connsiteX1089" fmla="*/ 7960355 w 8583640"/>
              <a:gd name="connsiteY1089" fmla="*/ 2519402 h 6421124"/>
              <a:gd name="connsiteX1090" fmla="*/ 7839060 w 8583640"/>
              <a:gd name="connsiteY1090" fmla="*/ 2519402 h 6421124"/>
              <a:gd name="connsiteX1091" fmla="*/ 7356991 w 8583640"/>
              <a:gd name="connsiteY1091" fmla="*/ 2519402 h 6421124"/>
              <a:gd name="connsiteX1092" fmla="*/ 7356991 w 8583640"/>
              <a:gd name="connsiteY1092" fmla="*/ 2399794 h 6421124"/>
              <a:gd name="connsiteX1093" fmla="*/ 7839060 w 8583640"/>
              <a:gd name="connsiteY1093" fmla="*/ 2399794 h 6421124"/>
              <a:gd name="connsiteX1094" fmla="*/ 7598026 w 8583640"/>
              <a:gd name="connsiteY1094" fmla="*/ 1916731 h 6421124"/>
              <a:gd name="connsiteX1095" fmla="*/ 7719320 w 8583640"/>
              <a:gd name="connsiteY1095" fmla="*/ 1916731 h 6421124"/>
              <a:gd name="connsiteX1096" fmla="*/ 7719320 w 8583640"/>
              <a:gd name="connsiteY1096" fmla="*/ 2157479 h 6421124"/>
              <a:gd name="connsiteX1097" fmla="*/ 7719320 w 8583640"/>
              <a:gd name="connsiteY1097" fmla="*/ 2278640 h 6421124"/>
              <a:gd name="connsiteX1098" fmla="*/ 7598026 w 8583640"/>
              <a:gd name="connsiteY1098" fmla="*/ 2278640 h 6421124"/>
              <a:gd name="connsiteX1099" fmla="*/ 7356991 w 8583640"/>
              <a:gd name="connsiteY1099" fmla="*/ 2278640 h 6421124"/>
              <a:gd name="connsiteX1100" fmla="*/ 7356991 w 8583640"/>
              <a:gd name="connsiteY1100" fmla="*/ 2157479 h 6421124"/>
              <a:gd name="connsiteX1101" fmla="*/ 7598026 w 8583640"/>
              <a:gd name="connsiteY1101" fmla="*/ 2157479 h 6421124"/>
              <a:gd name="connsiteX1102" fmla="*/ 7356991 w 8583640"/>
              <a:gd name="connsiteY1102" fmla="*/ 1916731 h 6421124"/>
              <a:gd name="connsiteX1103" fmla="*/ 7478285 w 8583640"/>
              <a:gd name="connsiteY1103" fmla="*/ 1916731 h 6421124"/>
              <a:gd name="connsiteX1104" fmla="*/ 7478285 w 8583640"/>
              <a:gd name="connsiteY1104" fmla="*/ 2037885 h 6421124"/>
              <a:gd name="connsiteX1105" fmla="*/ 7356991 w 8583640"/>
              <a:gd name="connsiteY1105" fmla="*/ 2037885 h 6421124"/>
              <a:gd name="connsiteX1106" fmla="*/ 6395963 w 8583640"/>
              <a:gd name="connsiteY1106" fmla="*/ 1916731 h 6421124"/>
              <a:gd name="connsiteX1107" fmla="*/ 7240361 w 8583640"/>
              <a:gd name="connsiteY1107" fmla="*/ 1916731 h 6421124"/>
              <a:gd name="connsiteX1108" fmla="*/ 7240361 w 8583640"/>
              <a:gd name="connsiteY1108" fmla="*/ 2037885 h 6421124"/>
              <a:gd name="connsiteX1109" fmla="*/ 7240361 w 8583640"/>
              <a:gd name="connsiteY1109" fmla="*/ 2760151 h 6421124"/>
              <a:gd name="connsiteX1110" fmla="*/ 7119067 w 8583640"/>
              <a:gd name="connsiteY1110" fmla="*/ 2760151 h 6421124"/>
              <a:gd name="connsiteX1111" fmla="*/ 7119067 w 8583640"/>
              <a:gd name="connsiteY1111" fmla="*/ 2037885 h 6421124"/>
              <a:gd name="connsiteX1112" fmla="*/ 6395963 w 8583640"/>
              <a:gd name="connsiteY1112" fmla="*/ 2037885 h 6421124"/>
              <a:gd name="connsiteX1113" fmla="*/ 6154929 w 8583640"/>
              <a:gd name="connsiteY1113" fmla="*/ 1916731 h 6421124"/>
              <a:gd name="connsiteX1114" fmla="*/ 6276223 w 8583640"/>
              <a:gd name="connsiteY1114" fmla="*/ 1916731 h 6421124"/>
              <a:gd name="connsiteX1115" fmla="*/ 6276223 w 8583640"/>
              <a:gd name="connsiteY1115" fmla="*/ 2640554 h 6421124"/>
              <a:gd name="connsiteX1116" fmla="*/ 6276223 w 8583640"/>
              <a:gd name="connsiteY1116" fmla="*/ 2760151 h 6421124"/>
              <a:gd name="connsiteX1117" fmla="*/ 6154929 w 8583640"/>
              <a:gd name="connsiteY1117" fmla="*/ 2760151 h 6421124"/>
              <a:gd name="connsiteX1118" fmla="*/ 5431825 w 8583640"/>
              <a:gd name="connsiteY1118" fmla="*/ 2760151 h 6421124"/>
              <a:gd name="connsiteX1119" fmla="*/ 5431825 w 8583640"/>
              <a:gd name="connsiteY1119" fmla="*/ 2640554 h 6421124"/>
              <a:gd name="connsiteX1120" fmla="*/ 6154929 w 8583640"/>
              <a:gd name="connsiteY1120" fmla="*/ 2640554 h 6421124"/>
              <a:gd name="connsiteX1121" fmla="*/ 5913894 w 8583640"/>
              <a:gd name="connsiteY1121" fmla="*/ 1916731 h 6421124"/>
              <a:gd name="connsiteX1122" fmla="*/ 6035189 w 8583640"/>
              <a:gd name="connsiteY1122" fmla="*/ 1916731 h 6421124"/>
              <a:gd name="connsiteX1123" fmla="*/ 6035189 w 8583640"/>
              <a:gd name="connsiteY1123" fmla="*/ 2399794 h 6421124"/>
              <a:gd name="connsiteX1124" fmla="*/ 6035189 w 8583640"/>
              <a:gd name="connsiteY1124" fmla="*/ 2519402 h 6421124"/>
              <a:gd name="connsiteX1125" fmla="*/ 5913894 w 8583640"/>
              <a:gd name="connsiteY1125" fmla="*/ 2519402 h 6421124"/>
              <a:gd name="connsiteX1126" fmla="*/ 5431825 w 8583640"/>
              <a:gd name="connsiteY1126" fmla="*/ 2519402 h 6421124"/>
              <a:gd name="connsiteX1127" fmla="*/ 5431825 w 8583640"/>
              <a:gd name="connsiteY1127" fmla="*/ 2399794 h 6421124"/>
              <a:gd name="connsiteX1128" fmla="*/ 5913894 w 8583640"/>
              <a:gd name="connsiteY1128" fmla="*/ 2399794 h 6421124"/>
              <a:gd name="connsiteX1129" fmla="*/ 5672860 w 8583640"/>
              <a:gd name="connsiteY1129" fmla="*/ 1916731 h 6421124"/>
              <a:gd name="connsiteX1130" fmla="*/ 5792600 w 8583640"/>
              <a:gd name="connsiteY1130" fmla="*/ 1916731 h 6421124"/>
              <a:gd name="connsiteX1131" fmla="*/ 5792600 w 8583640"/>
              <a:gd name="connsiteY1131" fmla="*/ 2157479 h 6421124"/>
              <a:gd name="connsiteX1132" fmla="*/ 5792600 w 8583640"/>
              <a:gd name="connsiteY1132" fmla="*/ 2278640 h 6421124"/>
              <a:gd name="connsiteX1133" fmla="*/ 5672860 w 8583640"/>
              <a:gd name="connsiteY1133" fmla="*/ 2278640 h 6421124"/>
              <a:gd name="connsiteX1134" fmla="*/ 5431825 w 8583640"/>
              <a:gd name="connsiteY1134" fmla="*/ 2278640 h 6421124"/>
              <a:gd name="connsiteX1135" fmla="*/ 5431825 w 8583640"/>
              <a:gd name="connsiteY1135" fmla="*/ 2157479 h 6421124"/>
              <a:gd name="connsiteX1136" fmla="*/ 5672860 w 8583640"/>
              <a:gd name="connsiteY1136" fmla="*/ 2157479 h 6421124"/>
              <a:gd name="connsiteX1137" fmla="*/ 5431825 w 8583640"/>
              <a:gd name="connsiteY1137" fmla="*/ 1916731 h 6421124"/>
              <a:gd name="connsiteX1138" fmla="*/ 5553120 w 8583640"/>
              <a:gd name="connsiteY1138" fmla="*/ 1916731 h 6421124"/>
              <a:gd name="connsiteX1139" fmla="*/ 5553120 w 8583640"/>
              <a:gd name="connsiteY1139" fmla="*/ 2037885 h 6421124"/>
              <a:gd name="connsiteX1140" fmla="*/ 5431825 w 8583640"/>
              <a:gd name="connsiteY1140" fmla="*/ 2037885 h 6421124"/>
              <a:gd name="connsiteX1141" fmla="*/ 4470797 w 8583640"/>
              <a:gd name="connsiteY1141" fmla="*/ 1916731 h 6421124"/>
              <a:gd name="connsiteX1142" fmla="*/ 5313640 w 8583640"/>
              <a:gd name="connsiteY1142" fmla="*/ 1916731 h 6421124"/>
              <a:gd name="connsiteX1143" fmla="*/ 5313640 w 8583640"/>
              <a:gd name="connsiteY1143" fmla="*/ 2037885 h 6421124"/>
              <a:gd name="connsiteX1144" fmla="*/ 5313640 w 8583640"/>
              <a:gd name="connsiteY1144" fmla="*/ 2760151 h 6421124"/>
              <a:gd name="connsiteX1145" fmla="*/ 5193901 w 8583640"/>
              <a:gd name="connsiteY1145" fmla="*/ 2760151 h 6421124"/>
              <a:gd name="connsiteX1146" fmla="*/ 5193901 w 8583640"/>
              <a:gd name="connsiteY1146" fmla="*/ 2037885 h 6421124"/>
              <a:gd name="connsiteX1147" fmla="*/ 4470797 w 8583640"/>
              <a:gd name="connsiteY1147" fmla="*/ 2037885 h 6421124"/>
              <a:gd name="connsiteX1148" fmla="*/ 4229762 w 8583640"/>
              <a:gd name="connsiteY1148" fmla="*/ 1916731 h 6421124"/>
              <a:gd name="connsiteX1149" fmla="*/ 4349501 w 8583640"/>
              <a:gd name="connsiteY1149" fmla="*/ 1916731 h 6421124"/>
              <a:gd name="connsiteX1150" fmla="*/ 4349501 w 8583640"/>
              <a:gd name="connsiteY1150" fmla="*/ 2640554 h 6421124"/>
              <a:gd name="connsiteX1151" fmla="*/ 4349501 w 8583640"/>
              <a:gd name="connsiteY1151" fmla="*/ 2760151 h 6421124"/>
              <a:gd name="connsiteX1152" fmla="*/ 4229762 w 8583640"/>
              <a:gd name="connsiteY1152" fmla="*/ 2760151 h 6421124"/>
              <a:gd name="connsiteX1153" fmla="*/ 3506658 w 8583640"/>
              <a:gd name="connsiteY1153" fmla="*/ 2760151 h 6421124"/>
              <a:gd name="connsiteX1154" fmla="*/ 3506658 w 8583640"/>
              <a:gd name="connsiteY1154" fmla="*/ 2640554 h 6421124"/>
              <a:gd name="connsiteX1155" fmla="*/ 4229762 w 8583640"/>
              <a:gd name="connsiteY1155" fmla="*/ 2640554 h 6421124"/>
              <a:gd name="connsiteX1156" fmla="*/ 3988727 w 8583640"/>
              <a:gd name="connsiteY1156" fmla="*/ 1916731 h 6421124"/>
              <a:gd name="connsiteX1157" fmla="*/ 4108467 w 8583640"/>
              <a:gd name="connsiteY1157" fmla="*/ 1916731 h 6421124"/>
              <a:gd name="connsiteX1158" fmla="*/ 4108467 w 8583640"/>
              <a:gd name="connsiteY1158" fmla="*/ 2399794 h 6421124"/>
              <a:gd name="connsiteX1159" fmla="*/ 4108467 w 8583640"/>
              <a:gd name="connsiteY1159" fmla="*/ 2519402 h 6421124"/>
              <a:gd name="connsiteX1160" fmla="*/ 3988727 w 8583640"/>
              <a:gd name="connsiteY1160" fmla="*/ 2519402 h 6421124"/>
              <a:gd name="connsiteX1161" fmla="*/ 3506658 w 8583640"/>
              <a:gd name="connsiteY1161" fmla="*/ 2519402 h 6421124"/>
              <a:gd name="connsiteX1162" fmla="*/ 3506658 w 8583640"/>
              <a:gd name="connsiteY1162" fmla="*/ 2399794 h 6421124"/>
              <a:gd name="connsiteX1163" fmla="*/ 3988727 w 8583640"/>
              <a:gd name="connsiteY1163" fmla="*/ 2399794 h 6421124"/>
              <a:gd name="connsiteX1164" fmla="*/ 3747693 w 8583640"/>
              <a:gd name="connsiteY1164" fmla="*/ 1916731 h 6421124"/>
              <a:gd name="connsiteX1165" fmla="*/ 3867432 w 8583640"/>
              <a:gd name="connsiteY1165" fmla="*/ 1916731 h 6421124"/>
              <a:gd name="connsiteX1166" fmla="*/ 3867432 w 8583640"/>
              <a:gd name="connsiteY1166" fmla="*/ 2157479 h 6421124"/>
              <a:gd name="connsiteX1167" fmla="*/ 3867432 w 8583640"/>
              <a:gd name="connsiteY1167" fmla="*/ 2278640 h 6421124"/>
              <a:gd name="connsiteX1168" fmla="*/ 3747693 w 8583640"/>
              <a:gd name="connsiteY1168" fmla="*/ 2278640 h 6421124"/>
              <a:gd name="connsiteX1169" fmla="*/ 3506658 w 8583640"/>
              <a:gd name="connsiteY1169" fmla="*/ 2278640 h 6421124"/>
              <a:gd name="connsiteX1170" fmla="*/ 3506658 w 8583640"/>
              <a:gd name="connsiteY1170" fmla="*/ 2157479 h 6421124"/>
              <a:gd name="connsiteX1171" fmla="*/ 3747693 w 8583640"/>
              <a:gd name="connsiteY1171" fmla="*/ 2157479 h 6421124"/>
              <a:gd name="connsiteX1172" fmla="*/ 3506659 w 8583640"/>
              <a:gd name="connsiteY1172" fmla="*/ 1916731 h 6421124"/>
              <a:gd name="connsiteX1173" fmla="*/ 3627954 w 8583640"/>
              <a:gd name="connsiteY1173" fmla="*/ 1916731 h 6421124"/>
              <a:gd name="connsiteX1174" fmla="*/ 3627954 w 8583640"/>
              <a:gd name="connsiteY1174" fmla="*/ 2037885 h 6421124"/>
              <a:gd name="connsiteX1175" fmla="*/ 3506659 w 8583640"/>
              <a:gd name="connsiteY1175" fmla="*/ 2037885 h 6421124"/>
              <a:gd name="connsiteX1176" fmla="*/ 2544075 w 8583640"/>
              <a:gd name="connsiteY1176" fmla="*/ 1916731 h 6421124"/>
              <a:gd name="connsiteX1177" fmla="*/ 3388474 w 8583640"/>
              <a:gd name="connsiteY1177" fmla="*/ 1916731 h 6421124"/>
              <a:gd name="connsiteX1178" fmla="*/ 3388474 w 8583640"/>
              <a:gd name="connsiteY1178" fmla="*/ 2037885 h 6421124"/>
              <a:gd name="connsiteX1179" fmla="*/ 3388474 w 8583640"/>
              <a:gd name="connsiteY1179" fmla="*/ 2760151 h 6421124"/>
              <a:gd name="connsiteX1180" fmla="*/ 3268734 w 8583640"/>
              <a:gd name="connsiteY1180" fmla="*/ 2760151 h 6421124"/>
              <a:gd name="connsiteX1181" fmla="*/ 3268734 w 8583640"/>
              <a:gd name="connsiteY1181" fmla="*/ 2037885 h 6421124"/>
              <a:gd name="connsiteX1182" fmla="*/ 2544075 w 8583640"/>
              <a:gd name="connsiteY1182" fmla="*/ 2037885 h 6421124"/>
              <a:gd name="connsiteX1183" fmla="*/ 2303041 w 8583640"/>
              <a:gd name="connsiteY1183" fmla="*/ 1916731 h 6421124"/>
              <a:gd name="connsiteX1184" fmla="*/ 2424336 w 8583640"/>
              <a:gd name="connsiteY1184" fmla="*/ 1916731 h 6421124"/>
              <a:gd name="connsiteX1185" fmla="*/ 2424336 w 8583640"/>
              <a:gd name="connsiteY1185" fmla="*/ 2640554 h 6421124"/>
              <a:gd name="connsiteX1186" fmla="*/ 2424336 w 8583640"/>
              <a:gd name="connsiteY1186" fmla="*/ 2760151 h 6421124"/>
              <a:gd name="connsiteX1187" fmla="*/ 2303041 w 8583640"/>
              <a:gd name="connsiteY1187" fmla="*/ 2760151 h 6421124"/>
              <a:gd name="connsiteX1188" fmla="*/ 1579938 w 8583640"/>
              <a:gd name="connsiteY1188" fmla="*/ 2760151 h 6421124"/>
              <a:gd name="connsiteX1189" fmla="*/ 1579938 w 8583640"/>
              <a:gd name="connsiteY1189" fmla="*/ 2640554 h 6421124"/>
              <a:gd name="connsiteX1190" fmla="*/ 2303041 w 8583640"/>
              <a:gd name="connsiteY1190" fmla="*/ 2640554 h 6421124"/>
              <a:gd name="connsiteX1191" fmla="*/ 2062006 w 8583640"/>
              <a:gd name="connsiteY1191" fmla="*/ 1916731 h 6421124"/>
              <a:gd name="connsiteX1192" fmla="*/ 2183301 w 8583640"/>
              <a:gd name="connsiteY1192" fmla="*/ 1916731 h 6421124"/>
              <a:gd name="connsiteX1193" fmla="*/ 2183301 w 8583640"/>
              <a:gd name="connsiteY1193" fmla="*/ 2399794 h 6421124"/>
              <a:gd name="connsiteX1194" fmla="*/ 2183301 w 8583640"/>
              <a:gd name="connsiteY1194" fmla="*/ 2519402 h 6421124"/>
              <a:gd name="connsiteX1195" fmla="*/ 2062006 w 8583640"/>
              <a:gd name="connsiteY1195" fmla="*/ 2519402 h 6421124"/>
              <a:gd name="connsiteX1196" fmla="*/ 1579938 w 8583640"/>
              <a:gd name="connsiteY1196" fmla="*/ 2519402 h 6421124"/>
              <a:gd name="connsiteX1197" fmla="*/ 1579938 w 8583640"/>
              <a:gd name="connsiteY1197" fmla="*/ 2399794 h 6421124"/>
              <a:gd name="connsiteX1198" fmla="*/ 2062006 w 8583640"/>
              <a:gd name="connsiteY1198" fmla="*/ 2399794 h 6421124"/>
              <a:gd name="connsiteX1199" fmla="*/ 1820972 w 8583640"/>
              <a:gd name="connsiteY1199" fmla="*/ 1916731 h 6421124"/>
              <a:gd name="connsiteX1200" fmla="*/ 1942266 w 8583640"/>
              <a:gd name="connsiteY1200" fmla="*/ 1916731 h 6421124"/>
              <a:gd name="connsiteX1201" fmla="*/ 1942266 w 8583640"/>
              <a:gd name="connsiteY1201" fmla="*/ 2157479 h 6421124"/>
              <a:gd name="connsiteX1202" fmla="*/ 1942266 w 8583640"/>
              <a:gd name="connsiteY1202" fmla="*/ 2278640 h 6421124"/>
              <a:gd name="connsiteX1203" fmla="*/ 1820972 w 8583640"/>
              <a:gd name="connsiteY1203" fmla="*/ 2278640 h 6421124"/>
              <a:gd name="connsiteX1204" fmla="*/ 1579938 w 8583640"/>
              <a:gd name="connsiteY1204" fmla="*/ 2278640 h 6421124"/>
              <a:gd name="connsiteX1205" fmla="*/ 1579938 w 8583640"/>
              <a:gd name="connsiteY1205" fmla="*/ 2157479 h 6421124"/>
              <a:gd name="connsiteX1206" fmla="*/ 1820972 w 8583640"/>
              <a:gd name="connsiteY1206" fmla="*/ 2157479 h 6421124"/>
              <a:gd name="connsiteX1207" fmla="*/ 1579938 w 8583640"/>
              <a:gd name="connsiteY1207" fmla="*/ 1916731 h 6421124"/>
              <a:gd name="connsiteX1208" fmla="*/ 1701232 w 8583640"/>
              <a:gd name="connsiteY1208" fmla="*/ 1916731 h 6421124"/>
              <a:gd name="connsiteX1209" fmla="*/ 1701232 w 8583640"/>
              <a:gd name="connsiteY1209" fmla="*/ 2037885 h 6421124"/>
              <a:gd name="connsiteX1210" fmla="*/ 1579938 w 8583640"/>
              <a:gd name="connsiteY1210" fmla="*/ 2037885 h 6421124"/>
              <a:gd name="connsiteX1211" fmla="*/ 618909 w 8583640"/>
              <a:gd name="connsiteY1211" fmla="*/ 1916731 h 6421124"/>
              <a:gd name="connsiteX1212" fmla="*/ 1463308 w 8583640"/>
              <a:gd name="connsiteY1212" fmla="*/ 1916731 h 6421124"/>
              <a:gd name="connsiteX1213" fmla="*/ 1463308 w 8583640"/>
              <a:gd name="connsiteY1213" fmla="*/ 2037885 h 6421124"/>
              <a:gd name="connsiteX1214" fmla="*/ 1463308 w 8583640"/>
              <a:gd name="connsiteY1214" fmla="*/ 2760151 h 6421124"/>
              <a:gd name="connsiteX1215" fmla="*/ 1342013 w 8583640"/>
              <a:gd name="connsiteY1215" fmla="*/ 2760151 h 6421124"/>
              <a:gd name="connsiteX1216" fmla="*/ 1342013 w 8583640"/>
              <a:gd name="connsiteY1216" fmla="*/ 2037885 h 6421124"/>
              <a:gd name="connsiteX1217" fmla="*/ 618909 w 8583640"/>
              <a:gd name="connsiteY1217" fmla="*/ 2037885 h 6421124"/>
              <a:gd name="connsiteX1218" fmla="*/ 377875 w 8583640"/>
              <a:gd name="connsiteY1218" fmla="*/ 1916731 h 6421124"/>
              <a:gd name="connsiteX1219" fmla="*/ 499170 w 8583640"/>
              <a:gd name="connsiteY1219" fmla="*/ 1916731 h 6421124"/>
              <a:gd name="connsiteX1220" fmla="*/ 499170 w 8583640"/>
              <a:gd name="connsiteY1220" fmla="*/ 2640554 h 6421124"/>
              <a:gd name="connsiteX1221" fmla="*/ 499170 w 8583640"/>
              <a:gd name="connsiteY1221" fmla="*/ 2760151 h 6421124"/>
              <a:gd name="connsiteX1222" fmla="*/ 377875 w 8583640"/>
              <a:gd name="connsiteY1222" fmla="*/ 2760151 h 6421124"/>
              <a:gd name="connsiteX1223" fmla="*/ 40096 w 8583640"/>
              <a:gd name="connsiteY1223" fmla="*/ 2760151 h 6421124"/>
              <a:gd name="connsiteX1224" fmla="*/ 54797 w 8583640"/>
              <a:gd name="connsiteY1224" fmla="*/ 2640554 h 6421124"/>
              <a:gd name="connsiteX1225" fmla="*/ 377875 w 8583640"/>
              <a:gd name="connsiteY1225" fmla="*/ 2640554 h 6421124"/>
              <a:gd name="connsiteX1226" fmla="*/ 202992 w 8583640"/>
              <a:gd name="connsiteY1226" fmla="*/ 1916731 h 6421124"/>
              <a:gd name="connsiteX1227" fmla="*/ 258135 w 8583640"/>
              <a:gd name="connsiteY1227" fmla="*/ 1916731 h 6421124"/>
              <a:gd name="connsiteX1228" fmla="*/ 258135 w 8583640"/>
              <a:gd name="connsiteY1228" fmla="*/ 2399794 h 6421124"/>
              <a:gd name="connsiteX1229" fmla="*/ 258135 w 8583640"/>
              <a:gd name="connsiteY1229" fmla="*/ 2519402 h 6421124"/>
              <a:gd name="connsiteX1230" fmla="*/ 136840 w 8583640"/>
              <a:gd name="connsiteY1230" fmla="*/ 2519402 h 6421124"/>
              <a:gd name="connsiteX1231" fmla="*/ 72811 w 8583640"/>
              <a:gd name="connsiteY1231" fmla="*/ 2519402 h 6421124"/>
              <a:gd name="connsiteX1232" fmla="*/ 93473 w 8583640"/>
              <a:gd name="connsiteY1232" fmla="*/ 2399794 h 6421124"/>
              <a:gd name="connsiteX1233" fmla="*/ 136840 w 8583640"/>
              <a:gd name="connsiteY1233" fmla="*/ 2399794 h 6421124"/>
              <a:gd name="connsiteX1234" fmla="*/ 136840 w 8583640"/>
              <a:gd name="connsiteY1234" fmla="*/ 2184828 h 6421124"/>
              <a:gd name="connsiteX1235" fmla="*/ 169369 w 8583640"/>
              <a:gd name="connsiteY1235" fmla="*/ 2039130 h 6421124"/>
              <a:gd name="connsiteX1236" fmla="*/ 258135 w 8583640"/>
              <a:gd name="connsiteY1236" fmla="*/ 1725509 h 6421124"/>
              <a:gd name="connsiteX1237" fmla="*/ 258135 w 8583640"/>
              <a:gd name="connsiteY1237" fmla="*/ 1801788 h 6421124"/>
              <a:gd name="connsiteX1238" fmla="*/ 234566 w 8583640"/>
              <a:gd name="connsiteY1238" fmla="*/ 1801788 h 6421124"/>
              <a:gd name="connsiteX1239" fmla="*/ 241863 w 8583640"/>
              <a:gd name="connsiteY1239" fmla="*/ 1775223 h 6421124"/>
              <a:gd name="connsiteX1240" fmla="*/ 377874 w 8583640"/>
              <a:gd name="connsiteY1240" fmla="*/ 1680633 h 6421124"/>
              <a:gd name="connsiteX1241" fmla="*/ 499169 w 8583640"/>
              <a:gd name="connsiteY1241" fmla="*/ 1680633 h 6421124"/>
              <a:gd name="connsiteX1242" fmla="*/ 499169 w 8583640"/>
              <a:gd name="connsiteY1242" fmla="*/ 1801788 h 6421124"/>
              <a:gd name="connsiteX1243" fmla="*/ 377874 w 8583640"/>
              <a:gd name="connsiteY1243" fmla="*/ 1801788 h 6421124"/>
              <a:gd name="connsiteX1244" fmla="*/ 2303041 w 8583640"/>
              <a:gd name="connsiteY1244" fmla="*/ 1680631 h 6421124"/>
              <a:gd name="connsiteX1245" fmla="*/ 2424336 w 8583640"/>
              <a:gd name="connsiteY1245" fmla="*/ 1680631 h 6421124"/>
              <a:gd name="connsiteX1246" fmla="*/ 2424336 w 8583640"/>
              <a:gd name="connsiteY1246" fmla="*/ 1801786 h 6421124"/>
              <a:gd name="connsiteX1247" fmla="*/ 2303041 w 8583640"/>
              <a:gd name="connsiteY1247" fmla="*/ 1801786 h 6421124"/>
              <a:gd name="connsiteX1248" fmla="*/ 4229762 w 8583640"/>
              <a:gd name="connsiteY1248" fmla="*/ 1680630 h 6421124"/>
              <a:gd name="connsiteX1249" fmla="*/ 4351057 w 8583640"/>
              <a:gd name="connsiteY1249" fmla="*/ 1680630 h 6421124"/>
              <a:gd name="connsiteX1250" fmla="*/ 4351057 w 8583640"/>
              <a:gd name="connsiteY1250" fmla="*/ 1801785 h 6421124"/>
              <a:gd name="connsiteX1251" fmla="*/ 4229762 w 8583640"/>
              <a:gd name="connsiteY1251" fmla="*/ 1801785 h 6421124"/>
              <a:gd name="connsiteX1252" fmla="*/ 6154929 w 8583640"/>
              <a:gd name="connsiteY1252" fmla="*/ 1680629 h 6421124"/>
              <a:gd name="connsiteX1253" fmla="*/ 6276224 w 8583640"/>
              <a:gd name="connsiteY1253" fmla="*/ 1680629 h 6421124"/>
              <a:gd name="connsiteX1254" fmla="*/ 6276224 w 8583640"/>
              <a:gd name="connsiteY1254" fmla="*/ 1801783 h 6421124"/>
              <a:gd name="connsiteX1255" fmla="*/ 6154929 w 8583640"/>
              <a:gd name="connsiteY1255" fmla="*/ 1801783 h 6421124"/>
              <a:gd name="connsiteX1256" fmla="*/ 8080095 w 8583640"/>
              <a:gd name="connsiteY1256" fmla="*/ 1680627 h 6421124"/>
              <a:gd name="connsiteX1257" fmla="*/ 8201389 w 8583640"/>
              <a:gd name="connsiteY1257" fmla="*/ 1680627 h 6421124"/>
              <a:gd name="connsiteX1258" fmla="*/ 8201389 w 8583640"/>
              <a:gd name="connsiteY1258" fmla="*/ 1801782 h 6421124"/>
              <a:gd name="connsiteX1259" fmla="*/ 8080095 w 8583640"/>
              <a:gd name="connsiteY1259" fmla="*/ 1801782 h 6421124"/>
              <a:gd name="connsiteX1260" fmla="*/ 355788 w 8583640"/>
              <a:gd name="connsiteY1260" fmla="*/ 1439878 h 6421124"/>
              <a:gd name="connsiteX1261" fmla="*/ 499169 w 8583640"/>
              <a:gd name="connsiteY1261" fmla="*/ 1439878 h 6421124"/>
              <a:gd name="connsiteX1262" fmla="*/ 499169 w 8583640"/>
              <a:gd name="connsiteY1262" fmla="*/ 1561031 h 6421124"/>
              <a:gd name="connsiteX1263" fmla="*/ 311971 w 8583640"/>
              <a:gd name="connsiteY1263" fmla="*/ 1561031 h 6421124"/>
              <a:gd name="connsiteX1264" fmla="*/ 326442 w 8583640"/>
              <a:gd name="connsiteY1264" fmla="*/ 1516819 h 6421124"/>
              <a:gd name="connsiteX1265" fmla="*/ 2062006 w 8583640"/>
              <a:gd name="connsiteY1265" fmla="*/ 1439876 h 6421124"/>
              <a:gd name="connsiteX1266" fmla="*/ 2183301 w 8583640"/>
              <a:gd name="connsiteY1266" fmla="*/ 1439876 h 6421124"/>
              <a:gd name="connsiteX1267" fmla="*/ 2424335 w 8583640"/>
              <a:gd name="connsiteY1267" fmla="*/ 1439876 h 6421124"/>
              <a:gd name="connsiteX1268" fmla="*/ 2424335 w 8583640"/>
              <a:gd name="connsiteY1268" fmla="*/ 1561030 h 6421124"/>
              <a:gd name="connsiteX1269" fmla="*/ 2183301 w 8583640"/>
              <a:gd name="connsiteY1269" fmla="*/ 1561030 h 6421124"/>
              <a:gd name="connsiteX1270" fmla="*/ 2183301 w 8583640"/>
              <a:gd name="connsiteY1270" fmla="*/ 1801786 h 6421124"/>
              <a:gd name="connsiteX1271" fmla="*/ 2062006 w 8583640"/>
              <a:gd name="connsiteY1271" fmla="*/ 1801786 h 6421124"/>
              <a:gd name="connsiteX1272" fmla="*/ 2062006 w 8583640"/>
              <a:gd name="connsiteY1272" fmla="*/ 1561030 h 6421124"/>
              <a:gd name="connsiteX1273" fmla="*/ 3988728 w 8583640"/>
              <a:gd name="connsiteY1273" fmla="*/ 1439875 h 6421124"/>
              <a:gd name="connsiteX1274" fmla="*/ 4108467 w 8583640"/>
              <a:gd name="connsiteY1274" fmla="*/ 1439875 h 6421124"/>
              <a:gd name="connsiteX1275" fmla="*/ 4349502 w 8583640"/>
              <a:gd name="connsiteY1275" fmla="*/ 1439875 h 6421124"/>
              <a:gd name="connsiteX1276" fmla="*/ 4349502 w 8583640"/>
              <a:gd name="connsiteY1276" fmla="*/ 1561028 h 6421124"/>
              <a:gd name="connsiteX1277" fmla="*/ 4108467 w 8583640"/>
              <a:gd name="connsiteY1277" fmla="*/ 1561028 h 6421124"/>
              <a:gd name="connsiteX1278" fmla="*/ 4108467 w 8583640"/>
              <a:gd name="connsiteY1278" fmla="*/ 1801785 h 6421124"/>
              <a:gd name="connsiteX1279" fmla="*/ 3988728 w 8583640"/>
              <a:gd name="connsiteY1279" fmla="*/ 1801785 h 6421124"/>
              <a:gd name="connsiteX1280" fmla="*/ 3988728 w 8583640"/>
              <a:gd name="connsiteY1280" fmla="*/ 1561028 h 6421124"/>
              <a:gd name="connsiteX1281" fmla="*/ 5913894 w 8583640"/>
              <a:gd name="connsiteY1281" fmla="*/ 1439873 h 6421124"/>
              <a:gd name="connsiteX1282" fmla="*/ 6035189 w 8583640"/>
              <a:gd name="connsiteY1282" fmla="*/ 1439873 h 6421124"/>
              <a:gd name="connsiteX1283" fmla="*/ 6276223 w 8583640"/>
              <a:gd name="connsiteY1283" fmla="*/ 1439873 h 6421124"/>
              <a:gd name="connsiteX1284" fmla="*/ 6276223 w 8583640"/>
              <a:gd name="connsiteY1284" fmla="*/ 1561027 h 6421124"/>
              <a:gd name="connsiteX1285" fmla="*/ 6035189 w 8583640"/>
              <a:gd name="connsiteY1285" fmla="*/ 1561027 h 6421124"/>
              <a:gd name="connsiteX1286" fmla="*/ 6035189 w 8583640"/>
              <a:gd name="connsiteY1286" fmla="*/ 1801783 h 6421124"/>
              <a:gd name="connsiteX1287" fmla="*/ 5913894 w 8583640"/>
              <a:gd name="connsiteY1287" fmla="*/ 1801783 h 6421124"/>
              <a:gd name="connsiteX1288" fmla="*/ 5913894 w 8583640"/>
              <a:gd name="connsiteY1288" fmla="*/ 1561027 h 6421124"/>
              <a:gd name="connsiteX1289" fmla="*/ 7839060 w 8583640"/>
              <a:gd name="connsiteY1289" fmla="*/ 1439872 h 6421124"/>
              <a:gd name="connsiteX1290" fmla="*/ 7960355 w 8583640"/>
              <a:gd name="connsiteY1290" fmla="*/ 1439872 h 6421124"/>
              <a:gd name="connsiteX1291" fmla="*/ 8201389 w 8583640"/>
              <a:gd name="connsiteY1291" fmla="*/ 1439872 h 6421124"/>
              <a:gd name="connsiteX1292" fmla="*/ 8201389 w 8583640"/>
              <a:gd name="connsiteY1292" fmla="*/ 1561025 h 6421124"/>
              <a:gd name="connsiteX1293" fmla="*/ 7960355 w 8583640"/>
              <a:gd name="connsiteY1293" fmla="*/ 1561025 h 6421124"/>
              <a:gd name="connsiteX1294" fmla="*/ 7960355 w 8583640"/>
              <a:gd name="connsiteY1294" fmla="*/ 1801782 h 6421124"/>
              <a:gd name="connsiteX1295" fmla="*/ 7839060 w 8583640"/>
              <a:gd name="connsiteY1295" fmla="*/ 1801782 h 6421124"/>
              <a:gd name="connsiteX1296" fmla="*/ 7839060 w 8583640"/>
              <a:gd name="connsiteY1296" fmla="*/ 1561025 h 6421124"/>
              <a:gd name="connsiteX1297" fmla="*/ 451258 w 8583640"/>
              <a:gd name="connsiteY1297" fmla="*/ 1199124 h 6421124"/>
              <a:gd name="connsiteX1298" fmla="*/ 499169 w 8583640"/>
              <a:gd name="connsiteY1298" fmla="*/ 1199124 h 6421124"/>
              <a:gd name="connsiteX1299" fmla="*/ 499169 w 8583640"/>
              <a:gd name="connsiteY1299" fmla="*/ 1320278 h 6421124"/>
              <a:gd name="connsiteX1300" fmla="*/ 401405 w 8583640"/>
              <a:gd name="connsiteY1300" fmla="*/ 1320278 h 6421124"/>
              <a:gd name="connsiteX1301" fmla="*/ 422768 w 8583640"/>
              <a:gd name="connsiteY1301" fmla="*/ 1264269 h 6421124"/>
              <a:gd name="connsiteX1302" fmla="*/ 1820972 w 8583640"/>
              <a:gd name="connsiteY1302" fmla="*/ 1199122 h 6421124"/>
              <a:gd name="connsiteX1303" fmla="*/ 1942267 w 8583640"/>
              <a:gd name="connsiteY1303" fmla="*/ 1199122 h 6421124"/>
              <a:gd name="connsiteX1304" fmla="*/ 2424336 w 8583640"/>
              <a:gd name="connsiteY1304" fmla="*/ 1199122 h 6421124"/>
              <a:gd name="connsiteX1305" fmla="*/ 2424336 w 8583640"/>
              <a:gd name="connsiteY1305" fmla="*/ 1320276 h 6421124"/>
              <a:gd name="connsiteX1306" fmla="*/ 1942267 w 8583640"/>
              <a:gd name="connsiteY1306" fmla="*/ 1320276 h 6421124"/>
              <a:gd name="connsiteX1307" fmla="*/ 1942267 w 8583640"/>
              <a:gd name="connsiteY1307" fmla="*/ 1801786 h 6421124"/>
              <a:gd name="connsiteX1308" fmla="*/ 1820972 w 8583640"/>
              <a:gd name="connsiteY1308" fmla="*/ 1801786 h 6421124"/>
              <a:gd name="connsiteX1309" fmla="*/ 1820972 w 8583640"/>
              <a:gd name="connsiteY1309" fmla="*/ 1320276 h 6421124"/>
              <a:gd name="connsiteX1310" fmla="*/ 3747693 w 8583640"/>
              <a:gd name="connsiteY1310" fmla="*/ 1199120 h 6421124"/>
              <a:gd name="connsiteX1311" fmla="*/ 3867432 w 8583640"/>
              <a:gd name="connsiteY1311" fmla="*/ 1199120 h 6421124"/>
              <a:gd name="connsiteX1312" fmla="*/ 4349502 w 8583640"/>
              <a:gd name="connsiteY1312" fmla="*/ 1199120 h 6421124"/>
              <a:gd name="connsiteX1313" fmla="*/ 4349502 w 8583640"/>
              <a:gd name="connsiteY1313" fmla="*/ 1320275 h 6421124"/>
              <a:gd name="connsiteX1314" fmla="*/ 3867432 w 8583640"/>
              <a:gd name="connsiteY1314" fmla="*/ 1320275 h 6421124"/>
              <a:gd name="connsiteX1315" fmla="*/ 3867432 w 8583640"/>
              <a:gd name="connsiteY1315" fmla="*/ 1801785 h 6421124"/>
              <a:gd name="connsiteX1316" fmla="*/ 3747693 w 8583640"/>
              <a:gd name="connsiteY1316" fmla="*/ 1801785 h 6421124"/>
              <a:gd name="connsiteX1317" fmla="*/ 3747693 w 8583640"/>
              <a:gd name="connsiteY1317" fmla="*/ 1320275 h 6421124"/>
              <a:gd name="connsiteX1318" fmla="*/ 5672860 w 8583640"/>
              <a:gd name="connsiteY1318" fmla="*/ 1199118 h 6421124"/>
              <a:gd name="connsiteX1319" fmla="*/ 5792600 w 8583640"/>
              <a:gd name="connsiteY1319" fmla="*/ 1199118 h 6421124"/>
              <a:gd name="connsiteX1320" fmla="*/ 6276224 w 8583640"/>
              <a:gd name="connsiteY1320" fmla="*/ 1199118 h 6421124"/>
              <a:gd name="connsiteX1321" fmla="*/ 6276224 w 8583640"/>
              <a:gd name="connsiteY1321" fmla="*/ 1320273 h 6421124"/>
              <a:gd name="connsiteX1322" fmla="*/ 5792600 w 8583640"/>
              <a:gd name="connsiteY1322" fmla="*/ 1320273 h 6421124"/>
              <a:gd name="connsiteX1323" fmla="*/ 5792600 w 8583640"/>
              <a:gd name="connsiteY1323" fmla="*/ 1801783 h 6421124"/>
              <a:gd name="connsiteX1324" fmla="*/ 5672860 w 8583640"/>
              <a:gd name="connsiteY1324" fmla="*/ 1801783 h 6421124"/>
              <a:gd name="connsiteX1325" fmla="*/ 5672860 w 8583640"/>
              <a:gd name="connsiteY1325" fmla="*/ 1320273 h 6421124"/>
              <a:gd name="connsiteX1326" fmla="*/ 7598026 w 8583640"/>
              <a:gd name="connsiteY1326" fmla="*/ 1199117 h 6421124"/>
              <a:gd name="connsiteX1327" fmla="*/ 7719321 w 8583640"/>
              <a:gd name="connsiteY1327" fmla="*/ 1199117 h 6421124"/>
              <a:gd name="connsiteX1328" fmla="*/ 8201390 w 8583640"/>
              <a:gd name="connsiteY1328" fmla="*/ 1199117 h 6421124"/>
              <a:gd name="connsiteX1329" fmla="*/ 8201390 w 8583640"/>
              <a:gd name="connsiteY1329" fmla="*/ 1320271 h 6421124"/>
              <a:gd name="connsiteX1330" fmla="*/ 7719321 w 8583640"/>
              <a:gd name="connsiteY1330" fmla="*/ 1320271 h 6421124"/>
              <a:gd name="connsiteX1331" fmla="*/ 7719321 w 8583640"/>
              <a:gd name="connsiteY1331" fmla="*/ 1801782 h 6421124"/>
              <a:gd name="connsiteX1332" fmla="*/ 7598026 w 8583640"/>
              <a:gd name="connsiteY1332" fmla="*/ 1801782 h 6421124"/>
              <a:gd name="connsiteX1333" fmla="*/ 7598026 w 8583640"/>
              <a:gd name="connsiteY1333" fmla="*/ 1320271 h 6421124"/>
              <a:gd name="connsiteX1334" fmla="*/ 1342013 w 8583640"/>
              <a:gd name="connsiteY1334" fmla="*/ 958367 h 6421124"/>
              <a:gd name="connsiteX1335" fmla="*/ 1463308 w 8583640"/>
              <a:gd name="connsiteY1335" fmla="*/ 958367 h 6421124"/>
              <a:gd name="connsiteX1336" fmla="*/ 1463308 w 8583640"/>
              <a:gd name="connsiteY1336" fmla="*/ 1079520 h 6421124"/>
              <a:gd name="connsiteX1337" fmla="*/ 1342013 w 8583640"/>
              <a:gd name="connsiteY1337" fmla="*/ 1079520 h 6421124"/>
              <a:gd name="connsiteX1338" fmla="*/ 1100978 w 8583640"/>
              <a:gd name="connsiteY1338" fmla="*/ 958367 h 6421124"/>
              <a:gd name="connsiteX1339" fmla="*/ 1222273 w 8583640"/>
              <a:gd name="connsiteY1339" fmla="*/ 958367 h 6421124"/>
              <a:gd name="connsiteX1340" fmla="*/ 1222273 w 8583640"/>
              <a:gd name="connsiteY1340" fmla="*/ 1199124 h 6421124"/>
              <a:gd name="connsiteX1341" fmla="*/ 1463307 w 8583640"/>
              <a:gd name="connsiteY1341" fmla="*/ 1199124 h 6421124"/>
              <a:gd name="connsiteX1342" fmla="*/ 1463307 w 8583640"/>
              <a:gd name="connsiteY1342" fmla="*/ 1320279 h 6421124"/>
              <a:gd name="connsiteX1343" fmla="*/ 1222273 w 8583640"/>
              <a:gd name="connsiteY1343" fmla="*/ 1320279 h 6421124"/>
              <a:gd name="connsiteX1344" fmla="*/ 1100978 w 8583640"/>
              <a:gd name="connsiteY1344" fmla="*/ 1320279 h 6421124"/>
              <a:gd name="connsiteX1345" fmla="*/ 1100978 w 8583640"/>
              <a:gd name="connsiteY1345" fmla="*/ 1199124 h 6421124"/>
              <a:gd name="connsiteX1346" fmla="*/ 859943 w 8583640"/>
              <a:gd name="connsiteY1346" fmla="*/ 958367 h 6421124"/>
              <a:gd name="connsiteX1347" fmla="*/ 981238 w 8583640"/>
              <a:gd name="connsiteY1347" fmla="*/ 958367 h 6421124"/>
              <a:gd name="connsiteX1348" fmla="*/ 981238 w 8583640"/>
              <a:gd name="connsiteY1348" fmla="*/ 1439878 h 6421124"/>
              <a:gd name="connsiteX1349" fmla="*/ 1463307 w 8583640"/>
              <a:gd name="connsiteY1349" fmla="*/ 1439878 h 6421124"/>
              <a:gd name="connsiteX1350" fmla="*/ 1463307 w 8583640"/>
              <a:gd name="connsiteY1350" fmla="*/ 1561032 h 6421124"/>
              <a:gd name="connsiteX1351" fmla="*/ 981238 w 8583640"/>
              <a:gd name="connsiteY1351" fmla="*/ 1561032 h 6421124"/>
              <a:gd name="connsiteX1352" fmla="*/ 859943 w 8583640"/>
              <a:gd name="connsiteY1352" fmla="*/ 1561032 h 6421124"/>
              <a:gd name="connsiteX1353" fmla="*/ 859943 w 8583640"/>
              <a:gd name="connsiteY1353" fmla="*/ 1439878 h 6421124"/>
              <a:gd name="connsiteX1354" fmla="*/ 618909 w 8583640"/>
              <a:gd name="connsiteY1354" fmla="*/ 958367 h 6421124"/>
              <a:gd name="connsiteX1355" fmla="*/ 740204 w 8583640"/>
              <a:gd name="connsiteY1355" fmla="*/ 958367 h 6421124"/>
              <a:gd name="connsiteX1356" fmla="*/ 740204 w 8583640"/>
              <a:gd name="connsiteY1356" fmla="*/ 1680634 h 6421124"/>
              <a:gd name="connsiteX1357" fmla="*/ 1463308 w 8583640"/>
              <a:gd name="connsiteY1357" fmla="*/ 1680634 h 6421124"/>
              <a:gd name="connsiteX1358" fmla="*/ 1463308 w 8583640"/>
              <a:gd name="connsiteY1358" fmla="*/ 1801788 h 6421124"/>
              <a:gd name="connsiteX1359" fmla="*/ 740204 w 8583640"/>
              <a:gd name="connsiteY1359" fmla="*/ 1801788 h 6421124"/>
              <a:gd name="connsiteX1360" fmla="*/ 618909 w 8583640"/>
              <a:gd name="connsiteY1360" fmla="*/ 1801788 h 6421124"/>
              <a:gd name="connsiteX1361" fmla="*/ 618909 w 8583640"/>
              <a:gd name="connsiteY1361" fmla="*/ 1680634 h 6421124"/>
              <a:gd name="connsiteX1362" fmla="*/ 3268734 w 8583640"/>
              <a:gd name="connsiteY1362" fmla="*/ 958365 h 6421124"/>
              <a:gd name="connsiteX1363" fmla="*/ 3390029 w 8583640"/>
              <a:gd name="connsiteY1363" fmla="*/ 958365 h 6421124"/>
              <a:gd name="connsiteX1364" fmla="*/ 3390029 w 8583640"/>
              <a:gd name="connsiteY1364" fmla="*/ 1079519 h 6421124"/>
              <a:gd name="connsiteX1365" fmla="*/ 3268734 w 8583640"/>
              <a:gd name="connsiteY1365" fmla="*/ 1079519 h 6421124"/>
              <a:gd name="connsiteX1366" fmla="*/ 3027699 w 8583640"/>
              <a:gd name="connsiteY1366" fmla="*/ 958365 h 6421124"/>
              <a:gd name="connsiteX1367" fmla="*/ 3147439 w 8583640"/>
              <a:gd name="connsiteY1367" fmla="*/ 958365 h 6421124"/>
              <a:gd name="connsiteX1368" fmla="*/ 3147439 w 8583640"/>
              <a:gd name="connsiteY1368" fmla="*/ 1199123 h 6421124"/>
              <a:gd name="connsiteX1369" fmla="*/ 3388474 w 8583640"/>
              <a:gd name="connsiteY1369" fmla="*/ 1199123 h 6421124"/>
              <a:gd name="connsiteX1370" fmla="*/ 3388474 w 8583640"/>
              <a:gd name="connsiteY1370" fmla="*/ 1320277 h 6421124"/>
              <a:gd name="connsiteX1371" fmla="*/ 3147439 w 8583640"/>
              <a:gd name="connsiteY1371" fmla="*/ 1320277 h 6421124"/>
              <a:gd name="connsiteX1372" fmla="*/ 3027699 w 8583640"/>
              <a:gd name="connsiteY1372" fmla="*/ 1320277 h 6421124"/>
              <a:gd name="connsiteX1373" fmla="*/ 3027699 w 8583640"/>
              <a:gd name="connsiteY1373" fmla="*/ 1199123 h 6421124"/>
              <a:gd name="connsiteX1374" fmla="*/ 2785110 w 8583640"/>
              <a:gd name="connsiteY1374" fmla="*/ 958365 h 6421124"/>
              <a:gd name="connsiteX1375" fmla="*/ 2906405 w 8583640"/>
              <a:gd name="connsiteY1375" fmla="*/ 958365 h 6421124"/>
              <a:gd name="connsiteX1376" fmla="*/ 2906405 w 8583640"/>
              <a:gd name="connsiteY1376" fmla="*/ 1439876 h 6421124"/>
              <a:gd name="connsiteX1377" fmla="*/ 3388474 w 8583640"/>
              <a:gd name="connsiteY1377" fmla="*/ 1439876 h 6421124"/>
              <a:gd name="connsiteX1378" fmla="*/ 3388474 w 8583640"/>
              <a:gd name="connsiteY1378" fmla="*/ 1561031 h 6421124"/>
              <a:gd name="connsiteX1379" fmla="*/ 2906405 w 8583640"/>
              <a:gd name="connsiteY1379" fmla="*/ 1561031 h 6421124"/>
              <a:gd name="connsiteX1380" fmla="*/ 2785110 w 8583640"/>
              <a:gd name="connsiteY1380" fmla="*/ 1561031 h 6421124"/>
              <a:gd name="connsiteX1381" fmla="*/ 2785110 w 8583640"/>
              <a:gd name="connsiteY1381" fmla="*/ 1439876 h 6421124"/>
              <a:gd name="connsiteX1382" fmla="*/ 2544075 w 8583640"/>
              <a:gd name="connsiteY1382" fmla="*/ 958365 h 6421124"/>
              <a:gd name="connsiteX1383" fmla="*/ 2665370 w 8583640"/>
              <a:gd name="connsiteY1383" fmla="*/ 958365 h 6421124"/>
              <a:gd name="connsiteX1384" fmla="*/ 2665370 w 8583640"/>
              <a:gd name="connsiteY1384" fmla="*/ 1680633 h 6421124"/>
              <a:gd name="connsiteX1385" fmla="*/ 3388474 w 8583640"/>
              <a:gd name="connsiteY1385" fmla="*/ 1680633 h 6421124"/>
              <a:gd name="connsiteX1386" fmla="*/ 3388474 w 8583640"/>
              <a:gd name="connsiteY1386" fmla="*/ 1801786 h 6421124"/>
              <a:gd name="connsiteX1387" fmla="*/ 2665370 w 8583640"/>
              <a:gd name="connsiteY1387" fmla="*/ 1801786 h 6421124"/>
              <a:gd name="connsiteX1388" fmla="*/ 2544075 w 8583640"/>
              <a:gd name="connsiteY1388" fmla="*/ 1801786 h 6421124"/>
              <a:gd name="connsiteX1389" fmla="*/ 2544075 w 8583640"/>
              <a:gd name="connsiteY1389" fmla="*/ 1680633 h 6421124"/>
              <a:gd name="connsiteX1390" fmla="*/ 1579938 w 8583640"/>
              <a:gd name="connsiteY1390" fmla="*/ 958365 h 6421124"/>
              <a:gd name="connsiteX1391" fmla="*/ 2424336 w 8583640"/>
              <a:gd name="connsiteY1391" fmla="*/ 958365 h 6421124"/>
              <a:gd name="connsiteX1392" fmla="*/ 2424336 w 8583640"/>
              <a:gd name="connsiteY1392" fmla="*/ 1079519 h 6421124"/>
              <a:gd name="connsiteX1393" fmla="*/ 1701232 w 8583640"/>
              <a:gd name="connsiteY1393" fmla="*/ 1079519 h 6421124"/>
              <a:gd name="connsiteX1394" fmla="*/ 1701232 w 8583640"/>
              <a:gd name="connsiteY1394" fmla="*/ 1801786 h 6421124"/>
              <a:gd name="connsiteX1395" fmla="*/ 1579938 w 8583640"/>
              <a:gd name="connsiteY1395" fmla="*/ 1801786 h 6421124"/>
              <a:gd name="connsiteX1396" fmla="*/ 1579938 w 8583640"/>
              <a:gd name="connsiteY1396" fmla="*/ 1079519 h 6421124"/>
              <a:gd name="connsiteX1397" fmla="*/ 5193901 w 8583640"/>
              <a:gd name="connsiteY1397" fmla="*/ 958364 h 6421124"/>
              <a:gd name="connsiteX1398" fmla="*/ 5315196 w 8583640"/>
              <a:gd name="connsiteY1398" fmla="*/ 958364 h 6421124"/>
              <a:gd name="connsiteX1399" fmla="*/ 5315196 w 8583640"/>
              <a:gd name="connsiteY1399" fmla="*/ 1079518 h 6421124"/>
              <a:gd name="connsiteX1400" fmla="*/ 5193901 w 8583640"/>
              <a:gd name="connsiteY1400" fmla="*/ 1079518 h 6421124"/>
              <a:gd name="connsiteX1401" fmla="*/ 4952866 w 8583640"/>
              <a:gd name="connsiteY1401" fmla="*/ 958364 h 6421124"/>
              <a:gd name="connsiteX1402" fmla="*/ 5072605 w 8583640"/>
              <a:gd name="connsiteY1402" fmla="*/ 958364 h 6421124"/>
              <a:gd name="connsiteX1403" fmla="*/ 5072605 w 8583640"/>
              <a:gd name="connsiteY1403" fmla="*/ 1199121 h 6421124"/>
              <a:gd name="connsiteX1404" fmla="*/ 5313640 w 8583640"/>
              <a:gd name="connsiteY1404" fmla="*/ 1199121 h 6421124"/>
              <a:gd name="connsiteX1405" fmla="*/ 5313640 w 8583640"/>
              <a:gd name="connsiteY1405" fmla="*/ 1320275 h 6421124"/>
              <a:gd name="connsiteX1406" fmla="*/ 5072605 w 8583640"/>
              <a:gd name="connsiteY1406" fmla="*/ 1320275 h 6421124"/>
              <a:gd name="connsiteX1407" fmla="*/ 4952866 w 8583640"/>
              <a:gd name="connsiteY1407" fmla="*/ 1320275 h 6421124"/>
              <a:gd name="connsiteX1408" fmla="*/ 4952866 w 8583640"/>
              <a:gd name="connsiteY1408" fmla="*/ 1199121 h 6421124"/>
              <a:gd name="connsiteX1409" fmla="*/ 4711832 w 8583640"/>
              <a:gd name="connsiteY1409" fmla="*/ 958364 h 6421124"/>
              <a:gd name="connsiteX1410" fmla="*/ 4831571 w 8583640"/>
              <a:gd name="connsiteY1410" fmla="*/ 958364 h 6421124"/>
              <a:gd name="connsiteX1411" fmla="*/ 4831571 w 8583640"/>
              <a:gd name="connsiteY1411" fmla="*/ 1439875 h 6421124"/>
              <a:gd name="connsiteX1412" fmla="*/ 5313641 w 8583640"/>
              <a:gd name="connsiteY1412" fmla="*/ 1439875 h 6421124"/>
              <a:gd name="connsiteX1413" fmla="*/ 5313641 w 8583640"/>
              <a:gd name="connsiteY1413" fmla="*/ 1561030 h 6421124"/>
              <a:gd name="connsiteX1414" fmla="*/ 4831571 w 8583640"/>
              <a:gd name="connsiteY1414" fmla="*/ 1561030 h 6421124"/>
              <a:gd name="connsiteX1415" fmla="*/ 4711832 w 8583640"/>
              <a:gd name="connsiteY1415" fmla="*/ 1561030 h 6421124"/>
              <a:gd name="connsiteX1416" fmla="*/ 4711832 w 8583640"/>
              <a:gd name="connsiteY1416" fmla="*/ 1439875 h 6421124"/>
              <a:gd name="connsiteX1417" fmla="*/ 4470797 w 8583640"/>
              <a:gd name="connsiteY1417" fmla="*/ 958364 h 6421124"/>
              <a:gd name="connsiteX1418" fmla="*/ 4590536 w 8583640"/>
              <a:gd name="connsiteY1418" fmla="*/ 958364 h 6421124"/>
              <a:gd name="connsiteX1419" fmla="*/ 4590536 w 8583640"/>
              <a:gd name="connsiteY1419" fmla="*/ 1680631 h 6421124"/>
              <a:gd name="connsiteX1420" fmla="*/ 5313640 w 8583640"/>
              <a:gd name="connsiteY1420" fmla="*/ 1680631 h 6421124"/>
              <a:gd name="connsiteX1421" fmla="*/ 5313640 w 8583640"/>
              <a:gd name="connsiteY1421" fmla="*/ 1801785 h 6421124"/>
              <a:gd name="connsiteX1422" fmla="*/ 4590536 w 8583640"/>
              <a:gd name="connsiteY1422" fmla="*/ 1801785 h 6421124"/>
              <a:gd name="connsiteX1423" fmla="*/ 4470797 w 8583640"/>
              <a:gd name="connsiteY1423" fmla="*/ 1801785 h 6421124"/>
              <a:gd name="connsiteX1424" fmla="*/ 4470797 w 8583640"/>
              <a:gd name="connsiteY1424" fmla="*/ 1680631 h 6421124"/>
              <a:gd name="connsiteX1425" fmla="*/ 6636998 w 8583640"/>
              <a:gd name="connsiteY1425" fmla="*/ 958363 h 6421124"/>
              <a:gd name="connsiteX1426" fmla="*/ 6758293 w 8583640"/>
              <a:gd name="connsiteY1426" fmla="*/ 958363 h 6421124"/>
              <a:gd name="connsiteX1427" fmla="*/ 6758293 w 8583640"/>
              <a:gd name="connsiteY1427" fmla="*/ 1439874 h 6421124"/>
              <a:gd name="connsiteX1428" fmla="*/ 7240362 w 8583640"/>
              <a:gd name="connsiteY1428" fmla="*/ 1439874 h 6421124"/>
              <a:gd name="connsiteX1429" fmla="*/ 7240362 w 8583640"/>
              <a:gd name="connsiteY1429" fmla="*/ 1561028 h 6421124"/>
              <a:gd name="connsiteX1430" fmla="*/ 6758293 w 8583640"/>
              <a:gd name="connsiteY1430" fmla="*/ 1561028 h 6421124"/>
              <a:gd name="connsiteX1431" fmla="*/ 6636998 w 8583640"/>
              <a:gd name="connsiteY1431" fmla="*/ 1561028 h 6421124"/>
              <a:gd name="connsiteX1432" fmla="*/ 6636998 w 8583640"/>
              <a:gd name="connsiteY1432" fmla="*/ 1439874 h 6421124"/>
              <a:gd name="connsiteX1433" fmla="*/ 3506658 w 8583640"/>
              <a:gd name="connsiteY1433" fmla="*/ 958363 h 6421124"/>
              <a:gd name="connsiteX1434" fmla="*/ 4349501 w 8583640"/>
              <a:gd name="connsiteY1434" fmla="*/ 958363 h 6421124"/>
              <a:gd name="connsiteX1435" fmla="*/ 4349501 w 8583640"/>
              <a:gd name="connsiteY1435" fmla="*/ 1079518 h 6421124"/>
              <a:gd name="connsiteX1436" fmla="*/ 3626398 w 8583640"/>
              <a:gd name="connsiteY1436" fmla="*/ 1079518 h 6421124"/>
              <a:gd name="connsiteX1437" fmla="*/ 3626398 w 8583640"/>
              <a:gd name="connsiteY1437" fmla="*/ 1801785 h 6421124"/>
              <a:gd name="connsiteX1438" fmla="*/ 3506658 w 8583640"/>
              <a:gd name="connsiteY1438" fmla="*/ 1801785 h 6421124"/>
              <a:gd name="connsiteX1439" fmla="*/ 3506658 w 8583640"/>
              <a:gd name="connsiteY1439" fmla="*/ 1079518 h 6421124"/>
              <a:gd name="connsiteX1440" fmla="*/ 7119067 w 8583640"/>
              <a:gd name="connsiteY1440" fmla="*/ 958362 h 6421124"/>
              <a:gd name="connsiteX1441" fmla="*/ 7240362 w 8583640"/>
              <a:gd name="connsiteY1441" fmla="*/ 958362 h 6421124"/>
              <a:gd name="connsiteX1442" fmla="*/ 7240362 w 8583640"/>
              <a:gd name="connsiteY1442" fmla="*/ 1079516 h 6421124"/>
              <a:gd name="connsiteX1443" fmla="*/ 7119067 w 8583640"/>
              <a:gd name="connsiteY1443" fmla="*/ 1079516 h 6421124"/>
              <a:gd name="connsiteX1444" fmla="*/ 6878032 w 8583640"/>
              <a:gd name="connsiteY1444" fmla="*/ 958362 h 6421124"/>
              <a:gd name="connsiteX1445" fmla="*/ 6999327 w 8583640"/>
              <a:gd name="connsiteY1445" fmla="*/ 958362 h 6421124"/>
              <a:gd name="connsiteX1446" fmla="*/ 6999327 w 8583640"/>
              <a:gd name="connsiteY1446" fmla="*/ 1199119 h 6421124"/>
              <a:gd name="connsiteX1447" fmla="*/ 7240361 w 8583640"/>
              <a:gd name="connsiteY1447" fmla="*/ 1199119 h 6421124"/>
              <a:gd name="connsiteX1448" fmla="*/ 7240361 w 8583640"/>
              <a:gd name="connsiteY1448" fmla="*/ 1320273 h 6421124"/>
              <a:gd name="connsiteX1449" fmla="*/ 6999327 w 8583640"/>
              <a:gd name="connsiteY1449" fmla="*/ 1320273 h 6421124"/>
              <a:gd name="connsiteX1450" fmla="*/ 6878032 w 8583640"/>
              <a:gd name="connsiteY1450" fmla="*/ 1320273 h 6421124"/>
              <a:gd name="connsiteX1451" fmla="*/ 6878032 w 8583640"/>
              <a:gd name="connsiteY1451" fmla="*/ 1199119 h 6421124"/>
              <a:gd name="connsiteX1452" fmla="*/ 6395963 w 8583640"/>
              <a:gd name="connsiteY1452" fmla="*/ 958362 h 6421124"/>
              <a:gd name="connsiteX1453" fmla="*/ 6517258 w 8583640"/>
              <a:gd name="connsiteY1453" fmla="*/ 958362 h 6421124"/>
              <a:gd name="connsiteX1454" fmla="*/ 6517258 w 8583640"/>
              <a:gd name="connsiteY1454" fmla="*/ 1680630 h 6421124"/>
              <a:gd name="connsiteX1455" fmla="*/ 7240361 w 8583640"/>
              <a:gd name="connsiteY1455" fmla="*/ 1680630 h 6421124"/>
              <a:gd name="connsiteX1456" fmla="*/ 7240361 w 8583640"/>
              <a:gd name="connsiteY1456" fmla="*/ 1801783 h 6421124"/>
              <a:gd name="connsiteX1457" fmla="*/ 6517258 w 8583640"/>
              <a:gd name="connsiteY1457" fmla="*/ 1801783 h 6421124"/>
              <a:gd name="connsiteX1458" fmla="*/ 6395963 w 8583640"/>
              <a:gd name="connsiteY1458" fmla="*/ 1801783 h 6421124"/>
              <a:gd name="connsiteX1459" fmla="*/ 6395963 w 8583640"/>
              <a:gd name="connsiteY1459" fmla="*/ 1680630 h 6421124"/>
              <a:gd name="connsiteX1460" fmla="*/ 5431825 w 8583640"/>
              <a:gd name="connsiteY1460" fmla="*/ 958362 h 6421124"/>
              <a:gd name="connsiteX1461" fmla="*/ 6276223 w 8583640"/>
              <a:gd name="connsiteY1461" fmla="*/ 958362 h 6421124"/>
              <a:gd name="connsiteX1462" fmla="*/ 6276223 w 8583640"/>
              <a:gd name="connsiteY1462" fmla="*/ 1079516 h 6421124"/>
              <a:gd name="connsiteX1463" fmla="*/ 5551565 w 8583640"/>
              <a:gd name="connsiteY1463" fmla="*/ 1079516 h 6421124"/>
              <a:gd name="connsiteX1464" fmla="*/ 5551565 w 8583640"/>
              <a:gd name="connsiteY1464" fmla="*/ 1801783 h 6421124"/>
              <a:gd name="connsiteX1465" fmla="*/ 5431825 w 8583640"/>
              <a:gd name="connsiteY1465" fmla="*/ 1801783 h 6421124"/>
              <a:gd name="connsiteX1466" fmla="*/ 5431825 w 8583640"/>
              <a:gd name="connsiteY1466" fmla="*/ 1079516 h 6421124"/>
              <a:gd name="connsiteX1467" fmla="*/ 8562164 w 8583640"/>
              <a:gd name="connsiteY1467" fmla="*/ 958361 h 6421124"/>
              <a:gd name="connsiteX1468" fmla="*/ 8583640 w 8583640"/>
              <a:gd name="connsiteY1468" fmla="*/ 958361 h 6421124"/>
              <a:gd name="connsiteX1469" fmla="*/ 8583640 w 8583640"/>
              <a:gd name="connsiteY1469" fmla="*/ 1561027 h 6421124"/>
              <a:gd name="connsiteX1470" fmla="*/ 8562164 w 8583640"/>
              <a:gd name="connsiteY1470" fmla="*/ 1561027 h 6421124"/>
              <a:gd name="connsiteX1471" fmla="*/ 8562164 w 8583640"/>
              <a:gd name="connsiteY1471" fmla="*/ 1439872 h 6421124"/>
              <a:gd name="connsiteX1472" fmla="*/ 8321130 w 8583640"/>
              <a:gd name="connsiteY1472" fmla="*/ 958361 h 6421124"/>
              <a:gd name="connsiteX1473" fmla="*/ 8442425 w 8583640"/>
              <a:gd name="connsiteY1473" fmla="*/ 958361 h 6421124"/>
              <a:gd name="connsiteX1474" fmla="*/ 8442425 w 8583640"/>
              <a:gd name="connsiteY1474" fmla="*/ 1680628 h 6421124"/>
              <a:gd name="connsiteX1475" fmla="*/ 8583640 w 8583640"/>
              <a:gd name="connsiteY1475" fmla="*/ 1680628 h 6421124"/>
              <a:gd name="connsiteX1476" fmla="*/ 8583640 w 8583640"/>
              <a:gd name="connsiteY1476" fmla="*/ 1801782 h 6421124"/>
              <a:gd name="connsiteX1477" fmla="*/ 8442425 w 8583640"/>
              <a:gd name="connsiteY1477" fmla="*/ 1801782 h 6421124"/>
              <a:gd name="connsiteX1478" fmla="*/ 8321130 w 8583640"/>
              <a:gd name="connsiteY1478" fmla="*/ 1801782 h 6421124"/>
              <a:gd name="connsiteX1479" fmla="*/ 8321130 w 8583640"/>
              <a:gd name="connsiteY1479" fmla="*/ 1680628 h 6421124"/>
              <a:gd name="connsiteX1480" fmla="*/ 7356991 w 8583640"/>
              <a:gd name="connsiteY1480" fmla="*/ 958361 h 6421124"/>
              <a:gd name="connsiteX1481" fmla="*/ 8201389 w 8583640"/>
              <a:gd name="connsiteY1481" fmla="*/ 958361 h 6421124"/>
              <a:gd name="connsiteX1482" fmla="*/ 8201389 w 8583640"/>
              <a:gd name="connsiteY1482" fmla="*/ 1079515 h 6421124"/>
              <a:gd name="connsiteX1483" fmla="*/ 7478286 w 8583640"/>
              <a:gd name="connsiteY1483" fmla="*/ 1079515 h 6421124"/>
              <a:gd name="connsiteX1484" fmla="*/ 7478286 w 8583640"/>
              <a:gd name="connsiteY1484" fmla="*/ 1801782 h 6421124"/>
              <a:gd name="connsiteX1485" fmla="*/ 7356991 w 8583640"/>
              <a:gd name="connsiteY1485" fmla="*/ 1801782 h 6421124"/>
              <a:gd name="connsiteX1486" fmla="*/ 7356991 w 8583640"/>
              <a:gd name="connsiteY1486" fmla="*/ 1079515 h 6421124"/>
              <a:gd name="connsiteX1487" fmla="*/ 680376 w 8583640"/>
              <a:gd name="connsiteY1487" fmla="*/ 722271 h 6421124"/>
              <a:gd name="connsiteX1488" fmla="*/ 740204 w 8583640"/>
              <a:gd name="connsiteY1488" fmla="*/ 722271 h 6421124"/>
              <a:gd name="connsiteX1489" fmla="*/ 740204 w 8583640"/>
              <a:gd name="connsiteY1489" fmla="*/ 843425 h 6421124"/>
              <a:gd name="connsiteX1490" fmla="*/ 618909 w 8583640"/>
              <a:gd name="connsiteY1490" fmla="*/ 843425 h 6421124"/>
              <a:gd name="connsiteX1491" fmla="*/ 618909 w 8583640"/>
              <a:gd name="connsiteY1491" fmla="*/ 839483 h 6421124"/>
              <a:gd name="connsiteX1492" fmla="*/ 649307 w 8583640"/>
              <a:gd name="connsiteY1492" fmla="*/ 778128 h 6421124"/>
              <a:gd name="connsiteX1493" fmla="*/ 2544075 w 8583640"/>
              <a:gd name="connsiteY1493" fmla="*/ 722270 h 6421124"/>
              <a:gd name="connsiteX1494" fmla="*/ 2665370 w 8583640"/>
              <a:gd name="connsiteY1494" fmla="*/ 722270 h 6421124"/>
              <a:gd name="connsiteX1495" fmla="*/ 2665370 w 8583640"/>
              <a:gd name="connsiteY1495" fmla="*/ 843424 h 6421124"/>
              <a:gd name="connsiteX1496" fmla="*/ 2544075 w 8583640"/>
              <a:gd name="connsiteY1496" fmla="*/ 843424 h 6421124"/>
              <a:gd name="connsiteX1497" fmla="*/ 4470797 w 8583640"/>
              <a:gd name="connsiteY1497" fmla="*/ 722268 h 6421124"/>
              <a:gd name="connsiteX1498" fmla="*/ 4592092 w 8583640"/>
              <a:gd name="connsiteY1498" fmla="*/ 722268 h 6421124"/>
              <a:gd name="connsiteX1499" fmla="*/ 4592092 w 8583640"/>
              <a:gd name="connsiteY1499" fmla="*/ 843422 h 6421124"/>
              <a:gd name="connsiteX1500" fmla="*/ 4470797 w 8583640"/>
              <a:gd name="connsiteY1500" fmla="*/ 843422 h 6421124"/>
              <a:gd name="connsiteX1501" fmla="*/ 6395963 w 8583640"/>
              <a:gd name="connsiteY1501" fmla="*/ 722267 h 6421124"/>
              <a:gd name="connsiteX1502" fmla="*/ 6517258 w 8583640"/>
              <a:gd name="connsiteY1502" fmla="*/ 722267 h 6421124"/>
              <a:gd name="connsiteX1503" fmla="*/ 6517258 w 8583640"/>
              <a:gd name="connsiteY1503" fmla="*/ 843421 h 6421124"/>
              <a:gd name="connsiteX1504" fmla="*/ 6395963 w 8583640"/>
              <a:gd name="connsiteY1504" fmla="*/ 843421 h 6421124"/>
              <a:gd name="connsiteX1505" fmla="*/ 8321130 w 8583640"/>
              <a:gd name="connsiteY1505" fmla="*/ 722265 h 6421124"/>
              <a:gd name="connsiteX1506" fmla="*/ 8442424 w 8583640"/>
              <a:gd name="connsiteY1506" fmla="*/ 722265 h 6421124"/>
              <a:gd name="connsiteX1507" fmla="*/ 8442424 w 8583640"/>
              <a:gd name="connsiteY1507" fmla="*/ 843419 h 6421124"/>
              <a:gd name="connsiteX1508" fmla="*/ 8321130 w 8583640"/>
              <a:gd name="connsiteY1508" fmla="*/ 843419 h 6421124"/>
              <a:gd name="connsiteX1509" fmla="*/ 818361 w 8583640"/>
              <a:gd name="connsiteY1509" fmla="*/ 481516 h 6421124"/>
              <a:gd name="connsiteX1510" fmla="*/ 859944 w 8583640"/>
              <a:gd name="connsiteY1510" fmla="*/ 481516 h 6421124"/>
              <a:gd name="connsiteX1511" fmla="*/ 981238 w 8583640"/>
              <a:gd name="connsiteY1511" fmla="*/ 481516 h 6421124"/>
              <a:gd name="connsiteX1512" fmla="*/ 981238 w 8583640"/>
              <a:gd name="connsiteY1512" fmla="*/ 602670 h 6421124"/>
              <a:gd name="connsiteX1513" fmla="*/ 981238 w 8583640"/>
              <a:gd name="connsiteY1513" fmla="*/ 843426 h 6421124"/>
              <a:gd name="connsiteX1514" fmla="*/ 859944 w 8583640"/>
              <a:gd name="connsiteY1514" fmla="*/ 843426 h 6421124"/>
              <a:gd name="connsiteX1515" fmla="*/ 859944 w 8583640"/>
              <a:gd name="connsiteY1515" fmla="*/ 602670 h 6421124"/>
              <a:gd name="connsiteX1516" fmla="*/ 746899 w 8583640"/>
              <a:gd name="connsiteY1516" fmla="*/ 602670 h 6421124"/>
              <a:gd name="connsiteX1517" fmla="*/ 778845 w 8583640"/>
              <a:gd name="connsiteY1517" fmla="*/ 545235 h 6421124"/>
              <a:gd name="connsiteX1518" fmla="*/ 2544075 w 8583640"/>
              <a:gd name="connsiteY1518" fmla="*/ 481515 h 6421124"/>
              <a:gd name="connsiteX1519" fmla="*/ 2785110 w 8583640"/>
              <a:gd name="connsiteY1519" fmla="*/ 481515 h 6421124"/>
              <a:gd name="connsiteX1520" fmla="*/ 2906404 w 8583640"/>
              <a:gd name="connsiteY1520" fmla="*/ 481515 h 6421124"/>
              <a:gd name="connsiteX1521" fmla="*/ 2906404 w 8583640"/>
              <a:gd name="connsiteY1521" fmla="*/ 602669 h 6421124"/>
              <a:gd name="connsiteX1522" fmla="*/ 2906404 w 8583640"/>
              <a:gd name="connsiteY1522" fmla="*/ 843424 h 6421124"/>
              <a:gd name="connsiteX1523" fmla="*/ 2785110 w 8583640"/>
              <a:gd name="connsiteY1523" fmla="*/ 843424 h 6421124"/>
              <a:gd name="connsiteX1524" fmla="*/ 2785110 w 8583640"/>
              <a:gd name="connsiteY1524" fmla="*/ 602669 h 6421124"/>
              <a:gd name="connsiteX1525" fmla="*/ 2544075 w 8583640"/>
              <a:gd name="connsiteY1525" fmla="*/ 602669 h 6421124"/>
              <a:gd name="connsiteX1526" fmla="*/ 4470797 w 8583640"/>
              <a:gd name="connsiteY1526" fmla="*/ 481513 h 6421124"/>
              <a:gd name="connsiteX1527" fmla="*/ 4711832 w 8583640"/>
              <a:gd name="connsiteY1527" fmla="*/ 481513 h 6421124"/>
              <a:gd name="connsiteX1528" fmla="*/ 4831571 w 8583640"/>
              <a:gd name="connsiteY1528" fmla="*/ 481513 h 6421124"/>
              <a:gd name="connsiteX1529" fmla="*/ 4831571 w 8583640"/>
              <a:gd name="connsiteY1529" fmla="*/ 602667 h 6421124"/>
              <a:gd name="connsiteX1530" fmla="*/ 4831571 w 8583640"/>
              <a:gd name="connsiteY1530" fmla="*/ 843423 h 6421124"/>
              <a:gd name="connsiteX1531" fmla="*/ 4711832 w 8583640"/>
              <a:gd name="connsiteY1531" fmla="*/ 843423 h 6421124"/>
              <a:gd name="connsiteX1532" fmla="*/ 4711832 w 8583640"/>
              <a:gd name="connsiteY1532" fmla="*/ 602667 h 6421124"/>
              <a:gd name="connsiteX1533" fmla="*/ 4470797 w 8583640"/>
              <a:gd name="connsiteY1533" fmla="*/ 602667 h 6421124"/>
              <a:gd name="connsiteX1534" fmla="*/ 6395963 w 8583640"/>
              <a:gd name="connsiteY1534" fmla="*/ 481512 h 6421124"/>
              <a:gd name="connsiteX1535" fmla="*/ 6636998 w 8583640"/>
              <a:gd name="connsiteY1535" fmla="*/ 481512 h 6421124"/>
              <a:gd name="connsiteX1536" fmla="*/ 6758292 w 8583640"/>
              <a:gd name="connsiteY1536" fmla="*/ 481512 h 6421124"/>
              <a:gd name="connsiteX1537" fmla="*/ 6758292 w 8583640"/>
              <a:gd name="connsiteY1537" fmla="*/ 602666 h 6421124"/>
              <a:gd name="connsiteX1538" fmla="*/ 6758292 w 8583640"/>
              <a:gd name="connsiteY1538" fmla="*/ 843422 h 6421124"/>
              <a:gd name="connsiteX1539" fmla="*/ 6636998 w 8583640"/>
              <a:gd name="connsiteY1539" fmla="*/ 843422 h 6421124"/>
              <a:gd name="connsiteX1540" fmla="*/ 6636998 w 8583640"/>
              <a:gd name="connsiteY1540" fmla="*/ 602666 h 6421124"/>
              <a:gd name="connsiteX1541" fmla="*/ 6395963 w 8583640"/>
              <a:gd name="connsiteY1541" fmla="*/ 602666 h 6421124"/>
              <a:gd name="connsiteX1542" fmla="*/ 8321130 w 8583640"/>
              <a:gd name="connsiteY1542" fmla="*/ 481510 h 6421124"/>
              <a:gd name="connsiteX1543" fmla="*/ 8562165 w 8583640"/>
              <a:gd name="connsiteY1543" fmla="*/ 481510 h 6421124"/>
              <a:gd name="connsiteX1544" fmla="*/ 8583640 w 8583640"/>
              <a:gd name="connsiteY1544" fmla="*/ 481510 h 6421124"/>
              <a:gd name="connsiteX1545" fmla="*/ 8583640 w 8583640"/>
              <a:gd name="connsiteY1545" fmla="*/ 843420 h 6421124"/>
              <a:gd name="connsiteX1546" fmla="*/ 8562165 w 8583640"/>
              <a:gd name="connsiteY1546" fmla="*/ 843420 h 6421124"/>
              <a:gd name="connsiteX1547" fmla="*/ 8562165 w 8583640"/>
              <a:gd name="connsiteY1547" fmla="*/ 602664 h 6421124"/>
              <a:gd name="connsiteX1548" fmla="*/ 8321130 w 8583640"/>
              <a:gd name="connsiteY1548" fmla="*/ 602664 h 6421124"/>
              <a:gd name="connsiteX1549" fmla="*/ 973006 w 8583640"/>
              <a:gd name="connsiteY1549" fmla="*/ 240761 h 6421124"/>
              <a:gd name="connsiteX1550" fmla="*/ 1100978 w 8583640"/>
              <a:gd name="connsiteY1550" fmla="*/ 240761 h 6421124"/>
              <a:gd name="connsiteX1551" fmla="*/ 1222273 w 8583640"/>
              <a:gd name="connsiteY1551" fmla="*/ 240761 h 6421124"/>
              <a:gd name="connsiteX1552" fmla="*/ 1222273 w 8583640"/>
              <a:gd name="connsiteY1552" fmla="*/ 361914 h 6421124"/>
              <a:gd name="connsiteX1553" fmla="*/ 1222273 w 8583640"/>
              <a:gd name="connsiteY1553" fmla="*/ 843426 h 6421124"/>
              <a:gd name="connsiteX1554" fmla="*/ 1100978 w 8583640"/>
              <a:gd name="connsiteY1554" fmla="*/ 843426 h 6421124"/>
              <a:gd name="connsiteX1555" fmla="*/ 1100978 w 8583640"/>
              <a:gd name="connsiteY1555" fmla="*/ 361914 h 6421124"/>
              <a:gd name="connsiteX1556" fmla="*/ 892532 w 8583640"/>
              <a:gd name="connsiteY1556" fmla="*/ 361914 h 6421124"/>
              <a:gd name="connsiteX1557" fmla="*/ 918777 w 8583640"/>
              <a:gd name="connsiteY1557" fmla="*/ 319594 h 6421124"/>
              <a:gd name="connsiteX1558" fmla="*/ 2544075 w 8583640"/>
              <a:gd name="connsiteY1558" fmla="*/ 240759 h 6421124"/>
              <a:gd name="connsiteX1559" fmla="*/ 3026144 w 8583640"/>
              <a:gd name="connsiteY1559" fmla="*/ 240759 h 6421124"/>
              <a:gd name="connsiteX1560" fmla="*/ 3147439 w 8583640"/>
              <a:gd name="connsiteY1560" fmla="*/ 240759 h 6421124"/>
              <a:gd name="connsiteX1561" fmla="*/ 3147439 w 8583640"/>
              <a:gd name="connsiteY1561" fmla="*/ 361913 h 6421124"/>
              <a:gd name="connsiteX1562" fmla="*/ 3147439 w 8583640"/>
              <a:gd name="connsiteY1562" fmla="*/ 843425 h 6421124"/>
              <a:gd name="connsiteX1563" fmla="*/ 3026144 w 8583640"/>
              <a:gd name="connsiteY1563" fmla="*/ 843425 h 6421124"/>
              <a:gd name="connsiteX1564" fmla="*/ 3026144 w 8583640"/>
              <a:gd name="connsiteY1564" fmla="*/ 361913 h 6421124"/>
              <a:gd name="connsiteX1565" fmla="*/ 2544075 w 8583640"/>
              <a:gd name="connsiteY1565" fmla="*/ 361913 h 6421124"/>
              <a:gd name="connsiteX1566" fmla="*/ 4470797 w 8583640"/>
              <a:gd name="connsiteY1566" fmla="*/ 240758 h 6421124"/>
              <a:gd name="connsiteX1567" fmla="*/ 4952866 w 8583640"/>
              <a:gd name="connsiteY1567" fmla="*/ 240758 h 6421124"/>
              <a:gd name="connsiteX1568" fmla="*/ 5072606 w 8583640"/>
              <a:gd name="connsiteY1568" fmla="*/ 240758 h 6421124"/>
              <a:gd name="connsiteX1569" fmla="*/ 5072606 w 8583640"/>
              <a:gd name="connsiteY1569" fmla="*/ 361911 h 6421124"/>
              <a:gd name="connsiteX1570" fmla="*/ 5072606 w 8583640"/>
              <a:gd name="connsiteY1570" fmla="*/ 843423 h 6421124"/>
              <a:gd name="connsiteX1571" fmla="*/ 4952866 w 8583640"/>
              <a:gd name="connsiteY1571" fmla="*/ 843423 h 6421124"/>
              <a:gd name="connsiteX1572" fmla="*/ 4952866 w 8583640"/>
              <a:gd name="connsiteY1572" fmla="*/ 361911 h 6421124"/>
              <a:gd name="connsiteX1573" fmla="*/ 4470797 w 8583640"/>
              <a:gd name="connsiteY1573" fmla="*/ 361911 h 6421124"/>
              <a:gd name="connsiteX1574" fmla="*/ 6395963 w 8583640"/>
              <a:gd name="connsiteY1574" fmla="*/ 240756 h 6421124"/>
              <a:gd name="connsiteX1575" fmla="*/ 6878032 w 8583640"/>
              <a:gd name="connsiteY1575" fmla="*/ 240756 h 6421124"/>
              <a:gd name="connsiteX1576" fmla="*/ 6999327 w 8583640"/>
              <a:gd name="connsiteY1576" fmla="*/ 240756 h 6421124"/>
              <a:gd name="connsiteX1577" fmla="*/ 6999327 w 8583640"/>
              <a:gd name="connsiteY1577" fmla="*/ 361910 h 6421124"/>
              <a:gd name="connsiteX1578" fmla="*/ 6999327 w 8583640"/>
              <a:gd name="connsiteY1578" fmla="*/ 843422 h 6421124"/>
              <a:gd name="connsiteX1579" fmla="*/ 6878032 w 8583640"/>
              <a:gd name="connsiteY1579" fmla="*/ 843422 h 6421124"/>
              <a:gd name="connsiteX1580" fmla="*/ 6878032 w 8583640"/>
              <a:gd name="connsiteY1580" fmla="*/ 361910 h 6421124"/>
              <a:gd name="connsiteX1581" fmla="*/ 6395963 w 8583640"/>
              <a:gd name="connsiteY1581" fmla="*/ 361910 h 6421124"/>
              <a:gd name="connsiteX1582" fmla="*/ 8321130 w 8583640"/>
              <a:gd name="connsiteY1582" fmla="*/ 240754 h 6421124"/>
              <a:gd name="connsiteX1583" fmla="*/ 8583640 w 8583640"/>
              <a:gd name="connsiteY1583" fmla="*/ 240754 h 6421124"/>
              <a:gd name="connsiteX1584" fmla="*/ 8583640 w 8583640"/>
              <a:gd name="connsiteY1584" fmla="*/ 361908 h 6421124"/>
              <a:gd name="connsiteX1585" fmla="*/ 8321130 w 8583640"/>
              <a:gd name="connsiteY1585" fmla="*/ 361908 h 6421124"/>
              <a:gd name="connsiteX1586" fmla="*/ 1145961 w 8583640"/>
              <a:gd name="connsiteY1586" fmla="*/ 6 h 6421124"/>
              <a:gd name="connsiteX1587" fmla="*/ 1463308 w 8583640"/>
              <a:gd name="connsiteY1587" fmla="*/ 6 h 6421124"/>
              <a:gd name="connsiteX1588" fmla="*/ 1463308 w 8583640"/>
              <a:gd name="connsiteY1588" fmla="*/ 121160 h 6421124"/>
              <a:gd name="connsiteX1589" fmla="*/ 1463308 w 8583640"/>
              <a:gd name="connsiteY1589" fmla="*/ 843426 h 6421124"/>
              <a:gd name="connsiteX1590" fmla="*/ 1342013 w 8583640"/>
              <a:gd name="connsiteY1590" fmla="*/ 843426 h 6421124"/>
              <a:gd name="connsiteX1591" fmla="*/ 1342013 w 8583640"/>
              <a:gd name="connsiteY1591" fmla="*/ 121160 h 6421124"/>
              <a:gd name="connsiteX1592" fmla="*/ 1055279 w 8583640"/>
              <a:gd name="connsiteY1592" fmla="*/ 121160 h 6421124"/>
              <a:gd name="connsiteX1593" fmla="*/ 1068766 w 8583640"/>
              <a:gd name="connsiteY1593" fmla="*/ 101553 h 6421124"/>
              <a:gd name="connsiteX1594" fmla="*/ 2303041 w 8583640"/>
              <a:gd name="connsiteY1594" fmla="*/ 5 h 6421124"/>
              <a:gd name="connsiteX1595" fmla="*/ 2424336 w 8583640"/>
              <a:gd name="connsiteY1595" fmla="*/ 5 h 6421124"/>
              <a:gd name="connsiteX1596" fmla="*/ 2424336 w 8583640"/>
              <a:gd name="connsiteY1596" fmla="*/ 722271 h 6421124"/>
              <a:gd name="connsiteX1597" fmla="*/ 2424336 w 8583640"/>
              <a:gd name="connsiteY1597" fmla="*/ 843425 h 6421124"/>
              <a:gd name="connsiteX1598" fmla="*/ 2303041 w 8583640"/>
              <a:gd name="connsiteY1598" fmla="*/ 843425 h 6421124"/>
              <a:gd name="connsiteX1599" fmla="*/ 1579938 w 8583640"/>
              <a:gd name="connsiteY1599" fmla="*/ 843425 h 6421124"/>
              <a:gd name="connsiteX1600" fmla="*/ 1579938 w 8583640"/>
              <a:gd name="connsiteY1600" fmla="*/ 722271 h 6421124"/>
              <a:gd name="connsiteX1601" fmla="*/ 2303041 w 8583640"/>
              <a:gd name="connsiteY1601" fmla="*/ 722271 h 6421124"/>
              <a:gd name="connsiteX1602" fmla="*/ 2062006 w 8583640"/>
              <a:gd name="connsiteY1602" fmla="*/ 5 h 6421124"/>
              <a:gd name="connsiteX1603" fmla="*/ 2183301 w 8583640"/>
              <a:gd name="connsiteY1603" fmla="*/ 5 h 6421124"/>
              <a:gd name="connsiteX1604" fmla="*/ 2183301 w 8583640"/>
              <a:gd name="connsiteY1604" fmla="*/ 481515 h 6421124"/>
              <a:gd name="connsiteX1605" fmla="*/ 2183301 w 8583640"/>
              <a:gd name="connsiteY1605" fmla="*/ 602670 h 6421124"/>
              <a:gd name="connsiteX1606" fmla="*/ 2062006 w 8583640"/>
              <a:gd name="connsiteY1606" fmla="*/ 602670 h 6421124"/>
              <a:gd name="connsiteX1607" fmla="*/ 1579938 w 8583640"/>
              <a:gd name="connsiteY1607" fmla="*/ 602670 h 6421124"/>
              <a:gd name="connsiteX1608" fmla="*/ 1579938 w 8583640"/>
              <a:gd name="connsiteY1608" fmla="*/ 481515 h 6421124"/>
              <a:gd name="connsiteX1609" fmla="*/ 2062006 w 8583640"/>
              <a:gd name="connsiteY1609" fmla="*/ 481515 h 6421124"/>
              <a:gd name="connsiteX1610" fmla="*/ 1579938 w 8583640"/>
              <a:gd name="connsiteY1610" fmla="*/ 5 h 6421124"/>
              <a:gd name="connsiteX1611" fmla="*/ 1701232 w 8583640"/>
              <a:gd name="connsiteY1611" fmla="*/ 5 h 6421124"/>
              <a:gd name="connsiteX1612" fmla="*/ 1701232 w 8583640"/>
              <a:gd name="connsiteY1612" fmla="*/ 121158 h 6421124"/>
              <a:gd name="connsiteX1613" fmla="*/ 1579938 w 8583640"/>
              <a:gd name="connsiteY1613" fmla="*/ 121158 h 6421124"/>
              <a:gd name="connsiteX1614" fmla="*/ 2544075 w 8583640"/>
              <a:gd name="connsiteY1614" fmla="*/ 4 h 6421124"/>
              <a:gd name="connsiteX1615" fmla="*/ 3388474 w 8583640"/>
              <a:gd name="connsiteY1615" fmla="*/ 4 h 6421124"/>
              <a:gd name="connsiteX1616" fmla="*/ 3388474 w 8583640"/>
              <a:gd name="connsiteY1616" fmla="*/ 121158 h 6421124"/>
              <a:gd name="connsiteX1617" fmla="*/ 3388474 w 8583640"/>
              <a:gd name="connsiteY1617" fmla="*/ 843425 h 6421124"/>
              <a:gd name="connsiteX1618" fmla="*/ 3268734 w 8583640"/>
              <a:gd name="connsiteY1618" fmla="*/ 843425 h 6421124"/>
              <a:gd name="connsiteX1619" fmla="*/ 3268734 w 8583640"/>
              <a:gd name="connsiteY1619" fmla="*/ 121158 h 6421124"/>
              <a:gd name="connsiteX1620" fmla="*/ 2544075 w 8583640"/>
              <a:gd name="connsiteY1620" fmla="*/ 121158 h 6421124"/>
              <a:gd name="connsiteX1621" fmla="*/ 1820972 w 8583640"/>
              <a:gd name="connsiteY1621" fmla="*/ 4 h 6421124"/>
              <a:gd name="connsiteX1622" fmla="*/ 1942266 w 8583640"/>
              <a:gd name="connsiteY1622" fmla="*/ 4 h 6421124"/>
              <a:gd name="connsiteX1623" fmla="*/ 1942266 w 8583640"/>
              <a:gd name="connsiteY1623" fmla="*/ 240760 h 6421124"/>
              <a:gd name="connsiteX1624" fmla="*/ 1942266 w 8583640"/>
              <a:gd name="connsiteY1624" fmla="*/ 361914 h 6421124"/>
              <a:gd name="connsiteX1625" fmla="*/ 1820972 w 8583640"/>
              <a:gd name="connsiteY1625" fmla="*/ 361914 h 6421124"/>
              <a:gd name="connsiteX1626" fmla="*/ 1579938 w 8583640"/>
              <a:gd name="connsiteY1626" fmla="*/ 361914 h 6421124"/>
              <a:gd name="connsiteX1627" fmla="*/ 1579938 w 8583640"/>
              <a:gd name="connsiteY1627" fmla="*/ 240760 h 6421124"/>
              <a:gd name="connsiteX1628" fmla="*/ 1820972 w 8583640"/>
              <a:gd name="connsiteY1628" fmla="*/ 240760 h 6421124"/>
              <a:gd name="connsiteX1629" fmla="*/ 4470797 w 8583640"/>
              <a:gd name="connsiteY1629" fmla="*/ 3 h 6421124"/>
              <a:gd name="connsiteX1630" fmla="*/ 5313640 w 8583640"/>
              <a:gd name="connsiteY1630" fmla="*/ 3 h 6421124"/>
              <a:gd name="connsiteX1631" fmla="*/ 5313640 w 8583640"/>
              <a:gd name="connsiteY1631" fmla="*/ 121157 h 6421124"/>
              <a:gd name="connsiteX1632" fmla="*/ 5313640 w 8583640"/>
              <a:gd name="connsiteY1632" fmla="*/ 843423 h 6421124"/>
              <a:gd name="connsiteX1633" fmla="*/ 5193901 w 8583640"/>
              <a:gd name="connsiteY1633" fmla="*/ 843423 h 6421124"/>
              <a:gd name="connsiteX1634" fmla="*/ 5193901 w 8583640"/>
              <a:gd name="connsiteY1634" fmla="*/ 121157 h 6421124"/>
              <a:gd name="connsiteX1635" fmla="*/ 4470797 w 8583640"/>
              <a:gd name="connsiteY1635" fmla="*/ 121157 h 6421124"/>
              <a:gd name="connsiteX1636" fmla="*/ 4229762 w 8583640"/>
              <a:gd name="connsiteY1636" fmla="*/ 3 h 6421124"/>
              <a:gd name="connsiteX1637" fmla="*/ 4349501 w 8583640"/>
              <a:gd name="connsiteY1637" fmla="*/ 3 h 6421124"/>
              <a:gd name="connsiteX1638" fmla="*/ 4349501 w 8583640"/>
              <a:gd name="connsiteY1638" fmla="*/ 722270 h 6421124"/>
              <a:gd name="connsiteX1639" fmla="*/ 4349501 w 8583640"/>
              <a:gd name="connsiteY1639" fmla="*/ 843424 h 6421124"/>
              <a:gd name="connsiteX1640" fmla="*/ 4229762 w 8583640"/>
              <a:gd name="connsiteY1640" fmla="*/ 843424 h 6421124"/>
              <a:gd name="connsiteX1641" fmla="*/ 3506658 w 8583640"/>
              <a:gd name="connsiteY1641" fmla="*/ 843424 h 6421124"/>
              <a:gd name="connsiteX1642" fmla="*/ 3506658 w 8583640"/>
              <a:gd name="connsiteY1642" fmla="*/ 722270 h 6421124"/>
              <a:gd name="connsiteX1643" fmla="*/ 4229762 w 8583640"/>
              <a:gd name="connsiteY1643" fmla="*/ 722270 h 6421124"/>
              <a:gd name="connsiteX1644" fmla="*/ 3988727 w 8583640"/>
              <a:gd name="connsiteY1644" fmla="*/ 3 h 6421124"/>
              <a:gd name="connsiteX1645" fmla="*/ 4108467 w 8583640"/>
              <a:gd name="connsiteY1645" fmla="*/ 3 h 6421124"/>
              <a:gd name="connsiteX1646" fmla="*/ 4108467 w 8583640"/>
              <a:gd name="connsiteY1646" fmla="*/ 481514 h 6421124"/>
              <a:gd name="connsiteX1647" fmla="*/ 4108467 w 8583640"/>
              <a:gd name="connsiteY1647" fmla="*/ 602669 h 6421124"/>
              <a:gd name="connsiteX1648" fmla="*/ 3988727 w 8583640"/>
              <a:gd name="connsiteY1648" fmla="*/ 602669 h 6421124"/>
              <a:gd name="connsiteX1649" fmla="*/ 3506658 w 8583640"/>
              <a:gd name="connsiteY1649" fmla="*/ 602669 h 6421124"/>
              <a:gd name="connsiteX1650" fmla="*/ 3506658 w 8583640"/>
              <a:gd name="connsiteY1650" fmla="*/ 481514 h 6421124"/>
              <a:gd name="connsiteX1651" fmla="*/ 3988727 w 8583640"/>
              <a:gd name="connsiteY1651" fmla="*/ 481514 h 6421124"/>
              <a:gd name="connsiteX1652" fmla="*/ 3747693 w 8583640"/>
              <a:gd name="connsiteY1652" fmla="*/ 3 h 6421124"/>
              <a:gd name="connsiteX1653" fmla="*/ 3867432 w 8583640"/>
              <a:gd name="connsiteY1653" fmla="*/ 3 h 6421124"/>
              <a:gd name="connsiteX1654" fmla="*/ 3867432 w 8583640"/>
              <a:gd name="connsiteY1654" fmla="*/ 240759 h 6421124"/>
              <a:gd name="connsiteX1655" fmla="*/ 3867432 w 8583640"/>
              <a:gd name="connsiteY1655" fmla="*/ 361912 h 6421124"/>
              <a:gd name="connsiteX1656" fmla="*/ 3747693 w 8583640"/>
              <a:gd name="connsiteY1656" fmla="*/ 361912 h 6421124"/>
              <a:gd name="connsiteX1657" fmla="*/ 3506658 w 8583640"/>
              <a:gd name="connsiteY1657" fmla="*/ 361912 h 6421124"/>
              <a:gd name="connsiteX1658" fmla="*/ 3506658 w 8583640"/>
              <a:gd name="connsiteY1658" fmla="*/ 240759 h 6421124"/>
              <a:gd name="connsiteX1659" fmla="*/ 3747693 w 8583640"/>
              <a:gd name="connsiteY1659" fmla="*/ 240759 h 6421124"/>
              <a:gd name="connsiteX1660" fmla="*/ 3506659 w 8583640"/>
              <a:gd name="connsiteY1660" fmla="*/ 3 h 6421124"/>
              <a:gd name="connsiteX1661" fmla="*/ 3627954 w 8583640"/>
              <a:gd name="connsiteY1661" fmla="*/ 3 h 6421124"/>
              <a:gd name="connsiteX1662" fmla="*/ 3627954 w 8583640"/>
              <a:gd name="connsiteY1662" fmla="*/ 121157 h 6421124"/>
              <a:gd name="connsiteX1663" fmla="*/ 3506659 w 8583640"/>
              <a:gd name="connsiteY1663" fmla="*/ 121157 h 6421124"/>
              <a:gd name="connsiteX1664" fmla="*/ 6154929 w 8583640"/>
              <a:gd name="connsiteY1664" fmla="*/ 2 h 6421124"/>
              <a:gd name="connsiteX1665" fmla="*/ 6276223 w 8583640"/>
              <a:gd name="connsiteY1665" fmla="*/ 2 h 6421124"/>
              <a:gd name="connsiteX1666" fmla="*/ 6276223 w 8583640"/>
              <a:gd name="connsiteY1666" fmla="*/ 722268 h 6421124"/>
              <a:gd name="connsiteX1667" fmla="*/ 6276223 w 8583640"/>
              <a:gd name="connsiteY1667" fmla="*/ 843422 h 6421124"/>
              <a:gd name="connsiteX1668" fmla="*/ 6154929 w 8583640"/>
              <a:gd name="connsiteY1668" fmla="*/ 843422 h 6421124"/>
              <a:gd name="connsiteX1669" fmla="*/ 5431825 w 8583640"/>
              <a:gd name="connsiteY1669" fmla="*/ 843422 h 6421124"/>
              <a:gd name="connsiteX1670" fmla="*/ 5431825 w 8583640"/>
              <a:gd name="connsiteY1670" fmla="*/ 722268 h 6421124"/>
              <a:gd name="connsiteX1671" fmla="*/ 6154929 w 8583640"/>
              <a:gd name="connsiteY1671" fmla="*/ 722268 h 6421124"/>
              <a:gd name="connsiteX1672" fmla="*/ 5913894 w 8583640"/>
              <a:gd name="connsiteY1672" fmla="*/ 2 h 6421124"/>
              <a:gd name="connsiteX1673" fmla="*/ 6035189 w 8583640"/>
              <a:gd name="connsiteY1673" fmla="*/ 2 h 6421124"/>
              <a:gd name="connsiteX1674" fmla="*/ 6035189 w 8583640"/>
              <a:gd name="connsiteY1674" fmla="*/ 481512 h 6421124"/>
              <a:gd name="connsiteX1675" fmla="*/ 6035189 w 8583640"/>
              <a:gd name="connsiteY1675" fmla="*/ 602667 h 6421124"/>
              <a:gd name="connsiteX1676" fmla="*/ 5913894 w 8583640"/>
              <a:gd name="connsiteY1676" fmla="*/ 602667 h 6421124"/>
              <a:gd name="connsiteX1677" fmla="*/ 5431825 w 8583640"/>
              <a:gd name="connsiteY1677" fmla="*/ 602667 h 6421124"/>
              <a:gd name="connsiteX1678" fmla="*/ 5431825 w 8583640"/>
              <a:gd name="connsiteY1678" fmla="*/ 481512 h 6421124"/>
              <a:gd name="connsiteX1679" fmla="*/ 5913894 w 8583640"/>
              <a:gd name="connsiteY1679" fmla="*/ 481512 h 6421124"/>
              <a:gd name="connsiteX1680" fmla="*/ 6395963 w 8583640"/>
              <a:gd name="connsiteY1680" fmla="*/ 1 h 6421124"/>
              <a:gd name="connsiteX1681" fmla="*/ 7240361 w 8583640"/>
              <a:gd name="connsiteY1681" fmla="*/ 1 h 6421124"/>
              <a:gd name="connsiteX1682" fmla="*/ 7240361 w 8583640"/>
              <a:gd name="connsiteY1682" fmla="*/ 121155 h 6421124"/>
              <a:gd name="connsiteX1683" fmla="*/ 7240361 w 8583640"/>
              <a:gd name="connsiteY1683" fmla="*/ 843422 h 6421124"/>
              <a:gd name="connsiteX1684" fmla="*/ 7119067 w 8583640"/>
              <a:gd name="connsiteY1684" fmla="*/ 843422 h 6421124"/>
              <a:gd name="connsiteX1685" fmla="*/ 7119067 w 8583640"/>
              <a:gd name="connsiteY1685" fmla="*/ 121155 h 6421124"/>
              <a:gd name="connsiteX1686" fmla="*/ 6395963 w 8583640"/>
              <a:gd name="connsiteY1686" fmla="*/ 121155 h 6421124"/>
              <a:gd name="connsiteX1687" fmla="*/ 5672860 w 8583640"/>
              <a:gd name="connsiteY1687" fmla="*/ 1 h 6421124"/>
              <a:gd name="connsiteX1688" fmla="*/ 5792600 w 8583640"/>
              <a:gd name="connsiteY1688" fmla="*/ 1 h 6421124"/>
              <a:gd name="connsiteX1689" fmla="*/ 5792600 w 8583640"/>
              <a:gd name="connsiteY1689" fmla="*/ 240757 h 6421124"/>
              <a:gd name="connsiteX1690" fmla="*/ 5792600 w 8583640"/>
              <a:gd name="connsiteY1690" fmla="*/ 361911 h 6421124"/>
              <a:gd name="connsiteX1691" fmla="*/ 5672860 w 8583640"/>
              <a:gd name="connsiteY1691" fmla="*/ 361911 h 6421124"/>
              <a:gd name="connsiteX1692" fmla="*/ 5431825 w 8583640"/>
              <a:gd name="connsiteY1692" fmla="*/ 361911 h 6421124"/>
              <a:gd name="connsiteX1693" fmla="*/ 5431825 w 8583640"/>
              <a:gd name="connsiteY1693" fmla="*/ 240757 h 6421124"/>
              <a:gd name="connsiteX1694" fmla="*/ 5672860 w 8583640"/>
              <a:gd name="connsiteY1694" fmla="*/ 240757 h 6421124"/>
              <a:gd name="connsiteX1695" fmla="*/ 5431825 w 8583640"/>
              <a:gd name="connsiteY1695" fmla="*/ 1 h 6421124"/>
              <a:gd name="connsiteX1696" fmla="*/ 5553120 w 8583640"/>
              <a:gd name="connsiteY1696" fmla="*/ 1 h 6421124"/>
              <a:gd name="connsiteX1697" fmla="*/ 5553120 w 8583640"/>
              <a:gd name="connsiteY1697" fmla="*/ 121155 h 6421124"/>
              <a:gd name="connsiteX1698" fmla="*/ 5431825 w 8583640"/>
              <a:gd name="connsiteY1698" fmla="*/ 121155 h 6421124"/>
              <a:gd name="connsiteX1699" fmla="*/ 8321130 w 8583640"/>
              <a:gd name="connsiteY1699" fmla="*/ 0 h 6421124"/>
              <a:gd name="connsiteX1700" fmla="*/ 8583640 w 8583640"/>
              <a:gd name="connsiteY1700" fmla="*/ 0 h 6421124"/>
              <a:gd name="connsiteX1701" fmla="*/ 8583640 w 8583640"/>
              <a:gd name="connsiteY1701" fmla="*/ 121154 h 6421124"/>
              <a:gd name="connsiteX1702" fmla="*/ 8321130 w 8583640"/>
              <a:gd name="connsiteY1702" fmla="*/ 121154 h 6421124"/>
              <a:gd name="connsiteX1703" fmla="*/ 8080095 w 8583640"/>
              <a:gd name="connsiteY1703" fmla="*/ 0 h 6421124"/>
              <a:gd name="connsiteX1704" fmla="*/ 8201389 w 8583640"/>
              <a:gd name="connsiteY1704" fmla="*/ 0 h 6421124"/>
              <a:gd name="connsiteX1705" fmla="*/ 8201389 w 8583640"/>
              <a:gd name="connsiteY1705" fmla="*/ 722267 h 6421124"/>
              <a:gd name="connsiteX1706" fmla="*/ 8201389 w 8583640"/>
              <a:gd name="connsiteY1706" fmla="*/ 843421 h 6421124"/>
              <a:gd name="connsiteX1707" fmla="*/ 8080095 w 8583640"/>
              <a:gd name="connsiteY1707" fmla="*/ 843421 h 6421124"/>
              <a:gd name="connsiteX1708" fmla="*/ 7356991 w 8583640"/>
              <a:gd name="connsiteY1708" fmla="*/ 843421 h 6421124"/>
              <a:gd name="connsiteX1709" fmla="*/ 7356991 w 8583640"/>
              <a:gd name="connsiteY1709" fmla="*/ 722267 h 6421124"/>
              <a:gd name="connsiteX1710" fmla="*/ 8080095 w 8583640"/>
              <a:gd name="connsiteY1710" fmla="*/ 722267 h 6421124"/>
              <a:gd name="connsiteX1711" fmla="*/ 7839060 w 8583640"/>
              <a:gd name="connsiteY1711" fmla="*/ 0 h 6421124"/>
              <a:gd name="connsiteX1712" fmla="*/ 7960355 w 8583640"/>
              <a:gd name="connsiteY1712" fmla="*/ 0 h 6421124"/>
              <a:gd name="connsiteX1713" fmla="*/ 7960355 w 8583640"/>
              <a:gd name="connsiteY1713" fmla="*/ 481511 h 6421124"/>
              <a:gd name="connsiteX1714" fmla="*/ 7960355 w 8583640"/>
              <a:gd name="connsiteY1714" fmla="*/ 602666 h 6421124"/>
              <a:gd name="connsiteX1715" fmla="*/ 7839060 w 8583640"/>
              <a:gd name="connsiteY1715" fmla="*/ 602666 h 6421124"/>
              <a:gd name="connsiteX1716" fmla="*/ 7356991 w 8583640"/>
              <a:gd name="connsiteY1716" fmla="*/ 602666 h 6421124"/>
              <a:gd name="connsiteX1717" fmla="*/ 7356991 w 8583640"/>
              <a:gd name="connsiteY1717" fmla="*/ 481511 h 6421124"/>
              <a:gd name="connsiteX1718" fmla="*/ 7839060 w 8583640"/>
              <a:gd name="connsiteY1718" fmla="*/ 481511 h 6421124"/>
              <a:gd name="connsiteX1719" fmla="*/ 7598026 w 8583640"/>
              <a:gd name="connsiteY1719" fmla="*/ 0 h 6421124"/>
              <a:gd name="connsiteX1720" fmla="*/ 7719320 w 8583640"/>
              <a:gd name="connsiteY1720" fmla="*/ 0 h 6421124"/>
              <a:gd name="connsiteX1721" fmla="*/ 7719320 w 8583640"/>
              <a:gd name="connsiteY1721" fmla="*/ 240756 h 6421124"/>
              <a:gd name="connsiteX1722" fmla="*/ 7719320 w 8583640"/>
              <a:gd name="connsiteY1722" fmla="*/ 361910 h 6421124"/>
              <a:gd name="connsiteX1723" fmla="*/ 7598026 w 8583640"/>
              <a:gd name="connsiteY1723" fmla="*/ 361910 h 6421124"/>
              <a:gd name="connsiteX1724" fmla="*/ 7356991 w 8583640"/>
              <a:gd name="connsiteY1724" fmla="*/ 361910 h 6421124"/>
              <a:gd name="connsiteX1725" fmla="*/ 7356991 w 8583640"/>
              <a:gd name="connsiteY1725" fmla="*/ 240756 h 6421124"/>
              <a:gd name="connsiteX1726" fmla="*/ 7598026 w 8583640"/>
              <a:gd name="connsiteY1726" fmla="*/ 240756 h 6421124"/>
              <a:gd name="connsiteX1727" fmla="*/ 7356991 w 8583640"/>
              <a:gd name="connsiteY1727" fmla="*/ 0 h 6421124"/>
              <a:gd name="connsiteX1728" fmla="*/ 7478285 w 8583640"/>
              <a:gd name="connsiteY1728" fmla="*/ 0 h 6421124"/>
              <a:gd name="connsiteX1729" fmla="*/ 7478285 w 8583640"/>
              <a:gd name="connsiteY1729" fmla="*/ 121154 h 6421124"/>
              <a:gd name="connsiteX1730" fmla="*/ 7356991 w 8583640"/>
              <a:gd name="connsiteY1730" fmla="*/ 121154 h 642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</a:cxnLst>
            <a:rect l="l" t="t" r="r" b="b"/>
            <a:pathLst>
              <a:path w="8583640" h="6421124">
                <a:moveTo>
                  <a:pt x="8321130" y="6233237"/>
                </a:moveTo>
                <a:lnTo>
                  <a:pt x="8562165" y="6233237"/>
                </a:lnTo>
                <a:lnTo>
                  <a:pt x="8583640" y="6233237"/>
                </a:lnTo>
                <a:lnTo>
                  <a:pt x="8583640" y="6421124"/>
                </a:lnTo>
                <a:lnTo>
                  <a:pt x="8562165" y="6421124"/>
                </a:lnTo>
                <a:lnTo>
                  <a:pt x="8562165" y="6354392"/>
                </a:lnTo>
                <a:lnTo>
                  <a:pt x="8321130" y="6354392"/>
                </a:lnTo>
                <a:close/>
                <a:moveTo>
                  <a:pt x="6395963" y="6233237"/>
                </a:moveTo>
                <a:lnTo>
                  <a:pt x="6636998" y="6233237"/>
                </a:lnTo>
                <a:lnTo>
                  <a:pt x="6758292" y="6233237"/>
                </a:lnTo>
                <a:lnTo>
                  <a:pt x="6758292" y="6354392"/>
                </a:lnTo>
                <a:lnTo>
                  <a:pt x="6758292" y="6421124"/>
                </a:lnTo>
                <a:lnTo>
                  <a:pt x="6636998" y="6421124"/>
                </a:lnTo>
                <a:lnTo>
                  <a:pt x="6636998" y="6354392"/>
                </a:lnTo>
                <a:lnTo>
                  <a:pt x="6395963" y="6354392"/>
                </a:lnTo>
                <a:close/>
                <a:moveTo>
                  <a:pt x="4470797" y="6233237"/>
                </a:moveTo>
                <a:lnTo>
                  <a:pt x="4711832" y="6233237"/>
                </a:lnTo>
                <a:lnTo>
                  <a:pt x="4831571" y="6233237"/>
                </a:lnTo>
                <a:lnTo>
                  <a:pt x="4831571" y="6354392"/>
                </a:lnTo>
                <a:lnTo>
                  <a:pt x="4831571" y="6421124"/>
                </a:lnTo>
                <a:lnTo>
                  <a:pt x="4711832" y="6421124"/>
                </a:lnTo>
                <a:lnTo>
                  <a:pt x="4711832" y="6354392"/>
                </a:lnTo>
                <a:lnTo>
                  <a:pt x="4470797" y="6354392"/>
                </a:lnTo>
                <a:close/>
                <a:moveTo>
                  <a:pt x="2544075" y="6233237"/>
                </a:moveTo>
                <a:lnTo>
                  <a:pt x="2785110" y="6233237"/>
                </a:lnTo>
                <a:lnTo>
                  <a:pt x="2906404" y="6233237"/>
                </a:lnTo>
                <a:lnTo>
                  <a:pt x="2906404" y="6354392"/>
                </a:lnTo>
                <a:lnTo>
                  <a:pt x="2906404" y="6421124"/>
                </a:lnTo>
                <a:lnTo>
                  <a:pt x="2785110" y="6421124"/>
                </a:lnTo>
                <a:lnTo>
                  <a:pt x="2785110" y="6354392"/>
                </a:lnTo>
                <a:lnTo>
                  <a:pt x="2544075" y="6354392"/>
                </a:lnTo>
                <a:close/>
                <a:moveTo>
                  <a:pt x="734613" y="6233237"/>
                </a:moveTo>
                <a:lnTo>
                  <a:pt x="859944" y="6233237"/>
                </a:lnTo>
                <a:lnTo>
                  <a:pt x="981238" y="6233237"/>
                </a:lnTo>
                <a:lnTo>
                  <a:pt x="981238" y="6354392"/>
                </a:lnTo>
                <a:lnTo>
                  <a:pt x="981238" y="6421124"/>
                </a:lnTo>
                <a:lnTo>
                  <a:pt x="859944" y="6421124"/>
                </a:lnTo>
                <a:lnTo>
                  <a:pt x="859944" y="6354392"/>
                </a:lnTo>
                <a:lnTo>
                  <a:pt x="804663" y="6354392"/>
                </a:lnTo>
                <a:lnTo>
                  <a:pt x="778845" y="6312761"/>
                </a:lnTo>
                <a:close/>
                <a:moveTo>
                  <a:pt x="8321130" y="5992481"/>
                </a:moveTo>
                <a:lnTo>
                  <a:pt x="8583640" y="5992481"/>
                </a:lnTo>
                <a:lnTo>
                  <a:pt x="8583640" y="6113636"/>
                </a:lnTo>
                <a:lnTo>
                  <a:pt x="8321130" y="6113636"/>
                </a:lnTo>
                <a:close/>
                <a:moveTo>
                  <a:pt x="6395963" y="5992481"/>
                </a:moveTo>
                <a:lnTo>
                  <a:pt x="6878032" y="5992481"/>
                </a:lnTo>
                <a:lnTo>
                  <a:pt x="6999327" y="5992481"/>
                </a:lnTo>
                <a:lnTo>
                  <a:pt x="6999327" y="6113636"/>
                </a:lnTo>
                <a:lnTo>
                  <a:pt x="6999327" y="6421124"/>
                </a:lnTo>
                <a:lnTo>
                  <a:pt x="6878032" y="6421124"/>
                </a:lnTo>
                <a:lnTo>
                  <a:pt x="6878032" y="6113636"/>
                </a:lnTo>
                <a:lnTo>
                  <a:pt x="6395963" y="6113636"/>
                </a:lnTo>
                <a:close/>
                <a:moveTo>
                  <a:pt x="4470797" y="5992481"/>
                </a:moveTo>
                <a:lnTo>
                  <a:pt x="4952866" y="5992481"/>
                </a:lnTo>
                <a:lnTo>
                  <a:pt x="5072606" y="5992481"/>
                </a:lnTo>
                <a:lnTo>
                  <a:pt x="5072606" y="6113636"/>
                </a:lnTo>
                <a:lnTo>
                  <a:pt x="5072606" y="6421124"/>
                </a:lnTo>
                <a:lnTo>
                  <a:pt x="4952866" y="6421124"/>
                </a:lnTo>
                <a:lnTo>
                  <a:pt x="4952866" y="6113636"/>
                </a:lnTo>
                <a:lnTo>
                  <a:pt x="4470797" y="6113636"/>
                </a:lnTo>
                <a:close/>
                <a:moveTo>
                  <a:pt x="2544075" y="5992481"/>
                </a:moveTo>
                <a:lnTo>
                  <a:pt x="3026144" y="5992481"/>
                </a:lnTo>
                <a:lnTo>
                  <a:pt x="3147439" y="5992481"/>
                </a:lnTo>
                <a:lnTo>
                  <a:pt x="3147439" y="6113636"/>
                </a:lnTo>
                <a:lnTo>
                  <a:pt x="3147439" y="6421124"/>
                </a:lnTo>
                <a:lnTo>
                  <a:pt x="3026144" y="6421124"/>
                </a:lnTo>
                <a:lnTo>
                  <a:pt x="3026144" y="6113636"/>
                </a:lnTo>
                <a:lnTo>
                  <a:pt x="2544075" y="6113636"/>
                </a:lnTo>
                <a:close/>
                <a:moveTo>
                  <a:pt x="618909" y="5992481"/>
                </a:moveTo>
                <a:lnTo>
                  <a:pt x="1100978" y="5992481"/>
                </a:lnTo>
                <a:lnTo>
                  <a:pt x="1222273" y="5992481"/>
                </a:lnTo>
                <a:lnTo>
                  <a:pt x="1222273" y="6113636"/>
                </a:lnTo>
                <a:lnTo>
                  <a:pt x="1222273" y="6421124"/>
                </a:lnTo>
                <a:lnTo>
                  <a:pt x="1100978" y="6421124"/>
                </a:lnTo>
                <a:lnTo>
                  <a:pt x="1100978" y="6113636"/>
                </a:lnTo>
                <a:lnTo>
                  <a:pt x="668090" y="6113636"/>
                </a:lnTo>
                <a:lnTo>
                  <a:pt x="649307" y="6079868"/>
                </a:lnTo>
                <a:lnTo>
                  <a:pt x="618909" y="6018513"/>
                </a:lnTo>
                <a:close/>
                <a:moveTo>
                  <a:pt x="8321130" y="5751726"/>
                </a:moveTo>
                <a:lnTo>
                  <a:pt x="8583640" y="5751726"/>
                </a:lnTo>
                <a:lnTo>
                  <a:pt x="8583640" y="5872881"/>
                </a:lnTo>
                <a:lnTo>
                  <a:pt x="8321130" y="5872881"/>
                </a:lnTo>
                <a:close/>
                <a:moveTo>
                  <a:pt x="8080095" y="5751726"/>
                </a:moveTo>
                <a:lnTo>
                  <a:pt x="8201389" y="5751726"/>
                </a:lnTo>
                <a:lnTo>
                  <a:pt x="8201389" y="6421124"/>
                </a:lnTo>
                <a:lnTo>
                  <a:pt x="8080095" y="6421124"/>
                </a:lnTo>
                <a:close/>
                <a:moveTo>
                  <a:pt x="7839060" y="5751726"/>
                </a:moveTo>
                <a:lnTo>
                  <a:pt x="7960355" y="5751726"/>
                </a:lnTo>
                <a:lnTo>
                  <a:pt x="7960355" y="6233237"/>
                </a:lnTo>
                <a:lnTo>
                  <a:pt x="7960355" y="6354392"/>
                </a:lnTo>
                <a:lnTo>
                  <a:pt x="7839060" y="6354392"/>
                </a:lnTo>
                <a:lnTo>
                  <a:pt x="7356991" y="6354392"/>
                </a:lnTo>
                <a:lnTo>
                  <a:pt x="7356991" y="6233237"/>
                </a:lnTo>
                <a:lnTo>
                  <a:pt x="7839060" y="6233237"/>
                </a:lnTo>
                <a:close/>
                <a:moveTo>
                  <a:pt x="7598026" y="5751726"/>
                </a:moveTo>
                <a:lnTo>
                  <a:pt x="7719320" y="5751726"/>
                </a:lnTo>
                <a:lnTo>
                  <a:pt x="7719320" y="5992482"/>
                </a:lnTo>
                <a:lnTo>
                  <a:pt x="7719320" y="6113636"/>
                </a:lnTo>
                <a:lnTo>
                  <a:pt x="7598026" y="6113636"/>
                </a:lnTo>
                <a:lnTo>
                  <a:pt x="7356991" y="6113636"/>
                </a:lnTo>
                <a:lnTo>
                  <a:pt x="7356991" y="5992482"/>
                </a:lnTo>
                <a:lnTo>
                  <a:pt x="7598026" y="5992482"/>
                </a:lnTo>
                <a:close/>
                <a:moveTo>
                  <a:pt x="7356991" y="5751726"/>
                </a:moveTo>
                <a:lnTo>
                  <a:pt x="7478285" y="5751726"/>
                </a:lnTo>
                <a:lnTo>
                  <a:pt x="7478285" y="5872880"/>
                </a:lnTo>
                <a:lnTo>
                  <a:pt x="7356991" y="5872880"/>
                </a:lnTo>
                <a:close/>
                <a:moveTo>
                  <a:pt x="6395963" y="5751726"/>
                </a:moveTo>
                <a:lnTo>
                  <a:pt x="7240361" y="5751726"/>
                </a:lnTo>
                <a:lnTo>
                  <a:pt x="7240361" y="5872881"/>
                </a:lnTo>
                <a:lnTo>
                  <a:pt x="7240361" y="6421124"/>
                </a:lnTo>
                <a:lnTo>
                  <a:pt x="7119067" y="6421124"/>
                </a:lnTo>
                <a:lnTo>
                  <a:pt x="7119067" y="5872881"/>
                </a:lnTo>
                <a:lnTo>
                  <a:pt x="6395963" y="5872881"/>
                </a:lnTo>
                <a:close/>
                <a:moveTo>
                  <a:pt x="6154929" y="5751726"/>
                </a:moveTo>
                <a:lnTo>
                  <a:pt x="6276224" y="5751726"/>
                </a:lnTo>
                <a:lnTo>
                  <a:pt x="6276224" y="6421124"/>
                </a:lnTo>
                <a:lnTo>
                  <a:pt x="6154929" y="6421124"/>
                </a:lnTo>
                <a:close/>
                <a:moveTo>
                  <a:pt x="5913894" y="5751726"/>
                </a:moveTo>
                <a:lnTo>
                  <a:pt x="6035189" y="5751726"/>
                </a:lnTo>
                <a:lnTo>
                  <a:pt x="6035189" y="6233237"/>
                </a:lnTo>
                <a:lnTo>
                  <a:pt x="6035189" y="6354392"/>
                </a:lnTo>
                <a:lnTo>
                  <a:pt x="5913894" y="6354392"/>
                </a:lnTo>
                <a:lnTo>
                  <a:pt x="5431825" y="6354392"/>
                </a:lnTo>
                <a:lnTo>
                  <a:pt x="5431825" y="6233237"/>
                </a:lnTo>
                <a:lnTo>
                  <a:pt x="5913894" y="6233237"/>
                </a:lnTo>
                <a:close/>
                <a:moveTo>
                  <a:pt x="5672860" y="5751726"/>
                </a:moveTo>
                <a:lnTo>
                  <a:pt x="5792600" y="5751726"/>
                </a:lnTo>
                <a:lnTo>
                  <a:pt x="5792600" y="5992482"/>
                </a:lnTo>
                <a:lnTo>
                  <a:pt x="5792600" y="6113636"/>
                </a:lnTo>
                <a:lnTo>
                  <a:pt x="5672860" y="6113636"/>
                </a:lnTo>
                <a:lnTo>
                  <a:pt x="5431825" y="6113636"/>
                </a:lnTo>
                <a:lnTo>
                  <a:pt x="5431825" y="5992482"/>
                </a:lnTo>
                <a:lnTo>
                  <a:pt x="5672860" y="5992482"/>
                </a:lnTo>
                <a:close/>
                <a:moveTo>
                  <a:pt x="5431825" y="5751726"/>
                </a:moveTo>
                <a:lnTo>
                  <a:pt x="5553120" y="5751726"/>
                </a:lnTo>
                <a:lnTo>
                  <a:pt x="5553120" y="5872880"/>
                </a:lnTo>
                <a:lnTo>
                  <a:pt x="5431825" y="5872880"/>
                </a:lnTo>
                <a:close/>
                <a:moveTo>
                  <a:pt x="4470797" y="5751726"/>
                </a:moveTo>
                <a:lnTo>
                  <a:pt x="5313640" y="5751726"/>
                </a:lnTo>
                <a:lnTo>
                  <a:pt x="5313640" y="5872881"/>
                </a:lnTo>
                <a:lnTo>
                  <a:pt x="5313640" y="6421124"/>
                </a:lnTo>
                <a:lnTo>
                  <a:pt x="5193901" y="6421124"/>
                </a:lnTo>
                <a:lnTo>
                  <a:pt x="5193901" y="5872881"/>
                </a:lnTo>
                <a:lnTo>
                  <a:pt x="4470797" y="5872881"/>
                </a:lnTo>
                <a:close/>
                <a:moveTo>
                  <a:pt x="4229762" y="5751726"/>
                </a:moveTo>
                <a:lnTo>
                  <a:pt x="4351057" y="5751726"/>
                </a:lnTo>
                <a:lnTo>
                  <a:pt x="4351057" y="6421124"/>
                </a:lnTo>
                <a:lnTo>
                  <a:pt x="4229762" y="6421124"/>
                </a:lnTo>
                <a:close/>
                <a:moveTo>
                  <a:pt x="3988727" y="5751726"/>
                </a:moveTo>
                <a:lnTo>
                  <a:pt x="4108467" y="5751726"/>
                </a:lnTo>
                <a:lnTo>
                  <a:pt x="4108467" y="6233237"/>
                </a:lnTo>
                <a:lnTo>
                  <a:pt x="4108467" y="6354392"/>
                </a:lnTo>
                <a:lnTo>
                  <a:pt x="3988727" y="6354392"/>
                </a:lnTo>
                <a:lnTo>
                  <a:pt x="3506658" y="6354392"/>
                </a:lnTo>
                <a:lnTo>
                  <a:pt x="3506658" y="6233237"/>
                </a:lnTo>
                <a:lnTo>
                  <a:pt x="3988727" y="6233237"/>
                </a:lnTo>
                <a:close/>
                <a:moveTo>
                  <a:pt x="3747693" y="5751726"/>
                </a:moveTo>
                <a:lnTo>
                  <a:pt x="3867432" y="5751726"/>
                </a:lnTo>
                <a:lnTo>
                  <a:pt x="3867432" y="5992482"/>
                </a:lnTo>
                <a:lnTo>
                  <a:pt x="3867432" y="6113636"/>
                </a:lnTo>
                <a:lnTo>
                  <a:pt x="3747693" y="6113636"/>
                </a:lnTo>
                <a:lnTo>
                  <a:pt x="3506658" y="6113636"/>
                </a:lnTo>
                <a:lnTo>
                  <a:pt x="3506658" y="5992482"/>
                </a:lnTo>
                <a:lnTo>
                  <a:pt x="3747693" y="5992482"/>
                </a:lnTo>
                <a:close/>
                <a:moveTo>
                  <a:pt x="3506659" y="5751726"/>
                </a:moveTo>
                <a:lnTo>
                  <a:pt x="3627954" y="5751726"/>
                </a:lnTo>
                <a:lnTo>
                  <a:pt x="3627954" y="5872880"/>
                </a:lnTo>
                <a:lnTo>
                  <a:pt x="3506659" y="5872880"/>
                </a:lnTo>
                <a:close/>
                <a:moveTo>
                  <a:pt x="2544075" y="5751726"/>
                </a:moveTo>
                <a:lnTo>
                  <a:pt x="3388474" y="5751726"/>
                </a:lnTo>
                <a:lnTo>
                  <a:pt x="3388474" y="5872881"/>
                </a:lnTo>
                <a:lnTo>
                  <a:pt x="3388474" y="6421124"/>
                </a:lnTo>
                <a:lnTo>
                  <a:pt x="3268734" y="6421124"/>
                </a:lnTo>
                <a:lnTo>
                  <a:pt x="3268734" y="5872881"/>
                </a:lnTo>
                <a:lnTo>
                  <a:pt x="2544075" y="5872881"/>
                </a:lnTo>
                <a:close/>
                <a:moveTo>
                  <a:pt x="2303041" y="5751726"/>
                </a:moveTo>
                <a:lnTo>
                  <a:pt x="2424336" y="5751726"/>
                </a:lnTo>
                <a:lnTo>
                  <a:pt x="2424336" y="6421124"/>
                </a:lnTo>
                <a:lnTo>
                  <a:pt x="2303041" y="6421124"/>
                </a:lnTo>
                <a:close/>
                <a:moveTo>
                  <a:pt x="2062006" y="5751726"/>
                </a:moveTo>
                <a:lnTo>
                  <a:pt x="2183301" y="5751726"/>
                </a:lnTo>
                <a:lnTo>
                  <a:pt x="2183301" y="6233237"/>
                </a:lnTo>
                <a:lnTo>
                  <a:pt x="2183301" y="6354392"/>
                </a:lnTo>
                <a:lnTo>
                  <a:pt x="2062006" y="6354392"/>
                </a:lnTo>
                <a:lnTo>
                  <a:pt x="1579938" y="6354392"/>
                </a:lnTo>
                <a:lnTo>
                  <a:pt x="1579938" y="6233237"/>
                </a:lnTo>
                <a:lnTo>
                  <a:pt x="2062006" y="6233237"/>
                </a:lnTo>
                <a:close/>
                <a:moveTo>
                  <a:pt x="1820972" y="5751726"/>
                </a:moveTo>
                <a:lnTo>
                  <a:pt x="1942266" y="5751726"/>
                </a:lnTo>
                <a:lnTo>
                  <a:pt x="1942266" y="5992482"/>
                </a:lnTo>
                <a:lnTo>
                  <a:pt x="1942266" y="6113636"/>
                </a:lnTo>
                <a:lnTo>
                  <a:pt x="1820972" y="6113636"/>
                </a:lnTo>
                <a:lnTo>
                  <a:pt x="1579938" y="6113636"/>
                </a:lnTo>
                <a:lnTo>
                  <a:pt x="1579938" y="5992482"/>
                </a:lnTo>
                <a:lnTo>
                  <a:pt x="1820972" y="5992482"/>
                </a:lnTo>
                <a:close/>
                <a:moveTo>
                  <a:pt x="1579938" y="5751726"/>
                </a:moveTo>
                <a:lnTo>
                  <a:pt x="1701232" y="5751726"/>
                </a:lnTo>
                <a:lnTo>
                  <a:pt x="1701232" y="5872880"/>
                </a:lnTo>
                <a:lnTo>
                  <a:pt x="1579938" y="5872880"/>
                </a:lnTo>
                <a:close/>
                <a:moveTo>
                  <a:pt x="618909" y="5751726"/>
                </a:moveTo>
                <a:lnTo>
                  <a:pt x="1463308" y="5751726"/>
                </a:lnTo>
                <a:lnTo>
                  <a:pt x="1463308" y="5872881"/>
                </a:lnTo>
                <a:lnTo>
                  <a:pt x="1463308" y="6421124"/>
                </a:lnTo>
                <a:lnTo>
                  <a:pt x="1342013" y="6421124"/>
                </a:lnTo>
                <a:lnTo>
                  <a:pt x="1342013" y="5872881"/>
                </a:lnTo>
                <a:lnTo>
                  <a:pt x="618909" y="5872881"/>
                </a:lnTo>
                <a:close/>
                <a:moveTo>
                  <a:pt x="491865" y="5751726"/>
                </a:moveTo>
                <a:lnTo>
                  <a:pt x="499169" y="5751726"/>
                </a:lnTo>
                <a:lnTo>
                  <a:pt x="499169" y="5768428"/>
                </a:lnTo>
                <a:close/>
                <a:moveTo>
                  <a:pt x="8080095" y="5515630"/>
                </a:moveTo>
                <a:lnTo>
                  <a:pt x="8201389" y="5515630"/>
                </a:lnTo>
                <a:lnTo>
                  <a:pt x="8201389" y="5636784"/>
                </a:lnTo>
                <a:lnTo>
                  <a:pt x="8080095" y="5636784"/>
                </a:lnTo>
                <a:close/>
                <a:moveTo>
                  <a:pt x="6154929" y="5515630"/>
                </a:moveTo>
                <a:lnTo>
                  <a:pt x="6276224" y="5515630"/>
                </a:lnTo>
                <a:lnTo>
                  <a:pt x="6276224" y="5636784"/>
                </a:lnTo>
                <a:lnTo>
                  <a:pt x="6154929" y="5636784"/>
                </a:lnTo>
                <a:close/>
                <a:moveTo>
                  <a:pt x="4229762" y="5515630"/>
                </a:moveTo>
                <a:lnTo>
                  <a:pt x="4351057" y="5515630"/>
                </a:lnTo>
                <a:lnTo>
                  <a:pt x="4351057" y="5636784"/>
                </a:lnTo>
                <a:lnTo>
                  <a:pt x="4229762" y="5636784"/>
                </a:lnTo>
                <a:close/>
                <a:moveTo>
                  <a:pt x="2303041" y="5515630"/>
                </a:moveTo>
                <a:lnTo>
                  <a:pt x="2424336" y="5515630"/>
                </a:lnTo>
                <a:lnTo>
                  <a:pt x="2424336" y="5636784"/>
                </a:lnTo>
                <a:lnTo>
                  <a:pt x="2303041" y="5636784"/>
                </a:lnTo>
                <a:close/>
                <a:moveTo>
                  <a:pt x="392981" y="5515630"/>
                </a:moveTo>
                <a:lnTo>
                  <a:pt x="499169" y="5515630"/>
                </a:lnTo>
                <a:lnTo>
                  <a:pt x="499169" y="5636784"/>
                </a:lnTo>
                <a:lnTo>
                  <a:pt x="441598" y="5636784"/>
                </a:lnTo>
                <a:lnTo>
                  <a:pt x="422768" y="5593727"/>
                </a:lnTo>
                <a:close/>
                <a:moveTo>
                  <a:pt x="7839060" y="5274875"/>
                </a:moveTo>
                <a:lnTo>
                  <a:pt x="7960355" y="5274875"/>
                </a:lnTo>
                <a:lnTo>
                  <a:pt x="8201389" y="5274875"/>
                </a:lnTo>
                <a:lnTo>
                  <a:pt x="8201389" y="5396029"/>
                </a:lnTo>
                <a:lnTo>
                  <a:pt x="7960355" y="5396029"/>
                </a:lnTo>
                <a:lnTo>
                  <a:pt x="7960355" y="5636785"/>
                </a:lnTo>
                <a:lnTo>
                  <a:pt x="7839060" y="5636785"/>
                </a:lnTo>
                <a:lnTo>
                  <a:pt x="7839060" y="5396029"/>
                </a:lnTo>
                <a:close/>
                <a:moveTo>
                  <a:pt x="5913894" y="5274875"/>
                </a:moveTo>
                <a:lnTo>
                  <a:pt x="6035189" y="5274875"/>
                </a:lnTo>
                <a:lnTo>
                  <a:pt x="6276223" y="5274875"/>
                </a:lnTo>
                <a:lnTo>
                  <a:pt x="6276223" y="5396029"/>
                </a:lnTo>
                <a:lnTo>
                  <a:pt x="6035189" y="5396029"/>
                </a:lnTo>
                <a:lnTo>
                  <a:pt x="6035189" y="5636785"/>
                </a:lnTo>
                <a:lnTo>
                  <a:pt x="5913894" y="5636785"/>
                </a:lnTo>
                <a:lnTo>
                  <a:pt x="5913894" y="5396029"/>
                </a:lnTo>
                <a:close/>
                <a:moveTo>
                  <a:pt x="3988728" y="5274875"/>
                </a:moveTo>
                <a:lnTo>
                  <a:pt x="4108467" y="5274875"/>
                </a:lnTo>
                <a:lnTo>
                  <a:pt x="4349502" y="5274875"/>
                </a:lnTo>
                <a:lnTo>
                  <a:pt x="4349502" y="5396029"/>
                </a:lnTo>
                <a:lnTo>
                  <a:pt x="4108467" y="5396029"/>
                </a:lnTo>
                <a:lnTo>
                  <a:pt x="4108467" y="5636785"/>
                </a:lnTo>
                <a:lnTo>
                  <a:pt x="3988728" y="5636785"/>
                </a:lnTo>
                <a:lnTo>
                  <a:pt x="3988728" y="5396029"/>
                </a:lnTo>
                <a:close/>
                <a:moveTo>
                  <a:pt x="2062006" y="5274875"/>
                </a:moveTo>
                <a:lnTo>
                  <a:pt x="2183301" y="5274875"/>
                </a:lnTo>
                <a:lnTo>
                  <a:pt x="2424335" y="5274875"/>
                </a:lnTo>
                <a:lnTo>
                  <a:pt x="2424335" y="5396029"/>
                </a:lnTo>
                <a:lnTo>
                  <a:pt x="2183301" y="5396029"/>
                </a:lnTo>
                <a:lnTo>
                  <a:pt x="2183301" y="5636785"/>
                </a:lnTo>
                <a:lnTo>
                  <a:pt x="2062006" y="5636785"/>
                </a:lnTo>
                <a:lnTo>
                  <a:pt x="2062006" y="5396029"/>
                </a:lnTo>
                <a:close/>
                <a:moveTo>
                  <a:pt x="304741" y="5274875"/>
                </a:moveTo>
                <a:lnTo>
                  <a:pt x="499169" y="5274875"/>
                </a:lnTo>
                <a:lnTo>
                  <a:pt x="499169" y="5396029"/>
                </a:lnTo>
                <a:lnTo>
                  <a:pt x="347363" y="5396029"/>
                </a:lnTo>
                <a:lnTo>
                  <a:pt x="326442" y="5341177"/>
                </a:lnTo>
                <a:close/>
                <a:moveTo>
                  <a:pt x="7598026" y="5034119"/>
                </a:moveTo>
                <a:lnTo>
                  <a:pt x="7719321" y="5034119"/>
                </a:lnTo>
                <a:lnTo>
                  <a:pt x="8201390" y="5034119"/>
                </a:lnTo>
                <a:lnTo>
                  <a:pt x="8201390" y="5155273"/>
                </a:lnTo>
                <a:lnTo>
                  <a:pt x="7719321" y="5155273"/>
                </a:lnTo>
                <a:lnTo>
                  <a:pt x="7719321" y="5636785"/>
                </a:lnTo>
                <a:lnTo>
                  <a:pt x="7598026" y="5636785"/>
                </a:lnTo>
                <a:lnTo>
                  <a:pt x="7598026" y="5155273"/>
                </a:lnTo>
                <a:close/>
                <a:moveTo>
                  <a:pt x="5672860" y="5034119"/>
                </a:moveTo>
                <a:lnTo>
                  <a:pt x="5792600" y="5034119"/>
                </a:lnTo>
                <a:lnTo>
                  <a:pt x="6276224" y="5034119"/>
                </a:lnTo>
                <a:lnTo>
                  <a:pt x="6276224" y="5155273"/>
                </a:lnTo>
                <a:lnTo>
                  <a:pt x="5792600" y="5155273"/>
                </a:lnTo>
                <a:lnTo>
                  <a:pt x="5792600" y="5636785"/>
                </a:lnTo>
                <a:lnTo>
                  <a:pt x="5672860" y="5636785"/>
                </a:lnTo>
                <a:lnTo>
                  <a:pt x="5672860" y="5155273"/>
                </a:lnTo>
                <a:close/>
                <a:moveTo>
                  <a:pt x="3747693" y="5034119"/>
                </a:moveTo>
                <a:lnTo>
                  <a:pt x="3867432" y="5034119"/>
                </a:lnTo>
                <a:lnTo>
                  <a:pt x="4349502" y="5034119"/>
                </a:lnTo>
                <a:lnTo>
                  <a:pt x="4349502" y="5155273"/>
                </a:lnTo>
                <a:lnTo>
                  <a:pt x="3867432" y="5155273"/>
                </a:lnTo>
                <a:lnTo>
                  <a:pt x="3867432" y="5636785"/>
                </a:lnTo>
                <a:lnTo>
                  <a:pt x="3747693" y="5636785"/>
                </a:lnTo>
                <a:lnTo>
                  <a:pt x="3747693" y="5155273"/>
                </a:lnTo>
                <a:close/>
                <a:moveTo>
                  <a:pt x="1820972" y="5034119"/>
                </a:moveTo>
                <a:lnTo>
                  <a:pt x="1942267" y="5034119"/>
                </a:lnTo>
                <a:lnTo>
                  <a:pt x="2424336" y="5034119"/>
                </a:lnTo>
                <a:lnTo>
                  <a:pt x="2424336" y="5155273"/>
                </a:lnTo>
                <a:lnTo>
                  <a:pt x="1942267" y="5155273"/>
                </a:lnTo>
                <a:lnTo>
                  <a:pt x="1942267" y="5636785"/>
                </a:lnTo>
                <a:lnTo>
                  <a:pt x="1820972" y="5636785"/>
                </a:lnTo>
                <a:lnTo>
                  <a:pt x="1820972" y="5155273"/>
                </a:lnTo>
                <a:close/>
                <a:moveTo>
                  <a:pt x="228498" y="5034119"/>
                </a:moveTo>
                <a:lnTo>
                  <a:pt x="499169" y="5034119"/>
                </a:lnTo>
                <a:lnTo>
                  <a:pt x="499169" y="5155273"/>
                </a:lnTo>
                <a:lnTo>
                  <a:pt x="265593" y="5155273"/>
                </a:lnTo>
                <a:lnTo>
                  <a:pt x="241863" y="5082774"/>
                </a:lnTo>
                <a:close/>
                <a:moveTo>
                  <a:pt x="8562164" y="4793363"/>
                </a:moveTo>
                <a:lnTo>
                  <a:pt x="8583640" y="4793363"/>
                </a:lnTo>
                <a:lnTo>
                  <a:pt x="8583640" y="5396029"/>
                </a:lnTo>
                <a:lnTo>
                  <a:pt x="8562164" y="5396029"/>
                </a:lnTo>
                <a:lnTo>
                  <a:pt x="8562164" y="5274874"/>
                </a:lnTo>
                <a:close/>
                <a:moveTo>
                  <a:pt x="8321130" y="4793363"/>
                </a:moveTo>
                <a:lnTo>
                  <a:pt x="8442425" y="4793363"/>
                </a:lnTo>
                <a:lnTo>
                  <a:pt x="8442425" y="5515630"/>
                </a:lnTo>
                <a:lnTo>
                  <a:pt x="8583640" y="5515630"/>
                </a:lnTo>
                <a:lnTo>
                  <a:pt x="8583640" y="5636784"/>
                </a:lnTo>
                <a:lnTo>
                  <a:pt x="8442425" y="5636784"/>
                </a:lnTo>
                <a:lnTo>
                  <a:pt x="8321130" y="5636784"/>
                </a:lnTo>
                <a:lnTo>
                  <a:pt x="8321130" y="5515630"/>
                </a:lnTo>
                <a:close/>
                <a:moveTo>
                  <a:pt x="7356991" y="4793363"/>
                </a:moveTo>
                <a:lnTo>
                  <a:pt x="8201389" y="4793363"/>
                </a:lnTo>
                <a:lnTo>
                  <a:pt x="8201389" y="4914517"/>
                </a:lnTo>
                <a:lnTo>
                  <a:pt x="7478286" y="4914517"/>
                </a:lnTo>
                <a:lnTo>
                  <a:pt x="7478286" y="5636784"/>
                </a:lnTo>
                <a:lnTo>
                  <a:pt x="7356991" y="5636784"/>
                </a:lnTo>
                <a:lnTo>
                  <a:pt x="7356991" y="4914517"/>
                </a:lnTo>
                <a:close/>
                <a:moveTo>
                  <a:pt x="7119067" y="4793363"/>
                </a:moveTo>
                <a:lnTo>
                  <a:pt x="7240362" y="4793363"/>
                </a:lnTo>
                <a:lnTo>
                  <a:pt x="7240362" y="4914517"/>
                </a:lnTo>
                <a:lnTo>
                  <a:pt x="7119067" y="4914517"/>
                </a:lnTo>
                <a:close/>
                <a:moveTo>
                  <a:pt x="6878032" y="4793363"/>
                </a:moveTo>
                <a:lnTo>
                  <a:pt x="6999327" y="4793363"/>
                </a:lnTo>
                <a:lnTo>
                  <a:pt x="6999327" y="5034119"/>
                </a:lnTo>
                <a:lnTo>
                  <a:pt x="7240361" y="5034119"/>
                </a:lnTo>
                <a:lnTo>
                  <a:pt x="7240361" y="5155273"/>
                </a:lnTo>
                <a:lnTo>
                  <a:pt x="6999327" y="5155273"/>
                </a:lnTo>
                <a:lnTo>
                  <a:pt x="6878032" y="5155273"/>
                </a:lnTo>
                <a:lnTo>
                  <a:pt x="6878032" y="5034119"/>
                </a:lnTo>
                <a:close/>
                <a:moveTo>
                  <a:pt x="6636998" y="4793363"/>
                </a:moveTo>
                <a:lnTo>
                  <a:pt x="6758293" y="4793363"/>
                </a:lnTo>
                <a:lnTo>
                  <a:pt x="6758293" y="5274874"/>
                </a:lnTo>
                <a:lnTo>
                  <a:pt x="7240362" y="5274874"/>
                </a:lnTo>
                <a:lnTo>
                  <a:pt x="7240362" y="5396029"/>
                </a:lnTo>
                <a:lnTo>
                  <a:pt x="6758293" y="5396029"/>
                </a:lnTo>
                <a:lnTo>
                  <a:pt x="6636998" y="5396029"/>
                </a:lnTo>
                <a:lnTo>
                  <a:pt x="6636998" y="5274874"/>
                </a:lnTo>
                <a:close/>
                <a:moveTo>
                  <a:pt x="6395963" y="4793363"/>
                </a:moveTo>
                <a:lnTo>
                  <a:pt x="6517258" y="4793363"/>
                </a:lnTo>
                <a:lnTo>
                  <a:pt x="6517258" y="5515630"/>
                </a:lnTo>
                <a:lnTo>
                  <a:pt x="7240361" y="5515630"/>
                </a:lnTo>
                <a:lnTo>
                  <a:pt x="7240361" y="5636784"/>
                </a:lnTo>
                <a:lnTo>
                  <a:pt x="6517258" y="5636784"/>
                </a:lnTo>
                <a:lnTo>
                  <a:pt x="6395963" y="5636784"/>
                </a:lnTo>
                <a:lnTo>
                  <a:pt x="6395963" y="5515630"/>
                </a:lnTo>
                <a:close/>
                <a:moveTo>
                  <a:pt x="5431825" y="4793363"/>
                </a:moveTo>
                <a:lnTo>
                  <a:pt x="6276223" y="4793363"/>
                </a:lnTo>
                <a:lnTo>
                  <a:pt x="6276223" y="4914517"/>
                </a:lnTo>
                <a:lnTo>
                  <a:pt x="5551565" y="4914517"/>
                </a:lnTo>
                <a:lnTo>
                  <a:pt x="5551565" y="5636784"/>
                </a:lnTo>
                <a:lnTo>
                  <a:pt x="5431825" y="5636784"/>
                </a:lnTo>
                <a:lnTo>
                  <a:pt x="5431825" y="4914517"/>
                </a:lnTo>
                <a:close/>
                <a:moveTo>
                  <a:pt x="5193901" y="4793363"/>
                </a:moveTo>
                <a:lnTo>
                  <a:pt x="5315196" y="4793363"/>
                </a:lnTo>
                <a:lnTo>
                  <a:pt x="5315196" y="4914517"/>
                </a:lnTo>
                <a:lnTo>
                  <a:pt x="5193901" y="4914517"/>
                </a:lnTo>
                <a:close/>
                <a:moveTo>
                  <a:pt x="4952866" y="4793363"/>
                </a:moveTo>
                <a:lnTo>
                  <a:pt x="5072605" y="4793363"/>
                </a:lnTo>
                <a:lnTo>
                  <a:pt x="5072605" y="5034119"/>
                </a:lnTo>
                <a:lnTo>
                  <a:pt x="5313640" y="5034119"/>
                </a:lnTo>
                <a:lnTo>
                  <a:pt x="5313640" y="5155273"/>
                </a:lnTo>
                <a:lnTo>
                  <a:pt x="5072605" y="5155273"/>
                </a:lnTo>
                <a:lnTo>
                  <a:pt x="4952866" y="5155273"/>
                </a:lnTo>
                <a:lnTo>
                  <a:pt x="4952866" y="5034119"/>
                </a:lnTo>
                <a:close/>
                <a:moveTo>
                  <a:pt x="4711832" y="4793363"/>
                </a:moveTo>
                <a:lnTo>
                  <a:pt x="4831571" y="4793363"/>
                </a:lnTo>
                <a:lnTo>
                  <a:pt x="4831571" y="5274874"/>
                </a:lnTo>
                <a:lnTo>
                  <a:pt x="5313641" y="5274874"/>
                </a:lnTo>
                <a:lnTo>
                  <a:pt x="5313641" y="5396029"/>
                </a:lnTo>
                <a:lnTo>
                  <a:pt x="4831571" y="5396029"/>
                </a:lnTo>
                <a:lnTo>
                  <a:pt x="4711832" y="5396029"/>
                </a:lnTo>
                <a:lnTo>
                  <a:pt x="4711832" y="5274874"/>
                </a:lnTo>
                <a:close/>
                <a:moveTo>
                  <a:pt x="4470797" y="4793363"/>
                </a:moveTo>
                <a:lnTo>
                  <a:pt x="4590536" y="4793363"/>
                </a:lnTo>
                <a:lnTo>
                  <a:pt x="4590536" y="5515630"/>
                </a:lnTo>
                <a:lnTo>
                  <a:pt x="5313640" y="5515630"/>
                </a:lnTo>
                <a:lnTo>
                  <a:pt x="5313640" y="5636784"/>
                </a:lnTo>
                <a:lnTo>
                  <a:pt x="4590536" y="5636784"/>
                </a:lnTo>
                <a:lnTo>
                  <a:pt x="4470797" y="5636784"/>
                </a:lnTo>
                <a:lnTo>
                  <a:pt x="4470797" y="5515630"/>
                </a:lnTo>
                <a:close/>
                <a:moveTo>
                  <a:pt x="3506658" y="4793363"/>
                </a:moveTo>
                <a:lnTo>
                  <a:pt x="4349501" y="4793363"/>
                </a:lnTo>
                <a:lnTo>
                  <a:pt x="4349501" y="4914517"/>
                </a:lnTo>
                <a:lnTo>
                  <a:pt x="3626398" y="4914517"/>
                </a:lnTo>
                <a:lnTo>
                  <a:pt x="3626398" y="5636784"/>
                </a:lnTo>
                <a:lnTo>
                  <a:pt x="3506658" y="5636784"/>
                </a:lnTo>
                <a:lnTo>
                  <a:pt x="3506658" y="4914517"/>
                </a:lnTo>
                <a:close/>
                <a:moveTo>
                  <a:pt x="3268734" y="4793363"/>
                </a:moveTo>
                <a:lnTo>
                  <a:pt x="3390029" y="4793363"/>
                </a:lnTo>
                <a:lnTo>
                  <a:pt x="3390029" y="4914517"/>
                </a:lnTo>
                <a:lnTo>
                  <a:pt x="3268734" y="4914517"/>
                </a:lnTo>
                <a:close/>
                <a:moveTo>
                  <a:pt x="3027699" y="4793363"/>
                </a:moveTo>
                <a:lnTo>
                  <a:pt x="3147439" y="4793363"/>
                </a:lnTo>
                <a:lnTo>
                  <a:pt x="3147439" y="5034119"/>
                </a:lnTo>
                <a:lnTo>
                  <a:pt x="3388474" y="5034119"/>
                </a:lnTo>
                <a:lnTo>
                  <a:pt x="3388474" y="5155273"/>
                </a:lnTo>
                <a:lnTo>
                  <a:pt x="3147439" y="5155273"/>
                </a:lnTo>
                <a:lnTo>
                  <a:pt x="3027699" y="5155273"/>
                </a:lnTo>
                <a:lnTo>
                  <a:pt x="3027699" y="5034119"/>
                </a:lnTo>
                <a:close/>
                <a:moveTo>
                  <a:pt x="2785110" y="4793363"/>
                </a:moveTo>
                <a:lnTo>
                  <a:pt x="2906405" y="4793363"/>
                </a:lnTo>
                <a:lnTo>
                  <a:pt x="2906405" y="5274874"/>
                </a:lnTo>
                <a:lnTo>
                  <a:pt x="3388474" y="5274874"/>
                </a:lnTo>
                <a:lnTo>
                  <a:pt x="3388474" y="5396029"/>
                </a:lnTo>
                <a:lnTo>
                  <a:pt x="2906405" y="5396029"/>
                </a:lnTo>
                <a:lnTo>
                  <a:pt x="2785110" y="5396029"/>
                </a:lnTo>
                <a:lnTo>
                  <a:pt x="2785110" y="5274874"/>
                </a:lnTo>
                <a:close/>
                <a:moveTo>
                  <a:pt x="2544075" y="4793363"/>
                </a:moveTo>
                <a:lnTo>
                  <a:pt x="2665370" y="4793363"/>
                </a:lnTo>
                <a:lnTo>
                  <a:pt x="2665370" y="5515630"/>
                </a:lnTo>
                <a:lnTo>
                  <a:pt x="3388474" y="5515630"/>
                </a:lnTo>
                <a:lnTo>
                  <a:pt x="3388474" y="5636784"/>
                </a:lnTo>
                <a:lnTo>
                  <a:pt x="2665370" y="5636784"/>
                </a:lnTo>
                <a:lnTo>
                  <a:pt x="2544075" y="5636784"/>
                </a:lnTo>
                <a:lnTo>
                  <a:pt x="2544075" y="5515630"/>
                </a:lnTo>
                <a:close/>
                <a:moveTo>
                  <a:pt x="1579938" y="4793363"/>
                </a:moveTo>
                <a:lnTo>
                  <a:pt x="2424336" y="4793363"/>
                </a:lnTo>
                <a:lnTo>
                  <a:pt x="2424336" y="4914517"/>
                </a:lnTo>
                <a:lnTo>
                  <a:pt x="1701232" y="4914517"/>
                </a:lnTo>
                <a:lnTo>
                  <a:pt x="1701232" y="5636784"/>
                </a:lnTo>
                <a:lnTo>
                  <a:pt x="1579938" y="5636784"/>
                </a:lnTo>
                <a:lnTo>
                  <a:pt x="1579938" y="4914517"/>
                </a:lnTo>
                <a:close/>
                <a:moveTo>
                  <a:pt x="1342013" y="4793363"/>
                </a:moveTo>
                <a:lnTo>
                  <a:pt x="1463308" y="4793363"/>
                </a:lnTo>
                <a:lnTo>
                  <a:pt x="1463308" y="4914517"/>
                </a:lnTo>
                <a:lnTo>
                  <a:pt x="1342013" y="4914517"/>
                </a:lnTo>
                <a:close/>
                <a:moveTo>
                  <a:pt x="1100978" y="4793363"/>
                </a:moveTo>
                <a:lnTo>
                  <a:pt x="1222273" y="4793363"/>
                </a:lnTo>
                <a:lnTo>
                  <a:pt x="1222273" y="5034119"/>
                </a:lnTo>
                <a:lnTo>
                  <a:pt x="1463307" y="5034119"/>
                </a:lnTo>
                <a:lnTo>
                  <a:pt x="1463307" y="5155273"/>
                </a:lnTo>
                <a:lnTo>
                  <a:pt x="1222273" y="5155273"/>
                </a:lnTo>
                <a:lnTo>
                  <a:pt x="1100978" y="5155273"/>
                </a:lnTo>
                <a:lnTo>
                  <a:pt x="1100978" y="5034119"/>
                </a:lnTo>
                <a:close/>
                <a:moveTo>
                  <a:pt x="859943" y="4793363"/>
                </a:moveTo>
                <a:lnTo>
                  <a:pt x="981238" y="4793363"/>
                </a:lnTo>
                <a:lnTo>
                  <a:pt x="981238" y="5274874"/>
                </a:lnTo>
                <a:lnTo>
                  <a:pt x="1463307" y="5274874"/>
                </a:lnTo>
                <a:lnTo>
                  <a:pt x="1463307" y="5396029"/>
                </a:lnTo>
                <a:lnTo>
                  <a:pt x="981238" y="5396029"/>
                </a:lnTo>
                <a:lnTo>
                  <a:pt x="859943" y="5396029"/>
                </a:lnTo>
                <a:lnTo>
                  <a:pt x="859943" y="5274874"/>
                </a:lnTo>
                <a:close/>
                <a:moveTo>
                  <a:pt x="618909" y="4793363"/>
                </a:moveTo>
                <a:lnTo>
                  <a:pt x="740204" y="4793363"/>
                </a:lnTo>
                <a:lnTo>
                  <a:pt x="740204" y="5515630"/>
                </a:lnTo>
                <a:lnTo>
                  <a:pt x="1463308" y="5515630"/>
                </a:lnTo>
                <a:lnTo>
                  <a:pt x="1463308" y="5636784"/>
                </a:lnTo>
                <a:lnTo>
                  <a:pt x="740204" y="5636784"/>
                </a:lnTo>
                <a:lnTo>
                  <a:pt x="618909" y="5636784"/>
                </a:lnTo>
                <a:lnTo>
                  <a:pt x="618909" y="5515630"/>
                </a:lnTo>
                <a:close/>
                <a:moveTo>
                  <a:pt x="163675" y="4793363"/>
                </a:moveTo>
                <a:lnTo>
                  <a:pt x="499170" y="4793363"/>
                </a:lnTo>
                <a:lnTo>
                  <a:pt x="499170" y="4914517"/>
                </a:lnTo>
                <a:lnTo>
                  <a:pt x="195644" y="4914517"/>
                </a:lnTo>
                <a:lnTo>
                  <a:pt x="169369" y="4818866"/>
                </a:lnTo>
                <a:close/>
                <a:moveTo>
                  <a:pt x="8321130" y="4557267"/>
                </a:moveTo>
                <a:lnTo>
                  <a:pt x="8442424" y="4557267"/>
                </a:lnTo>
                <a:lnTo>
                  <a:pt x="8442424" y="4678421"/>
                </a:lnTo>
                <a:lnTo>
                  <a:pt x="8321130" y="4678421"/>
                </a:lnTo>
                <a:close/>
                <a:moveTo>
                  <a:pt x="6395963" y="4557267"/>
                </a:moveTo>
                <a:lnTo>
                  <a:pt x="6517258" y="4557267"/>
                </a:lnTo>
                <a:lnTo>
                  <a:pt x="6517258" y="4678421"/>
                </a:lnTo>
                <a:lnTo>
                  <a:pt x="6395963" y="4678421"/>
                </a:lnTo>
                <a:close/>
                <a:moveTo>
                  <a:pt x="4470797" y="4557267"/>
                </a:moveTo>
                <a:lnTo>
                  <a:pt x="4592092" y="4557267"/>
                </a:lnTo>
                <a:lnTo>
                  <a:pt x="4592092" y="4678421"/>
                </a:lnTo>
                <a:lnTo>
                  <a:pt x="4470797" y="4678421"/>
                </a:lnTo>
                <a:close/>
                <a:moveTo>
                  <a:pt x="2544075" y="4557267"/>
                </a:moveTo>
                <a:lnTo>
                  <a:pt x="2665370" y="4557267"/>
                </a:lnTo>
                <a:lnTo>
                  <a:pt x="2665370" y="4678421"/>
                </a:lnTo>
                <a:lnTo>
                  <a:pt x="2544075" y="4678421"/>
                </a:lnTo>
                <a:close/>
                <a:moveTo>
                  <a:pt x="618909" y="4557267"/>
                </a:moveTo>
                <a:lnTo>
                  <a:pt x="740204" y="4557267"/>
                </a:lnTo>
                <a:lnTo>
                  <a:pt x="740204" y="4678421"/>
                </a:lnTo>
                <a:lnTo>
                  <a:pt x="618909" y="4678421"/>
                </a:lnTo>
                <a:close/>
                <a:moveTo>
                  <a:pt x="8321130" y="4316512"/>
                </a:moveTo>
                <a:lnTo>
                  <a:pt x="8562165" y="4316512"/>
                </a:lnTo>
                <a:lnTo>
                  <a:pt x="8583640" y="4316512"/>
                </a:lnTo>
                <a:lnTo>
                  <a:pt x="8583640" y="4676869"/>
                </a:lnTo>
                <a:lnTo>
                  <a:pt x="8562165" y="4676869"/>
                </a:lnTo>
                <a:lnTo>
                  <a:pt x="8562165" y="4436113"/>
                </a:lnTo>
                <a:lnTo>
                  <a:pt x="8321130" y="4436113"/>
                </a:lnTo>
                <a:close/>
                <a:moveTo>
                  <a:pt x="6395963" y="4316512"/>
                </a:moveTo>
                <a:lnTo>
                  <a:pt x="6636998" y="4316512"/>
                </a:lnTo>
                <a:lnTo>
                  <a:pt x="6758292" y="4316512"/>
                </a:lnTo>
                <a:lnTo>
                  <a:pt x="6758292" y="4436113"/>
                </a:lnTo>
                <a:lnTo>
                  <a:pt x="6758292" y="4676869"/>
                </a:lnTo>
                <a:lnTo>
                  <a:pt x="6636998" y="4676869"/>
                </a:lnTo>
                <a:lnTo>
                  <a:pt x="6636998" y="4436113"/>
                </a:lnTo>
                <a:lnTo>
                  <a:pt x="6395963" y="4436113"/>
                </a:lnTo>
                <a:close/>
                <a:moveTo>
                  <a:pt x="4470797" y="4316512"/>
                </a:moveTo>
                <a:lnTo>
                  <a:pt x="4711832" y="4316512"/>
                </a:lnTo>
                <a:lnTo>
                  <a:pt x="4831571" y="4316512"/>
                </a:lnTo>
                <a:lnTo>
                  <a:pt x="4831571" y="4436113"/>
                </a:lnTo>
                <a:lnTo>
                  <a:pt x="4831571" y="4676869"/>
                </a:lnTo>
                <a:lnTo>
                  <a:pt x="4711832" y="4676869"/>
                </a:lnTo>
                <a:lnTo>
                  <a:pt x="4711832" y="4436113"/>
                </a:lnTo>
                <a:lnTo>
                  <a:pt x="4470797" y="4436113"/>
                </a:lnTo>
                <a:close/>
                <a:moveTo>
                  <a:pt x="2544075" y="4316512"/>
                </a:moveTo>
                <a:lnTo>
                  <a:pt x="2785110" y="4316512"/>
                </a:lnTo>
                <a:lnTo>
                  <a:pt x="2906404" y="4316512"/>
                </a:lnTo>
                <a:lnTo>
                  <a:pt x="2906404" y="4436113"/>
                </a:lnTo>
                <a:lnTo>
                  <a:pt x="2906404" y="4676869"/>
                </a:lnTo>
                <a:lnTo>
                  <a:pt x="2785110" y="4676869"/>
                </a:lnTo>
                <a:lnTo>
                  <a:pt x="2785110" y="4436113"/>
                </a:lnTo>
                <a:lnTo>
                  <a:pt x="2544075" y="4436113"/>
                </a:lnTo>
                <a:close/>
                <a:moveTo>
                  <a:pt x="618909" y="4316512"/>
                </a:moveTo>
                <a:lnTo>
                  <a:pt x="859944" y="4316512"/>
                </a:lnTo>
                <a:lnTo>
                  <a:pt x="981238" y="4316512"/>
                </a:lnTo>
                <a:lnTo>
                  <a:pt x="981238" y="4436113"/>
                </a:lnTo>
                <a:lnTo>
                  <a:pt x="981238" y="4676869"/>
                </a:lnTo>
                <a:lnTo>
                  <a:pt x="859944" y="4676869"/>
                </a:lnTo>
                <a:lnTo>
                  <a:pt x="859944" y="4436113"/>
                </a:lnTo>
                <a:lnTo>
                  <a:pt x="618909" y="4436113"/>
                </a:lnTo>
                <a:close/>
                <a:moveTo>
                  <a:pt x="8321130" y="4075756"/>
                </a:moveTo>
                <a:lnTo>
                  <a:pt x="8583640" y="4075756"/>
                </a:lnTo>
                <a:lnTo>
                  <a:pt x="8583640" y="4195357"/>
                </a:lnTo>
                <a:lnTo>
                  <a:pt x="8321130" y="4195357"/>
                </a:lnTo>
                <a:close/>
                <a:moveTo>
                  <a:pt x="6395963" y="4075756"/>
                </a:moveTo>
                <a:lnTo>
                  <a:pt x="6878032" y="4075756"/>
                </a:lnTo>
                <a:lnTo>
                  <a:pt x="6999327" y="4075756"/>
                </a:lnTo>
                <a:lnTo>
                  <a:pt x="6999327" y="4195357"/>
                </a:lnTo>
                <a:lnTo>
                  <a:pt x="6999327" y="4676869"/>
                </a:lnTo>
                <a:lnTo>
                  <a:pt x="6878032" y="4676869"/>
                </a:lnTo>
                <a:lnTo>
                  <a:pt x="6878032" y="4195357"/>
                </a:lnTo>
                <a:lnTo>
                  <a:pt x="6395963" y="4195357"/>
                </a:lnTo>
                <a:close/>
                <a:moveTo>
                  <a:pt x="4470797" y="4075756"/>
                </a:moveTo>
                <a:lnTo>
                  <a:pt x="4952866" y="4075756"/>
                </a:lnTo>
                <a:lnTo>
                  <a:pt x="5072606" y="4075756"/>
                </a:lnTo>
                <a:lnTo>
                  <a:pt x="5072606" y="4195357"/>
                </a:lnTo>
                <a:lnTo>
                  <a:pt x="5072606" y="4676869"/>
                </a:lnTo>
                <a:lnTo>
                  <a:pt x="4952866" y="4676869"/>
                </a:lnTo>
                <a:lnTo>
                  <a:pt x="4952866" y="4195357"/>
                </a:lnTo>
                <a:lnTo>
                  <a:pt x="4470797" y="4195357"/>
                </a:lnTo>
                <a:close/>
                <a:moveTo>
                  <a:pt x="2544075" y="4075756"/>
                </a:moveTo>
                <a:lnTo>
                  <a:pt x="3026144" y="4075756"/>
                </a:lnTo>
                <a:lnTo>
                  <a:pt x="3147439" y="4075756"/>
                </a:lnTo>
                <a:lnTo>
                  <a:pt x="3147439" y="4195357"/>
                </a:lnTo>
                <a:lnTo>
                  <a:pt x="3147439" y="4676869"/>
                </a:lnTo>
                <a:lnTo>
                  <a:pt x="3026144" y="4676869"/>
                </a:lnTo>
                <a:lnTo>
                  <a:pt x="3026144" y="4195357"/>
                </a:lnTo>
                <a:lnTo>
                  <a:pt x="2544075" y="4195357"/>
                </a:lnTo>
                <a:close/>
                <a:moveTo>
                  <a:pt x="618909" y="4075756"/>
                </a:moveTo>
                <a:lnTo>
                  <a:pt x="1100978" y="4075756"/>
                </a:lnTo>
                <a:lnTo>
                  <a:pt x="1222273" y="4075756"/>
                </a:lnTo>
                <a:lnTo>
                  <a:pt x="1222273" y="4195357"/>
                </a:lnTo>
                <a:lnTo>
                  <a:pt x="1222273" y="4676869"/>
                </a:lnTo>
                <a:lnTo>
                  <a:pt x="1100978" y="4676869"/>
                </a:lnTo>
                <a:lnTo>
                  <a:pt x="1100978" y="4195357"/>
                </a:lnTo>
                <a:lnTo>
                  <a:pt x="618909" y="4195357"/>
                </a:lnTo>
                <a:close/>
                <a:moveTo>
                  <a:pt x="7356991" y="3835001"/>
                </a:moveTo>
                <a:lnTo>
                  <a:pt x="7478285" y="3835001"/>
                </a:lnTo>
                <a:lnTo>
                  <a:pt x="7478285" y="3956155"/>
                </a:lnTo>
                <a:lnTo>
                  <a:pt x="7356991" y="3956155"/>
                </a:lnTo>
                <a:close/>
                <a:moveTo>
                  <a:pt x="5431825" y="3835001"/>
                </a:moveTo>
                <a:lnTo>
                  <a:pt x="5553120" y="3835001"/>
                </a:lnTo>
                <a:lnTo>
                  <a:pt x="5553120" y="3956155"/>
                </a:lnTo>
                <a:lnTo>
                  <a:pt x="5431825" y="3956155"/>
                </a:lnTo>
                <a:close/>
                <a:moveTo>
                  <a:pt x="3506659" y="3835001"/>
                </a:moveTo>
                <a:lnTo>
                  <a:pt x="3627954" y="3835001"/>
                </a:lnTo>
                <a:lnTo>
                  <a:pt x="3627954" y="3956155"/>
                </a:lnTo>
                <a:lnTo>
                  <a:pt x="3506659" y="3956155"/>
                </a:lnTo>
                <a:close/>
                <a:moveTo>
                  <a:pt x="1579938" y="3835001"/>
                </a:moveTo>
                <a:lnTo>
                  <a:pt x="1701232" y="3835001"/>
                </a:lnTo>
                <a:lnTo>
                  <a:pt x="1701232" y="3956155"/>
                </a:lnTo>
                <a:lnTo>
                  <a:pt x="1579938" y="3956155"/>
                </a:lnTo>
                <a:close/>
                <a:moveTo>
                  <a:pt x="8321130" y="3835000"/>
                </a:moveTo>
                <a:lnTo>
                  <a:pt x="8583640" y="3835000"/>
                </a:lnTo>
                <a:lnTo>
                  <a:pt x="8583640" y="3954601"/>
                </a:lnTo>
                <a:lnTo>
                  <a:pt x="8321130" y="3954601"/>
                </a:lnTo>
                <a:close/>
                <a:moveTo>
                  <a:pt x="8080095" y="3835000"/>
                </a:moveTo>
                <a:lnTo>
                  <a:pt x="8201389" y="3835000"/>
                </a:lnTo>
                <a:lnTo>
                  <a:pt x="8201389" y="4557267"/>
                </a:lnTo>
                <a:lnTo>
                  <a:pt x="8201389" y="4676868"/>
                </a:lnTo>
                <a:lnTo>
                  <a:pt x="8080095" y="4676868"/>
                </a:lnTo>
                <a:lnTo>
                  <a:pt x="7356991" y="4676868"/>
                </a:lnTo>
                <a:lnTo>
                  <a:pt x="7356991" y="4557267"/>
                </a:lnTo>
                <a:lnTo>
                  <a:pt x="8080095" y="4557267"/>
                </a:lnTo>
                <a:close/>
                <a:moveTo>
                  <a:pt x="7839060" y="3835000"/>
                </a:moveTo>
                <a:lnTo>
                  <a:pt x="7960355" y="3835000"/>
                </a:lnTo>
                <a:lnTo>
                  <a:pt x="7960355" y="4316511"/>
                </a:lnTo>
                <a:lnTo>
                  <a:pt x="7960355" y="4436113"/>
                </a:lnTo>
                <a:lnTo>
                  <a:pt x="7839060" y="4436113"/>
                </a:lnTo>
                <a:lnTo>
                  <a:pt x="7356991" y="4436113"/>
                </a:lnTo>
                <a:lnTo>
                  <a:pt x="7356991" y="4316511"/>
                </a:lnTo>
                <a:lnTo>
                  <a:pt x="7839060" y="4316511"/>
                </a:lnTo>
                <a:close/>
                <a:moveTo>
                  <a:pt x="7598026" y="3835000"/>
                </a:moveTo>
                <a:lnTo>
                  <a:pt x="7719320" y="3835000"/>
                </a:lnTo>
                <a:lnTo>
                  <a:pt x="7719320" y="4075756"/>
                </a:lnTo>
                <a:lnTo>
                  <a:pt x="7719320" y="4195357"/>
                </a:lnTo>
                <a:lnTo>
                  <a:pt x="7598026" y="4195357"/>
                </a:lnTo>
                <a:lnTo>
                  <a:pt x="7356991" y="4195357"/>
                </a:lnTo>
                <a:lnTo>
                  <a:pt x="7356991" y="4075756"/>
                </a:lnTo>
                <a:lnTo>
                  <a:pt x="7598026" y="4075756"/>
                </a:lnTo>
                <a:close/>
                <a:moveTo>
                  <a:pt x="6395963" y="3835000"/>
                </a:moveTo>
                <a:lnTo>
                  <a:pt x="7240361" y="3835000"/>
                </a:lnTo>
                <a:lnTo>
                  <a:pt x="7240361" y="3954601"/>
                </a:lnTo>
                <a:lnTo>
                  <a:pt x="7240361" y="4676868"/>
                </a:lnTo>
                <a:lnTo>
                  <a:pt x="7119067" y="4676868"/>
                </a:lnTo>
                <a:lnTo>
                  <a:pt x="7119067" y="3954601"/>
                </a:lnTo>
                <a:lnTo>
                  <a:pt x="6395963" y="3954601"/>
                </a:lnTo>
                <a:close/>
                <a:moveTo>
                  <a:pt x="6154929" y="3835000"/>
                </a:moveTo>
                <a:lnTo>
                  <a:pt x="6276223" y="3835000"/>
                </a:lnTo>
                <a:lnTo>
                  <a:pt x="6276223" y="4557267"/>
                </a:lnTo>
                <a:lnTo>
                  <a:pt x="6276223" y="4676868"/>
                </a:lnTo>
                <a:lnTo>
                  <a:pt x="6154929" y="4676868"/>
                </a:lnTo>
                <a:lnTo>
                  <a:pt x="5431825" y="4676868"/>
                </a:lnTo>
                <a:lnTo>
                  <a:pt x="5431825" y="4557267"/>
                </a:lnTo>
                <a:lnTo>
                  <a:pt x="6154929" y="4557267"/>
                </a:lnTo>
                <a:close/>
                <a:moveTo>
                  <a:pt x="5913894" y="3835000"/>
                </a:moveTo>
                <a:lnTo>
                  <a:pt x="6035189" y="3835000"/>
                </a:lnTo>
                <a:lnTo>
                  <a:pt x="6035189" y="4316511"/>
                </a:lnTo>
                <a:lnTo>
                  <a:pt x="6035189" y="4436113"/>
                </a:lnTo>
                <a:lnTo>
                  <a:pt x="5913894" y="4436113"/>
                </a:lnTo>
                <a:lnTo>
                  <a:pt x="5431825" y="4436113"/>
                </a:lnTo>
                <a:lnTo>
                  <a:pt x="5431825" y="4316511"/>
                </a:lnTo>
                <a:lnTo>
                  <a:pt x="5913894" y="4316511"/>
                </a:lnTo>
                <a:close/>
                <a:moveTo>
                  <a:pt x="5672860" y="3835000"/>
                </a:moveTo>
                <a:lnTo>
                  <a:pt x="5792600" y="3835000"/>
                </a:lnTo>
                <a:lnTo>
                  <a:pt x="5792600" y="4075756"/>
                </a:lnTo>
                <a:lnTo>
                  <a:pt x="5792600" y="4195357"/>
                </a:lnTo>
                <a:lnTo>
                  <a:pt x="5672860" y="4195357"/>
                </a:lnTo>
                <a:lnTo>
                  <a:pt x="5431825" y="4195357"/>
                </a:lnTo>
                <a:lnTo>
                  <a:pt x="5431825" y="4075756"/>
                </a:lnTo>
                <a:lnTo>
                  <a:pt x="5672860" y="4075756"/>
                </a:lnTo>
                <a:close/>
                <a:moveTo>
                  <a:pt x="4470797" y="3835000"/>
                </a:moveTo>
                <a:lnTo>
                  <a:pt x="5313640" y="3835000"/>
                </a:lnTo>
                <a:lnTo>
                  <a:pt x="5313640" y="3954601"/>
                </a:lnTo>
                <a:lnTo>
                  <a:pt x="5313640" y="4676868"/>
                </a:lnTo>
                <a:lnTo>
                  <a:pt x="5193901" y="4676868"/>
                </a:lnTo>
                <a:lnTo>
                  <a:pt x="5193901" y="3954601"/>
                </a:lnTo>
                <a:lnTo>
                  <a:pt x="4470797" y="3954601"/>
                </a:lnTo>
                <a:close/>
                <a:moveTo>
                  <a:pt x="4229762" y="3835000"/>
                </a:moveTo>
                <a:lnTo>
                  <a:pt x="4349501" y="3835000"/>
                </a:lnTo>
                <a:lnTo>
                  <a:pt x="4349501" y="4557267"/>
                </a:lnTo>
                <a:lnTo>
                  <a:pt x="4349501" y="4676868"/>
                </a:lnTo>
                <a:lnTo>
                  <a:pt x="4229762" y="4676868"/>
                </a:lnTo>
                <a:lnTo>
                  <a:pt x="3506658" y="4676868"/>
                </a:lnTo>
                <a:lnTo>
                  <a:pt x="3506658" y="4557267"/>
                </a:lnTo>
                <a:lnTo>
                  <a:pt x="4229762" y="4557267"/>
                </a:lnTo>
                <a:close/>
                <a:moveTo>
                  <a:pt x="3988727" y="3835000"/>
                </a:moveTo>
                <a:lnTo>
                  <a:pt x="4108467" y="3835000"/>
                </a:lnTo>
                <a:lnTo>
                  <a:pt x="4108467" y="4316511"/>
                </a:lnTo>
                <a:lnTo>
                  <a:pt x="4108467" y="4436113"/>
                </a:lnTo>
                <a:lnTo>
                  <a:pt x="3988727" y="4436113"/>
                </a:lnTo>
                <a:lnTo>
                  <a:pt x="3506658" y="4436113"/>
                </a:lnTo>
                <a:lnTo>
                  <a:pt x="3506658" y="4316511"/>
                </a:lnTo>
                <a:lnTo>
                  <a:pt x="3988727" y="4316511"/>
                </a:lnTo>
                <a:close/>
                <a:moveTo>
                  <a:pt x="3747693" y="3835000"/>
                </a:moveTo>
                <a:lnTo>
                  <a:pt x="3867432" y="3835000"/>
                </a:lnTo>
                <a:lnTo>
                  <a:pt x="3867432" y="4075756"/>
                </a:lnTo>
                <a:lnTo>
                  <a:pt x="3867432" y="4195357"/>
                </a:lnTo>
                <a:lnTo>
                  <a:pt x="3747693" y="4195357"/>
                </a:lnTo>
                <a:lnTo>
                  <a:pt x="3506658" y="4195357"/>
                </a:lnTo>
                <a:lnTo>
                  <a:pt x="3506658" y="4075756"/>
                </a:lnTo>
                <a:lnTo>
                  <a:pt x="3747693" y="4075756"/>
                </a:lnTo>
                <a:close/>
                <a:moveTo>
                  <a:pt x="2544075" y="3835000"/>
                </a:moveTo>
                <a:lnTo>
                  <a:pt x="3388474" y="3835000"/>
                </a:lnTo>
                <a:lnTo>
                  <a:pt x="3388474" y="3954601"/>
                </a:lnTo>
                <a:lnTo>
                  <a:pt x="3388474" y="4676868"/>
                </a:lnTo>
                <a:lnTo>
                  <a:pt x="3268734" y="4676868"/>
                </a:lnTo>
                <a:lnTo>
                  <a:pt x="3268734" y="3954601"/>
                </a:lnTo>
                <a:lnTo>
                  <a:pt x="2544075" y="3954601"/>
                </a:lnTo>
                <a:close/>
                <a:moveTo>
                  <a:pt x="2303041" y="3835000"/>
                </a:moveTo>
                <a:lnTo>
                  <a:pt x="2424336" y="3835000"/>
                </a:lnTo>
                <a:lnTo>
                  <a:pt x="2424336" y="4557267"/>
                </a:lnTo>
                <a:lnTo>
                  <a:pt x="2424336" y="4676868"/>
                </a:lnTo>
                <a:lnTo>
                  <a:pt x="2303041" y="4676868"/>
                </a:lnTo>
                <a:lnTo>
                  <a:pt x="1579938" y="4676868"/>
                </a:lnTo>
                <a:lnTo>
                  <a:pt x="1579938" y="4557267"/>
                </a:lnTo>
                <a:lnTo>
                  <a:pt x="2303041" y="4557267"/>
                </a:lnTo>
                <a:close/>
                <a:moveTo>
                  <a:pt x="2062006" y="3835000"/>
                </a:moveTo>
                <a:lnTo>
                  <a:pt x="2183301" y="3835000"/>
                </a:lnTo>
                <a:lnTo>
                  <a:pt x="2183301" y="4316511"/>
                </a:lnTo>
                <a:lnTo>
                  <a:pt x="2183301" y="4436113"/>
                </a:lnTo>
                <a:lnTo>
                  <a:pt x="2062006" y="4436113"/>
                </a:lnTo>
                <a:lnTo>
                  <a:pt x="1579938" y="4436113"/>
                </a:lnTo>
                <a:lnTo>
                  <a:pt x="1579938" y="4316511"/>
                </a:lnTo>
                <a:lnTo>
                  <a:pt x="2062006" y="4316511"/>
                </a:lnTo>
                <a:close/>
                <a:moveTo>
                  <a:pt x="1820972" y="3835000"/>
                </a:moveTo>
                <a:lnTo>
                  <a:pt x="1942266" y="3835000"/>
                </a:lnTo>
                <a:lnTo>
                  <a:pt x="1942266" y="4075756"/>
                </a:lnTo>
                <a:lnTo>
                  <a:pt x="1942266" y="4195357"/>
                </a:lnTo>
                <a:lnTo>
                  <a:pt x="1820972" y="4195357"/>
                </a:lnTo>
                <a:lnTo>
                  <a:pt x="1579938" y="4195357"/>
                </a:lnTo>
                <a:lnTo>
                  <a:pt x="1579938" y="4075756"/>
                </a:lnTo>
                <a:lnTo>
                  <a:pt x="1820972" y="4075756"/>
                </a:lnTo>
                <a:close/>
                <a:moveTo>
                  <a:pt x="618909" y="3835000"/>
                </a:moveTo>
                <a:lnTo>
                  <a:pt x="1463308" y="3835000"/>
                </a:lnTo>
                <a:lnTo>
                  <a:pt x="1463308" y="3954601"/>
                </a:lnTo>
                <a:lnTo>
                  <a:pt x="1463308" y="4676868"/>
                </a:lnTo>
                <a:lnTo>
                  <a:pt x="1342013" y="4676868"/>
                </a:lnTo>
                <a:lnTo>
                  <a:pt x="1342013" y="3954601"/>
                </a:lnTo>
                <a:lnTo>
                  <a:pt x="618909" y="3954601"/>
                </a:lnTo>
                <a:close/>
                <a:moveTo>
                  <a:pt x="377875" y="3835000"/>
                </a:moveTo>
                <a:lnTo>
                  <a:pt x="499170" y="3835000"/>
                </a:lnTo>
                <a:lnTo>
                  <a:pt x="499170" y="4557267"/>
                </a:lnTo>
                <a:lnTo>
                  <a:pt x="499170" y="4676868"/>
                </a:lnTo>
                <a:lnTo>
                  <a:pt x="377875" y="4676868"/>
                </a:lnTo>
                <a:lnTo>
                  <a:pt x="137666" y="4676868"/>
                </a:lnTo>
                <a:lnTo>
                  <a:pt x="110964" y="4557267"/>
                </a:lnTo>
                <a:lnTo>
                  <a:pt x="377875" y="4557267"/>
                </a:lnTo>
                <a:close/>
                <a:moveTo>
                  <a:pt x="136840" y="3835000"/>
                </a:moveTo>
                <a:lnTo>
                  <a:pt x="258135" y="3835000"/>
                </a:lnTo>
                <a:lnTo>
                  <a:pt x="258135" y="4316511"/>
                </a:lnTo>
                <a:lnTo>
                  <a:pt x="258135" y="4436113"/>
                </a:lnTo>
                <a:lnTo>
                  <a:pt x="136840" y="4436113"/>
                </a:lnTo>
                <a:lnTo>
                  <a:pt x="89658" y="4436113"/>
                </a:lnTo>
                <a:lnTo>
                  <a:pt x="68996" y="4316511"/>
                </a:lnTo>
                <a:lnTo>
                  <a:pt x="136840" y="4316511"/>
                </a:lnTo>
                <a:close/>
                <a:moveTo>
                  <a:pt x="15814" y="3835000"/>
                </a:moveTo>
                <a:lnTo>
                  <a:pt x="17101" y="3835000"/>
                </a:lnTo>
                <a:lnTo>
                  <a:pt x="17101" y="3852504"/>
                </a:lnTo>
                <a:close/>
                <a:moveTo>
                  <a:pt x="8080095" y="3598905"/>
                </a:moveTo>
                <a:lnTo>
                  <a:pt x="8201389" y="3598905"/>
                </a:lnTo>
                <a:lnTo>
                  <a:pt x="8201389" y="3720059"/>
                </a:lnTo>
                <a:lnTo>
                  <a:pt x="8080095" y="3720059"/>
                </a:lnTo>
                <a:close/>
                <a:moveTo>
                  <a:pt x="6154929" y="3598905"/>
                </a:moveTo>
                <a:lnTo>
                  <a:pt x="6276224" y="3598905"/>
                </a:lnTo>
                <a:lnTo>
                  <a:pt x="6276224" y="3720059"/>
                </a:lnTo>
                <a:lnTo>
                  <a:pt x="6154929" y="3720059"/>
                </a:lnTo>
                <a:close/>
                <a:moveTo>
                  <a:pt x="4229762" y="3598905"/>
                </a:moveTo>
                <a:lnTo>
                  <a:pt x="4351057" y="3598905"/>
                </a:lnTo>
                <a:lnTo>
                  <a:pt x="4351057" y="3720059"/>
                </a:lnTo>
                <a:lnTo>
                  <a:pt x="4229762" y="3720059"/>
                </a:lnTo>
                <a:close/>
                <a:moveTo>
                  <a:pt x="2303041" y="3598905"/>
                </a:moveTo>
                <a:lnTo>
                  <a:pt x="2424336" y="3598905"/>
                </a:lnTo>
                <a:lnTo>
                  <a:pt x="2424336" y="3720059"/>
                </a:lnTo>
                <a:lnTo>
                  <a:pt x="2303041" y="3720059"/>
                </a:lnTo>
                <a:close/>
                <a:moveTo>
                  <a:pt x="377874" y="3598905"/>
                </a:moveTo>
                <a:lnTo>
                  <a:pt x="499169" y="3598905"/>
                </a:lnTo>
                <a:lnTo>
                  <a:pt x="499169" y="3720059"/>
                </a:lnTo>
                <a:lnTo>
                  <a:pt x="377874" y="3720059"/>
                </a:lnTo>
                <a:close/>
                <a:moveTo>
                  <a:pt x="7839060" y="3358149"/>
                </a:moveTo>
                <a:lnTo>
                  <a:pt x="7960355" y="3358149"/>
                </a:lnTo>
                <a:lnTo>
                  <a:pt x="8201389" y="3358149"/>
                </a:lnTo>
                <a:lnTo>
                  <a:pt x="8201389" y="3477750"/>
                </a:lnTo>
                <a:lnTo>
                  <a:pt x="7960355" y="3477750"/>
                </a:lnTo>
                <a:lnTo>
                  <a:pt x="7960355" y="3718506"/>
                </a:lnTo>
                <a:lnTo>
                  <a:pt x="7839060" y="3718506"/>
                </a:lnTo>
                <a:lnTo>
                  <a:pt x="7839060" y="3477750"/>
                </a:lnTo>
                <a:close/>
                <a:moveTo>
                  <a:pt x="5913894" y="3358149"/>
                </a:moveTo>
                <a:lnTo>
                  <a:pt x="6035189" y="3358149"/>
                </a:lnTo>
                <a:lnTo>
                  <a:pt x="6276223" y="3358149"/>
                </a:lnTo>
                <a:lnTo>
                  <a:pt x="6276223" y="3477750"/>
                </a:lnTo>
                <a:lnTo>
                  <a:pt x="6035189" y="3477750"/>
                </a:lnTo>
                <a:lnTo>
                  <a:pt x="6035189" y="3718506"/>
                </a:lnTo>
                <a:lnTo>
                  <a:pt x="5913894" y="3718506"/>
                </a:lnTo>
                <a:lnTo>
                  <a:pt x="5913894" y="3477750"/>
                </a:lnTo>
                <a:close/>
                <a:moveTo>
                  <a:pt x="3988728" y="3358149"/>
                </a:moveTo>
                <a:lnTo>
                  <a:pt x="4108467" y="3358149"/>
                </a:lnTo>
                <a:lnTo>
                  <a:pt x="4349502" y="3358149"/>
                </a:lnTo>
                <a:lnTo>
                  <a:pt x="4349502" y="3477750"/>
                </a:lnTo>
                <a:lnTo>
                  <a:pt x="4108467" y="3477750"/>
                </a:lnTo>
                <a:lnTo>
                  <a:pt x="4108467" y="3718506"/>
                </a:lnTo>
                <a:lnTo>
                  <a:pt x="3988728" y="3718506"/>
                </a:lnTo>
                <a:lnTo>
                  <a:pt x="3988728" y="3477750"/>
                </a:lnTo>
                <a:close/>
                <a:moveTo>
                  <a:pt x="2062006" y="3358149"/>
                </a:moveTo>
                <a:lnTo>
                  <a:pt x="2183301" y="3358149"/>
                </a:lnTo>
                <a:lnTo>
                  <a:pt x="2424335" y="3358149"/>
                </a:lnTo>
                <a:lnTo>
                  <a:pt x="2424335" y="3477750"/>
                </a:lnTo>
                <a:lnTo>
                  <a:pt x="2183301" y="3477750"/>
                </a:lnTo>
                <a:lnTo>
                  <a:pt x="2183301" y="3718506"/>
                </a:lnTo>
                <a:lnTo>
                  <a:pt x="2062006" y="3718506"/>
                </a:lnTo>
                <a:lnTo>
                  <a:pt x="2062006" y="3477750"/>
                </a:lnTo>
                <a:close/>
                <a:moveTo>
                  <a:pt x="136840" y="3358149"/>
                </a:moveTo>
                <a:lnTo>
                  <a:pt x="258135" y="3358149"/>
                </a:lnTo>
                <a:lnTo>
                  <a:pt x="499169" y="3358149"/>
                </a:lnTo>
                <a:lnTo>
                  <a:pt x="499169" y="3477750"/>
                </a:lnTo>
                <a:lnTo>
                  <a:pt x="258135" y="3477750"/>
                </a:lnTo>
                <a:lnTo>
                  <a:pt x="258135" y="3718506"/>
                </a:lnTo>
                <a:lnTo>
                  <a:pt x="136840" y="3718506"/>
                </a:lnTo>
                <a:lnTo>
                  <a:pt x="136840" y="3477750"/>
                </a:lnTo>
                <a:close/>
                <a:moveTo>
                  <a:pt x="7598026" y="3117393"/>
                </a:moveTo>
                <a:lnTo>
                  <a:pt x="7719321" y="3117393"/>
                </a:lnTo>
                <a:lnTo>
                  <a:pt x="8201390" y="3117393"/>
                </a:lnTo>
                <a:lnTo>
                  <a:pt x="8201390" y="3236994"/>
                </a:lnTo>
                <a:lnTo>
                  <a:pt x="7719321" y="3236994"/>
                </a:lnTo>
                <a:lnTo>
                  <a:pt x="7719321" y="3718505"/>
                </a:lnTo>
                <a:lnTo>
                  <a:pt x="7598026" y="3718505"/>
                </a:lnTo>
                <a:lnTo>
                  <a:pt x="7598026" y="3236994"/>
                </a:lnTo>
                <a:close/>
                <a:moveTo>
                  <a:pt x="5672860" y="3117393"/>
                </a:moveTo>
                <a:lnTo>
                  <a:pt x="5792600" y="3117393"/>
                </a:lnTo>
                <a:lnTo>
                  <a:pt x="6276224" y="3117393"/>
                </a:lnTo>
                <a:lnTo>
                  <a:pt x="6276224" y="3236994"/>
                </a:lnTo>
                <a:lnTo>
                  <a:pt x="5792600" y="3236994"/>
                </a:lnTo>
                <a:lnTo>
                  <a:pt x="5792600" y="3718505"/>
                </a:lnTo>
                <a:lnTo>
                  <a:pt x="5672860" y="3718505"/>
                </a:lnTo>
                <a:lnTo>
                  <a:pt x="5672860" y="3236994"/>
                </a:lnTo>
                <a:close/>
                <a:moveTo>
                  <a:pt x="3747693" y="3117393"/>
                </a:moveTo>
                <a:lnTo>
                  <a:pt x="3867432" y="3117393"/>
                </a:lnTo>
                <a:lnTo>
                  <a:pt x="4349502" y="3117393"/>
                </a:lnTo>
                <a:lnTo>
                  <a:pt x="4349502" y="3236994"/>
                </a:lnTo>
                <a:lnTo>
                  <a:pt x="3867432" y="3236994"/>
                </a:lnTo>
                <a:lnTo>
                  <a:pt x="3867432" y="3718505"/>
                </a:lnTo>
                <a:lnTo>
                  <a:pt x="3747693" y="3718505"/>
                </a:lnTo>
                <a:lnTo>
                  <a:pt x="3747693" y="3236994"/>
                </a:lnTo>
                <a:close/>
                <a:moveTo>
                  <a:pt x="1820972" y="3117393"/>
                </a:moveTo>
                <a:lnTo>
                  <a:pt x="1942267" y="3117393"/>
                </a:lnTo>
                <a:lnTo>
                  <a:pt x="2424336" y="3117393"/>
                </a:lnTo>
                <a:lnTo>
                  <a:pt x="2424336" y="3236994"/>
                </a:lnTo>
                <a:lnTo>
                  <a:pt x="1942267" y="3236994"/>
                </a:lnTo>
                <a:lnTo>
                  <a:pt x="1942267" y="3718505"/>
                </a:lnTo>
                <a:lnTo>
                  <a:pt x="1820972" y="3718505"/>
                </a:lnTo>
                <a:lnTo>
                  <a:pt x="1820972" y="3236994"/>
                </a:lnTo>
                <a:close/>
                <a:moveTo>
                  <a:pt x="8870" y="3117393"/>
                </a:moveTo>
                <a:lnTo>
                  <a:pt x="17100" y="3117393"/>
                </a:lnTo>
                <a:lnTo>
                  <a:pt x="499169" y="3117393"/>
                </a:lnTo>
                <a:lnTo>
                  <a:pt x="499169" y="3236994"/>
                </a:lnTo>
                <a:lnTo>
                  <a:pt x="17100" y="3236994"/>
                </a:lnTo>
                <a:lnTo>
                  <a:pt x="17100" y="3718505"/>
                </a:lnTo>
                <a:lnTo>
                  <a:pt x="7245" y="3718505"/>
                </a:lnTo>
                <a:lnTo>
                  <a:pt x="7000" y="3715184"/>
                </a:lnTo>
                <a:cubicBezTo>
                  <a:pt x="2352" y="3620396"/>
                  <a:pt x="0" y="3524981"/>
                  <a:pt x="0" y="3428998"/>
                </a:cubicBezTo>
                <a:cubicBezTo>
                  <a:pt x="0" y="3333015"/>
                  <a:pt x="2352" y="3237600"/>
                  <a:pt x="7000" y="3142812"/>
                </a:cubicBezTo>
                <a:close/>
                <a:moveTo>
                  <a:pt x="8562164" y="2876644"/>
                </a:moveTo>
                <a:lnTo>
                  <a:pt x="8583640" y="2876644"/>
                </a:lnTo>
                <a:lnTo>
                  <a:pt x="8583640" y="3477750"/>
                </a:lnTo>
                <a:lnTo>
                  <a:pt x="8562164" y="3477750"/>
                </a:lnTo>
                <a:lnTo>
                  <a:pt x="8562164" y="3358149"/>
                </a:lnTo>
                <a:close/>
                <a:moveTo>
                  <a:pt x="8321130" y="2876644"/>
                </a:moveTo>
                <a:lnTo>
                  <a:pt x="8442425" y="2876644"/>
                </a:lnTo>
                <a:lnTo>
                  <a:pt x="8442425" y="3598905"/>
                </a:lnTo>
                <a:lnTo>
                  <a:pt x="8583640" y="3598905"/>
                </a:lnTo>
                <a:lnTo>
                  <a:pt x="8583640" y="3718506"/>
                </a:lnTo>
                <a:lnTo>
                  <a:pt x="8442425" y="3718506"/>
                </a:lnTo>
                <a:lnTo>
                  <a:pt x="8321130" y="3718506"/>
                </a:lnTo>
                <a:lnTo>
                  <a:pt x="8321130" y="3598905"/>
                </a:lnTo>
                <a:close/>
                <a:moveTo>
                  <a:pt x="7356991" y="2876644"/>
                </a:moveTo>
                <a:lnTo>
                  <a:pt x="8201389" y="2876644"/>
                </a:lnTo>
                <a:lnTo>
                  <a:pt x="8201389" y="2996245"/>
                </a:lnTo>
                <a:lnTo>
                  <a:pt x="7478286" y="2996245"/>
                </a:lnTo>
                <a:lnTo>
                  <a:pt x="7478286" y="3718506"/>
                </a:lnTo>
                <a:lnTo>
                  <a:pt x="7356991" y="3718506"/>
                </a:lnTo>
                <a:lnTo>
                  <a:pt x="7356991" y="2996245"/>
                </a:lnTo>
                <a:close/>
                <a:moveTo>
                  <a:pt x="7119067" y="2876644"/>
                </a:moveTo>
                <a:lnTo>
                  <a:pt x="7240362" y="2876644"/>
                </a:lnTo>
                <a:lnTo>
                  <a:pt x="7240362" y="2997798"/>
                </a:lnTo>
                <a:lnTo>
                  <a:pt x="7119067" y="2997798"/>
                </a:lnTo>
                <a:close/>
                <a:moveTo>
                  <a:pt x="6878032" y="2876644"/>
                </a:moveTo>
                <a:lnTo>
                  <a:pt x="6999327" y="2876644"/>
                </a:lnTo>
                <a:lnTo>
                  <a:pt x="6999327" y="3117394"/>
                </a:lnTo>
                <a:lnTo>
                  <a:pt x="7240361" y="3117394"/>
                </a:lnTo>
                <a:lnTo>
                  <a:pt x="7240361" y="3236995"/>
                </a:lnTo>
                <a:lnTo>
                  <a:pt x="6999327" y="3236995"/>
                </a:lnTo>
                <a:lnTo>
                  <a:pt x="6878032" y="3236995"/>
                </a:lnTo>
                <a:lnTo>
                  <a:pt x="6878032" y="3117394"/>
                </a:lnTo>
                <a:close/>
                <a:moveTo>
                  <a:pt x="6636998" y="2876644"/>
                </a:moveTo>
                <a:lnTo>
                  <a:pt x="6758293" y="2876644"/>
                </a:lnTo>
                <a:lnTo>
                  <a:pt x="6758293" y="3358149"/>
                </a:lnTo>
                <a:lnTo>
                  <a:pt x="7240362" y="3358149"/>
                </a:lnTo>
                <a:lnTo>
                  <a:pt x="7240362" y="3477750"/>
                </a:lnTo>
                <a:lnTo>
                  <a:pt x="6758293" y="3477750"/>
                </a:lnTo>
                <a:lnTo>
                  <a:pt x="6636998" y="3477750"/>
                </a:lnTo>
                <a:lnTo>
                  <a:pt x="6636998" y="3358149"/>
                </a:lnTo>
                <a:close/>
                <a:moveTo>
                  <a:pt x="6395963" y="2876644"/>
                </a:moveTo>
                <a:lnTo>
                  <a:pt x="6517258" y="2876644"/>
                </a:lnTo>
                <a:lnTo>
                  <a:pt x="6517258" y="3598905"/>
                </a:lnTo>
                <a:lnTo>
                  <a:pt x="7240361" y="3598905"/>
                </a:lnTo>
                <a:lnTo>
                  <a:pt x="7240361" y="3718506"/>
                </a:lnTo>
                <a:lnTo>
                  <a:pt x="6517258" y="3718506"/>
                </a:lnTo>
                <a:lnTo>
                  <a:pt x="6395963" y="3718506"/>
                </a:lnTo>
                <a:lnTo>
                  <a:pt x="6395963" y="3598905"/>
                </a:lnTo>
                <a:close/>
                <a:moveTo>
                  <a:pt x="5431825" y="2876644"/>
                </a:moveTo>
                <a:lnTo>
                  <a:pt x="6276223" y="2876644"/>
                </a:lnTo>
                <a:lnTo>
                  <a:pt x="6276223" y="2996245"/>
                </a:lnTo>
                <a:lnTo>
                  <a:pt x="5551565" y="2996245"/>
                </a:lnTo>
                <a:lnTo>
                  <a:pt x="5551565" y="3718506"/>
                </a:lnTo>
                <a:lnTo>
                  <a:pt x="5431825" y="3718506"/>
                </a:lnTo>
                <a:lnTo>
                  <a:pt x="5431825" y="2996245"/>
                </a:lnTo>
                <a:close/>
                <a:moveTo>
                  <a:pt x="5193901" y="2876644"/>
                </a:moveTo>
                <a:lnTo>
                  <a:pt x="5315196" y="2876644"/>
                </a:lnTo>
                <a:lnTo>
                  <a:pt x="5315196" y="2997798"/>
                </a:lnTo>
                <a:lnTo>
                  <a:pt x="5193901" y="2997798"/>
                </a:lnTo>
                <a:close/>
                <a:moveTo>
                  <a:pt x="4952866" y="2876644"/>
                </a:moveTo>
                <a:lnTo>
                  <a:pt x="5072605" y="2876644"/>
                </a:lnTo>
                <a:lnTo>
                  <a:pt x="5072605" y="3117394"/>
                </a:lnTo>
                <a:lnTo>
                  <a:pt x="5313640" y="3117394"/>
                </a:lnTo>
                <a:lnTo>
                  <a:pt x="5313640" y="3236995"/>
                </a:lnTo>
                <a:lnTo>
                  <a:pt x="5072605" y="3236995"/>
                </a:lnTo>
                <a:lnTo>
                  <a:pt x="4952866" y="3236995"/>
                </a:lnTo>
                <a:lnTo>
                  <a:pt x="4952866" y="3117394"/>
                </a:lnTo>
                <a:close/>
                <a:moveTo>
                  <a:pt x="4711832" y="2876644"/>
                </a:moveTo>
                <a:lnTo>
                  <a:pt x="4831571" y="2876644"/>
                </a:lnTo>
                <a:lnTo>
                  <a:pt x="4831571" y="3358149"/>
                </a:lnTo>
                <a:lnTo>
                  <a:pt x="5313641" y="3358149"/>
                </a:lnTo>
                <a:lnTo>
                  <a:pt x="5313641" y="3477750"/>
                </a:lnTo>
                <a:lnTo>
                  <a:pt x="4831571" y="3477750"/>
                </a:lnTo>
                <a:lnTo>
                  <a:pt x="4711832" y="3477750"/>
                </a:lnTo>
                <a:lnTo>
                  <a:pt x="4711832" y="3358149"/>
                </a:lnTo>
                <a:close/>
                <a:moveTo>
                  <a:pt x="4470797" y="2876644"/>
                </a:moveTo>
                <a:lnTo>
                  <a:pt x="4590536" y="2876644"/>
                </a:lnTo>
                <a:lnTo>
                  <a:pt x="4590536" y="3598905"/>
                </a:lnTo>
                <a:lnTo>
                  <a:pt x="5313640" y="3598905"/>
                </a:lnTo>
                <a:lnTo>
                  <a:pt x="5313640" y="3718506"/>
                </a:lnTo>
                <a:lnTo>
                  <a:pt x="4590536" y="3718506"/>
                </a:lnTo>
                <a:lnTo>
                  <a:pt x="4470797" y="3718506"/>
                </a:lnTo>
                <a:lnTo>
                  <a:pt x="4470797" y="3598905"/>
                </a:lnTo>
                <a:close/>
                <a:moveTo>
                  <a:pt x="3506658" y="2876644"/>
                </a:moveTo>
                <a:lnTo>
                  <a:pt x="4349501" y="2876644"/>
                </a:lnTo>
                <a:lnTo>
                  <a:pt x="4349501" y="2996245"/>
                </a:lnTo>
                <a:lnTo>
                  <a:pt x="3626398" y="2996245"/>
                </a:lnTo>
                <a:lnTo>
                  <a:pt x="3626398" y="3718506"/>
                </a:lnTo>
                <a:lnTo>
                  <a:pt x="3506658" y="3718506"/>
                </a:lnTo>
                <a:lnTo>
                  <a:pt x="3506658" y="2996245"/>
                </a:lnTo>
                <a:close/>
                <a:moveTo>
                  <a:pt x="3268734" y="2876644"/>
                </a:moveTo>
                <a:lnTo>
                  <a:pt x="3390029" y="2876644"/>
                </a:lnTo>
                <a:lnTo>
                  <a:pt x="3390029" y="2997798"/>
                </a:lnTo>
                <a:lnTo>
                  <a:pt x="3268734" y="2997798"/>
                </a:lnTo>
                <a:close/>
                <a:moveTo>
                  <a:pt x="3027699" y="2876644"/>
                </a:moveTo>
                <a:lnTo>
                  <a:pt x="3147439" y="2876644"/>
                </a:lnTo>
                <a:lnTo>
                  <a:pt x="3147439" y="3117394"/>
                </a:lnTo>
                <a:lnTo>
                  <a:pt x="3388474" y="3117394"/>
                </a:lnTo>
                <a:lnTo>
                  <a:pt x="3388474" y="3236995"/>
                </a:lnTo>
                <a:lnTo>
                  <a:pt x="3147439" y="3236995"/>
                </a:lnTo>
                <a:lnTo>
                  <a:pt x="3027699" y="3236995"/>
                </a:lnTo>
                <a:lnTo>
                  <a:pt x="3027699" y="3117394"/>
                </a:lnTo>
                <a:close/>
                <a:moveTo>
                  <a:pt x="2785110" y="2876644"/>
                </a:moveTo>
                <a:lnTo>
                  <a:pt x="2906405" y="2876644"/>
                </a:lnTo>
                <a:lnTo>
                  <a:pt x="2906405" y="3358149"/>
                </a:lnTo>
                <a:lnTo>
                  <a:pt x="3388474" y="3358149"/>
                </a:lnTo>
                <a:lnTo>
                  <a:pt x="3388474" y="3477750"/>
                </a:lnTo>
                <a:lnTo>
                  <a:pt x="2906405" y="3477750"/>
                </a:lnTo>
                <a:lnTo>
                  <a:pt x="2785110" y="3477750"/>
                </a:lnTo>
                <a:lnTo>
                  <a:pt x="2785110" y="3358149"/>
                </a:lnTo>
                <a:close/>
                <a:moveTo>
                  <a:pt x="2544075" y="2876644"/>
                </a:moveTo>
                <a:lnTo>
                  <a:pt x="2665370" y="2876644"/>
                </a:lnTo>
                <a:lnTo>
                  <a:pt x="2665370" y="3598905"/>
                </a:lnTo>
                <a:lnTo>
                  <a:pt x="3388474" y="3598905"/>
                </a:lnTo>
                <a:lnTo>
                  <a:pt x="3388474" y="3718506"/>
                </a:lnTo>
                <a:lnTo>
                  <a:pt x="2665370" y="3718506"/>
                </a:lnTo>
                <a:lnTo>
                  <a:pt x="2544075" y="3718506"/>
                </a:lnTo>
                <a:lnTo>
                  <a:pt x="2544075" y="3598905"/>
                </a:lnTo>
                <a:close/>
                <a:moveTo>
                  <a:pt x="1579938" y="2876644"/>
                </a:moveTo>
                <a:lnTo>
                  <a:pt x="2424336" y="2876644"/>
                </a:lnTo>
                <a:lnTo>
                  <a:pt x="2424336" y="2996245"/>
                </a:lnTo>
                <a:lnTo>
                  <a:pt x="1701232" y="2996245"/>
                </a:lnTo>
                <a:lnTo>
                  <a:pt x="1701232" y="3718506"/>
                </a:lnTo>
                <a:lnTo>
                  <a:pt x="1579938" y="3718506"/>
                </a:lnTo>
                <a:lnTo>
                  <a:pt x="1579938" y="2996245"/>
                </a:lnTo>
                <a:close/>
                <a:moveTo>
                  <a:pt x="1342013" y="2876644"/>
                </a:moveTo>
                <a:lnTo>
                  <a:pt x="1463308" y="2876644"/>
                </a:lnTo>
                <a:lnTo>
                  <a:pt x="1463308" y="2997798"/>
                </a:lnTo>
                <a:lnTo>
                  <a:pt x="1342013" y="2997798"/>
                </a:lnTo>
                <a:close/>
                <a:moveTo>
                  <a:pt x="1100978" y="2876644"/>
                </a:moveTo>
                <a:lnTo>
                  <a:pt x="1222273" y="2876644"/>
                </a:lnTo>
                <a:lnTo>
                  <a:pt x="1222273" y="3117394"/>
                </a:lnTo>
                <a:lnTo>
                  <a:pt x="1463307" y="3117394"/>
                </a:lnTo>
                <a:lnTo>
                  <a:pt x="1463307" y="3236995"/>
                </a:lnTo>
                <a:lnTo>
                  <a:pt x="1222273" y="3236995"/>
                </a:lnTo>
                <a:lnTo>
                  <a:pt x="1100978" y="3236995"/>
                </a:lnTo>
                <a:lnTo>
                  <a:pt x="1100978" y="3117394"/>
                </a:lnTo>
                <a:close/>
                <a:moveTo>
                  <a:pt x="859943" y="2876644"/>
                </a:moveTo>
                <a:lnTo>
                  <a:pt x="981238" y="2876644"/>
                </a:lnTo>
                <a:lnTo>
                  <a:pt x="981238" y="3358149"/>
                </a:lnTo>
                <a:lnTo>
                  <a:pt x="1463307" y="3358149"/>
                </a:lnTo>
                <a:lnTo>
                  <a:pt x="1463307" y="3477750"/>
                </a:lnTo>
                <a:lnTo>
                  <a:pt x="981238" y="3477750"/>
                </a:lnTo>
                <a:lnTo>
                  <a:pt x="859943" y="3477750"/>
                </a:lnTo>
                <a:lnTo>
                  <a:pt x="859943" y="3358149"/>
                </a:lnTo>
                <a:close/>
                <a:moveTo>
                  <a:pt x="618909" y="2876644"/>
                </a:moveTo>
                <a:lnTo>
                  <a:pt x="740204" y="2876644"/>
                </a:lnTo>
                <a:lnTo>
                  <a:pt x="740204" y="3598905"/>
                </a:lnTo>
                <a:lnTo>
                  <a:pt x="1463308" y="3598905"/>
                </a:lnTo>
                <a:lnTo>
                  <a:pt x="1463308" y="3718506"/>
                </a:lnTo>
                <a:lnTo>
                  <a:pt x="740204" y="3718506"/>
                </a:lnTo>
                <a:lnTo>
                  <a:pt x="618909" y="3718506"/>
                </a:lnTo>
                <a:lnTo>
                  <a:pt x="618909" y="3598905"/>
                </a:lnTo>
                <a:close/>
                <a:moveTo>
                  <a:pt x="26579" y="2876644"/>
                </a:moveTo>
                <a:lnTo>
                  <a:pt x="499170" y="2876644"/>
                </a:lnTo>
                <a:lnTo>
                  <a:pt x="499170" y="2996245"/>
                </a:lnTo>
                <a:lnTo>
                  <a:pt x="17782" y="2996245"/>
                </a:lnTo>
                <a:close/>
                <a:moveTo>
                  <a:pt x="8321130" y="2640554"/>
                </a:moveTo>
                <a:lnTo>
                  <a:pt x="8442424" y="2640554"/>
                </a:lnTo>
                <a:lnTo>
                  <a:pt x="8442424" y="2761704"/>
                </a:lnTo>
                <a:lnTo>
                  <a:pt x="8321130" y="2761704"/>
                </a:lnTo>
                <a:close/>
                <a:moveTo>
                  <a:pt x="6395963" y="2640554"/>
                </a:moveTo>
                <a:lnTo>
                  <a:pt x="6517258" y="2640554"/>
                </a:lnTo>
                <a:lnTo>
                  <a:pt x="6517258" y="2761704"/>
                </a:lnTo>
                <a:lnTo>
                  <a:pt x="6395963" y="2761704"/>
                </a:lnTo>
                <a:close/>
                <a:moveTo>
                  <a:pt x="4470797" y="2640554"/>
                </a:moveTo>
                <a:lnTo>
                  <a:pt x="4592092" y="2640554"/>
                </a:lnTo>
                <a:lnTo>
                  <a:pt x="4592092" y="2761704"/>
                </a:lnTo>
                <a:lnTo>
                  <a:pt x="4470797" y="2761704"/>
                </a:lnTo>
                <a:close/>
                <a:moveTo>
                  <a:pt x="2544075" y="2640554"/>
                </a:moveTo>
                <a:lnTo>
                  <a:pt x="2665370" y="2640554"/>
                </a:lnTo>
                <a:lnTo>
                  <a:pt x="2665370" y="2761704"/>
                </a:lnTo>
                <a:lnTo>
                  <a:pt x="2544075" y="2761704"/>
                </a:lnTo>
                <a:close/>
                <a:moveTo>
                  <a:pt x="618909" y="2640554"/>
                </a:moveTo>
                <a:lnTo>
                  <a:pt x="740204" y="2640554"/>
                </a:lnTo>
                <a:lnTo>
                  <a:pt x="740204" y="2761704"/>
                </a:lnTo>
                <a:lnTo>
                  <a:pt x="618909" y="2761704"/>
                </a:lnTo>
                <a:close/>
                <a:moveTo>
                  <a:pt x="8321130" y="2399794"/>
                </a:moveTo>
                <a:lnTo>
                  <a:pt x="8562165" y="2399794"/>
                </a:lnTo>
                <a:lnTo>
                  <a:pt x="8583640" y="2399794"/>
                </a:lnTo>
                <a:lnTo>
                  <a:pt x="8583640" y="2760151"/>
                </a:lnTo>
                <a:lnTo>
                  <a:pt x="8562165" y="2760151"/>
                </a:lnTo>
                <a:lnTo>
                  <a:pt x="8562165" y="2519400"/>
                </a:lnTo>
                <a:lnTo>
                  <a:pt x="8321130" y="2519400"/>
                </a:lnTo>
                <a:close/>
                <a:moveTo>
                  <a:pt x="6395963" y="2399794"/>
                </a:moveTo>
                <a:lnTo>
                  <a:pt x="6636998" y="2399794"/>
                </a:lnTo>
                <a:lnTo>
                  <a:pt x="6758292" y="2399794"/>
                </a:lnTo>
                <a:lnTo>
                  <a:pt x="6758292" y="2519400"/>
                </a:lnTo>
                <a:lnTo>
                  <a:pt x="6758292" y="2760151"/>
                </a:lnTo>
                <a:lnTo>
                  <a:pt x="6636998" y="2760151"/>
                </a:lnTo>
                <a:lnTo>
                  <a:pt x="6636998" y="2519400"/>
                </a:lnTo>
                <a:lnTo>
                  <a:pt x="6395963" y="2519400"/>
                </a:lnTo>
                <a:close/>
                <a:moveTo>
                  <a:pt x="4470797" y="2399794"/>
                </a:moveTo>
                <a:lnTo>
                  <a:pt x="4711832" y="2399794"/>
                </a:lnTo>
                <a:lnTo>
                  <a:pt x="4831571" y="2399794"/>
                </a:lnTo>
                <a:lnTo>
                  <a:pt x="4831571" y="2519400"/>
                </a:lnTo>
                <a:lnTo>
                  <a:pt x="4831571" y="2760151"/>
                </a:lnTo>
                <a:lnTo>
                  <a:pt x="4711832" y="2760151"/>
                </a:lnTo>
                <a:lnTo>
                  <a:pt x="4711832" y="2519400"/>
                </a:lnTo>
                <a:lnTo>
                  <a:pt x="4470797" y="2519400"/>
                </a:lnTo>
                <a:close/>
                <a:moveTo>
                  <a:pt x="2544075" y="2399794"/>
                </a:moveTo>
                <a:lnTo>
                  <a:pt x="2785110" y="2399794"/>
                </a:lnTo>
                <a:lnTo>
                  <a:pt x="2906404" y="2399794"/>
                </a:lnTo>
                <a:lnTo>
                  <a:pt x="2906404" y="2519400"/>
                </a:lnTo>
                <a:lnTo>
                  <a:pt x="2906404" y="2760151"/>
                </a:lnTo>
                <a:lnTo>
                  <a:pt x="2785110" y="2760151"/>
                </a:lnTo>
                <a:lnTo>
                  <a:pt x="2785110" y="2519400"/>
                </a:lnTo>
                <a:lnTo>
                  <a:pt x="2544075" y="2519400"/>
                </a:lnTo>
                <a:close/>
                <a:moveTo>
                  <a:pt x="618909" y="2399794"/>
                </a:moveTo>
                <a:lnTo>
                  <a:pt x="859944" y="2399794"/>
                </a:lnTo>
                <a:lnTo>
                  <a:pt x="981238" y="2399794"/>
                </a:lnTo>
                <a:lnTo>
                  <a:pt x="981238" y="2519400"/>
                </a:lnTo>
                <a:lnTo>
                  <a:pt x="981238" y="2760151"/>
                </a:lnTo>
                <a:lnTo>
                  <a:pt x="859944" y="2760151"/>
                </a:lnTo>
                <a:lnTo>
                  <a:pt x="859944" y="2519400"/>
                </a:lnTo>
                <a:lnTo>
                  <a:pt x="618909" y="2519400"/>
                </a:lnTo>
                <a:close/>
                <a:moveTo>
                  <a:pt x="8321130" y="2157477"/>
                </a:moveTo>
                <a:lnTo>
                  <a:pt x="8583640" y="2157477"/>
                </a:lnTo>
                <a:lnTo>
                  <a:pt x="8583640" y="2278638"/>
                </a:lnTo>
                <a:lnTo>
                  <a:pt x="8321130" y="2278638"/>
                </a:lnTo>
                <a:close/>
                <a:moveTo>
                  <a:pt x="6395963" y="2157477"/>
                </a:moveTo>
                <a:lnTo>
                  <a:pt x="6878032" y="2157477"/>
                </a:lnTo>
                <a:lnTo>
                  <a:pt x="6999327" y="2157477"/>
                </a:lnTo>
                <a:lnTo>
                  <a:pt x="6999327" y="2278638"/>
                </a:lnTo>
                <a:lnTo>
                  <a:pt x="6999327" y="2760151"/>
                </a:lnTo>
                <a:lnTo>
                  <a:pt x="6878032" y="2760151"/>
                </a:lnTo>
                <a:lnTo>
                  <a:pt x="6878032" y="2278638"/>
                </a:lnTo>
                <a:lnTo>
                  <a:pt x="6395963" y="2278638"/>
                </a:lnTo>
                <a:close/>
                <a:moveTo>
                  <a:pt x="4470797" y="2157477"/>
                </a:moveTo>
                <a:lnTo>
                  <a:pt x="4952866" y="2157477"/>
                </a:lnTo>
                <a:lnTo>
                  <a:pt x="5072606" y="2157477"/>
                </a:lnTo>
                <a:lnTo>
                  <a:pt x="5072606" y="2278638"/>
                </a:lnTo>
                <a:lnTo>
                  <a:pt x="5072606" y="2760151"/>
                </a:lnTo>
                <a:lnTo>
                  <a:pt x="4952866" y="2760151"/>
                </a:lnTo>
                <a:lnTo>
                  <a:pt x="4952866" y="2278638"/>
                </a:lnTo>
                <a:lnTo>
                  <a:pt x="4470797" y="2278638"/>
                </a:lnTo>
                <a:close/>
                <a:moveTo>
                  <a:pt x="2544075" y="2157477"/>
                </a:moveTo>
                <a:lnTo>
                  <a:pt x="3026144" y="2157477"/>
                </a:lnTo>
                <a:lnTo>
                  <a:pt x="3147439" y="2157477"/>
                </a:lnTo>
                <a:lnTo>
                  <a:pt x="3147439" y="2278638"/>
                </a:lnTo>
                <a:lnTo>
                  <a:pt x="3147439" y="2760151"/>
                </a:lnTo>
                <a:lnTo>
                  <a:pt x="3026144" y="2760151"/>
                </a:lnTo>
                <a:lnTo>
                  <a:pt x="3026144" y="2278638"/>
                </a:lnTo>
                <a:lnTo>
                  <a:pt x="2544075" y="2278638"/>
                </a:lnTo>
                <a:close/>
                <a:moveTo>
                  <a:pt x="618909" y="2157477"/>
                </a:moveTo>
                <a:lnTo>
                  <a:pt x="1100978" y="2157477"/>
                </a:lnTo>
                <a:lnTo>
                  <a:pt x="1222273" y="2157477"/>
                </a:lnTo>
                <a:lnTo>
                  <a:pt x="1222273" y="2278638"/>
                </a:lnTo>
                <a:lnTo>
                  <a:pt x="1222273" y="2760151"/>
                </a:lnTo>
                <a:lnTo>
                  <a:pt x="1100978" y="2760151"/>
                </a:lnTo>
                <a:lnTo>
                  <a:pt x="1100978" y="2278638"/>
                </a:lnTo>
                <a:lnTo>
                  <a:pt x="618909" y="2278638"/>
                </a:lnTo>
                <a:close/>
                <a:moveTo>
                  <a:pt x="8321130" y="1916731"/>
                </a:moveTo>
                <a:lnTo>
                  <a:pt x="8583640" y="1916731"/>
                </a:lnTo>
                <a:lnTo>
                  <a:pt x="8583640" y="2037885"/>
                </a:lnTo>
                <a:lnTo>
                  <a:pt x="8321130" y="2037885"/>
                </a:lnTo>
                <a:close/>
                <a:moveTo>
                  <a:pt x="8080095" y="1916731"/>
                </a:moveTo>
                <a:lnTo>
                  <a:pt x="8201389" y="1916731"/>
                </a:lnTo>
                <a:lnTo>
                  <a:pt x="8201389" y="2640554"/>
                </a:lnTo>
                <a:lnTo>
                  <a:pt x="8201389" y="2760151"/>
                </a:lnTo>
                <a:lnTo>
                  <a:pt x="8080095" y="2760151"/>
                </a:lnTo>
                <a:lnTo>
                  <a:pt x="7356991" y="2760151"/>
                </a:lnTo>
                <a:lnTo>
                  <a:pt x="7356991" y="2640554"/>
                </a:lnTo>
                <a:lnTo>
                  <a:pt x="8080095" y="2640554"/>
                </a:lnTo>
                <a:close/>
                <a:moveTo>
                  <a:pt x="7839060" y="1916731"/>
                </a:moveTo>
                <a:lnTo>
                  <a:pt x="7960355" y="1916731"/>
                </a:lnTo>
                <a:lnTo>
                  <a:pt x="7960355" y="2399794"/>
                </a:lnTo>
                <a:lnTo>
                  <a:pt x="7960355" y="2519402"/>
                </a:lnTo>
                <a:lnTo>
                  <a:pt x="7839060" y="2519402"/>
                </a:lnTo>
                <a:lnTo>
                  <a:pt x="7356991" y="2519402"/>
                </a:lnTo>
                <a:lnTo>
                  <a:pt x="7356991" y="2399794"/>
                </a:lnTo>
                <a:lnTo>
                  <a:pt x="7839060" y="2399794"/>
                </a:lnTo>
                <a:close/>
                <a:moveTo>
                  <a:pt x="7598026" y="1916731"/>
                </a:moveTo>
                <a:lnTo>
                  <a:pt x="7719320" y="1916731"/>
                </a:lnTo>
                <a:lnTo>
                  <a:pt x="7719320" y="2157479"/>
                </a:lnTo>
                <a:lnTo>
                  <a:pt x="7719320" y="2278640"/>
                </a:lnTo>
                <a:lnTo>
                  <a:pt x="7598026" y="2278640"/>
                </a:lnTo>
                <a:lnTo>
                  <a:pt x="7356991" y="2278640"/>
                </a:lnTo>
                <a:lnTo>
                  <a:pt x="7356991" y="2157479"/>
                </a:lnTo>
                <a:lnTo>
                  <a:pt x="7598026" y="2157479"/>
                </a:lnTo>
                <a:close/>
                <a:moveTo>
                  <a:pt x="7356991" y="1916731"/>
                </a:moveTo>
                <a:lnTo>
                  <a:pt x="7478285" y="1916731"/>
                </a:lnTo>
                <a:lnTo>
                  <a:pt x="7478285" y="2037885"/>
                </a:lnTo>
                <a:lnTo>
                  <a:pt x="7356991" y="2037885"/>
                </a:lnTo>
                <a:close/>
                <a:moveTo>
                  <a:pt x="6395963" y="1916731"/>
                </a:moveTo>
                <a:lnTo>
                  <a:pt x="7240361" y="1916731"/>
                </a:lnTo>
                <a:lnTo>
                  <a:pt x="7240361" y="2037885"/>
                </a:lnTo>
                <a:lnTo>
                  <a:pt x="7240361" y="2760151"/>
                </a:lnTo>
                <a:lnTo>
                  <a:pt x="7119067" y="2760151"/>
                </a:lnTo>
                <a:lnTo>
                  <a:pt x="7119067" y="2037885"/>
                </a:lnTo>
                <a:lnTo>
                  <a:pt x="6395963" y="2037885"/>
                </a:lnTo>
                <a:close/>
                <a:moveTo>
                  <a:pt x="6154929" y="1916731"/>
                </a:moveTo>
                <a:lnTo>
                  <a:pt x="6276223" y="1916731"/>
                </a:lnTo>
                <a:lnTo>
                  <a:pt x="6276223" y="2640554"/>
                </a:lnTo>
                <a:lnTo>
                  <a:pt x="6276223" y="2760151"/>
                </a:lnTo>
                <a:lnTo>
                  <a:pt x="6154929" y="2760151"/>
                </a:lnTo>
                <a:lnTo>
                  <a:pt x="5431825" y="2760151"/>
                </a:lnTo>
                <a:lnTo>
                  <a:pt x="5431825" y="2640554"/>
                </a:lnTo>
                <a:lnTo>
                  <a:pt x="6154929" y="2640554"/>
                </a:lnTo>
                <a:close/>
                <a:moveTo>
                  <a:pt x="5913894" y="1916731"/>
                </a:moveTo>
                <a:lnTo>
                  <a:pt x="6035189" y="1916731"/>
                </a:lnTo>
                <a:lnTo>
                  <a:pt x="6035189" y="2399794"/>
                </a:lnTo>
                <a:lnTo>
                  <a:pt x="6035189" y="2519402"/>
                </a:lnTo>
                <a:lnTo>
                  <a:pt x="5913894" y="2519402"/>
                </a:lnTo>
                <a:lnTo>
                  <a:pt x="5431825" y="2519402"/>
                </a:lnTo>
                <a:lnTo>
                  <a:pt x="5431825" y="2399794"/>
                </a:lnTo>
                <a:lnTo>
                  <a:pt x="5913894" y="2399794"/>
                </a:lnTo>
                <a:close/>
                <a:moveTo>
                  <a:pt x="5672860" y="1916731"/>
                </a:moveTo>
                <a:lnTo>
                  <a:pt x="5792600" y="1916731"/>
                </a:lnTo>
                <a:lnTo>
                  <a:pt x="5792600" y="2157479"/>
                </a:lnTo>
                <a:lnTo>
                  <a:pt x="5792600" y="2278640"/>
                </a:lnTo>
                <a:lnTo>
                  <a:pt x="5672860" y="2278640"/>
                </a:lnTo>
                <a:lnTo>
                  <a:pt x="5431825" y="2278640"/>
                </a:lnTo>
                <a:lnTo>
                  <a:pt x="5431825" y="2157479"/>
                </a:lnTo>
                <a:lnTo>
                  <a:pt x="5672860" y="2157479"/>
                </a:lnTo>
                <a:close/>
                <a:moveTo>
                  <a:pt x="5431825" y="1916731"/>
                </a:moveTo>
                <a:lnTo>
                  <a:pt x="5553120" y="1916731"/>
                </a:lnTo>
                <a:lnTo>
                  <a:pt x="5553120" y="2037885"/>
                </a:lnTo>
                <a:lnTo>
                  <a:pt x="5431825" y="2037885"/>
                </a:lnTo>
                <a:close/>
                <a:moveTo>
                  <a:pt x="4470797" y="1916731"/>
                </a:moveTo>
                <a:lnTo>
                  <a:pt x="5313640" y="1916731"/>
                </a:lnTo>
                <a:lnTo>
                  <a:pt x="5313640" y="2037885"/>
                </a:lnTo>
                <a:lnTo>
                  <a:pt x="5313640" y="2760151"/>
                </a:lnTo>
                <a:lnTo>
                  <a:pt x="5193901" y="2760151"/>
                </a:lnTo>
                <a:lnTo>
                  <a:pt x="5193901" y="2037885"/>
                </a:lnTo>
                <a:lnTo>
                  <a:pt x="4470797" y="2037885"/>
                </a:lnTo>
                <a:close/>
                <a:moveTo>
                  <a:pt x="4229762" y="1916731"/>
                </a:moveTo>
                <a:lnTo>
                  <a:pt x="4349501" y="1916731"/>
                </a:lnTo>
                <a:lnTo>
                  <a:pt x="4349501" y="2640554"/>
                </a:lnTo>
                <a:lnTo>
                  <a:pt x="4349501" y="2760151"/>
                </a:lnTo>
                <a:lnTo>
                  <a:pt x="4229762" y="2760151"/>
                </a:lnTo>
                <a:lnTo>
                  <a:pt x="3506658" y="2760151"/>
                </a:lnTo>
                <a:lnTo>
                  <a:pt x="3506658" y="2640554"/>
                </a:lnTo>
                <a:lnTo>
                  <a:pt x="4229762" y="2640554"/>
                </a:lnTo>
                <a:close/>
                <a:moveTo>
                  <a:pt x="3988727" y="1916731"/>
                </a:moveTo>
                <a:lnTo>
                  <a:pt x="4108467" y="1916731"/>
                </a:lnTo>
                <a:lnTo>
                  <a:pt x="4108467" y="2399794"/>
                </a:lnTo>
                <a:lnTo>
                  <a:pt x="4108467" y="2519402"/>
                </a:lnTo>
                <a:lnTo>
                  <a:pt x="3988727" y="2519402"/>
                </a:lnTo>
                <a:lnTo>
                  <a:pt x="3506658" y="2519402"/>
                </a:lnTo>
                <a:lnTo>
                  <a:pt x="3506658" y="2399794"/>
                </a:lnTo>
                <a:lnTo>
                  <a:pt x="3988727" y="2399794"/>
                </a:lnTo>
                <a:close/>
                <a:moveTo>
                  <a:pt x="3747693" y="1916731"/>
                </a:moveTo>
                <a:lnTo>
                  <a:pt x="3867432" y="1916731"/>
                </a:lnTo>
                <a:lnTo>
                  <a:pt x="3867432" y="2157479"/>
                </a:lnTo>
                <a:lnTo>
                  <a:pt x="3867432" y="2278640"/>
                </a:lnTo>
                <a:lnTo>
                  <a:pt x="3747693" y="2278640"/>
                </a:lnTo>
                <a:lnTo>
                  <a:pt x="3506658" y="2278640"/>
                </a:lnTo>
                <a:lnTo>
                  <a:pt x="3506658" y="2157479"/>
                </a:lnTo>
                <a:lnTo>
                  <a:pt x="3747693" y="2157479"/>
                </a:lnTo>
                <a:close/>
                <a:moveTo>
                  <a:pt x="3506659" y="1916731"/>
                </a:moveTo>
                <a:lnTo>
                  <a:pt x="3627954" y="1916731"/>
                </a:lnTo>
                <a:lnTo>
                  <a:pt x="3627954" y="2037885"/>
                </a:lnTo>
                <a:lnTo>
                  <a:pt x="3506659" y="2037885"/>
                </a:lnTo>
                <a:close/>
                <a:moveTo>
                  <a:pt x="2544075" y="1916731"/>
                </a:moveTo>
                <a:lnTo>
                  <a:pt x="3388474" y="1916731"/>
                </a:lnTo>
                <a:lnTo>
                  <a:pt x="3388474" y="2037885"/>
                </a:lnTo>
                <a:lnTo>
                  <a:pt x="3388474" y="2760151"/>
                </a:lnTo>
                <a:lnTo>
                  <a:pt x="3268734" y="2760151"/>
                </a:lnTo>
                <a:lnTo>
                  <a:pt x="3268734" y="2037885"/>
                </a:lnTo>
                <a:lnTo>
                  <a:pt x="2544075" y="2037885"/>
                </a:lnTo>
                <a:close/>
                <a:moveTo>
                  <a:pt x="2303041" y="1916731"/>
                </a:moveTo>
                <a:lnTo>
                  <a:pt x="2424336" y="1916731"/>
                </a:lnTo>
                <a:lnTo>
                  <a:pt x="2424336" y="2640554"/>
                </a:lnTo>
                <a:lnTo>
                  <a:pt x="2424336" y="2760151"/>
                </a:lnTo>
                <a:lnTo>
                  <a:pt x="2303041" y="2760151"/>
                </a:lnTo>
                <a:lnTo>
                  <a:pt x="1579938" y="2760151"/>
                </a:lnTo>
                <a:lnTo>
                  <a:pt x="1579938" y="2640554"/>
                </a:lnTo>
                <a:lnTo>
                  <a:pt x="2303041" y="2640554"/>
                </a:lnTo>
                <a:close/>
                <a:moveTo>
                  <a:pt x="2062006" y="1916731"/>
                </a:moveTo>
                <a:lnTo>
                  <a:pt x="2183301" y="1916731"/>
                </a:lnTo>
                <a:lnTo>
                  <a:pt x="2183301" y="2399794"/>
                </a:lnTo>
                <a:lnTo>
                  <a:pt x="2183301" y="2519402"/>
                </a:lnTo>
                <a:lnTo>
                  <a:pt x="2062006" y="2519402"/>
                </a:lnTo>
                <a:lnTo>
                  <a:pt x="1579938" y="2519402"/>
                </a:lnTo>
                <a:lnTo>
                  <a:pt x="1579938" y="2399794"/>
                </a:lnTo>
                <a:lnTo>
                  <a:pt x="2062006" y="2399794"/>
                </a:lnTo>
                <a:close/>
                <a:moveTo>
                  <a:pt x="1820972" y="1916731"/>
                </a:moveTo>
                <a:lnTo>
                  <a:pt x="1942266" y="1916731"/>
                </a:lnTo>
                <a:lnTo>
                  <a:pt x="1942266" y="2157479"/>
                </a:lnTo>
                <a:lnTo>
                  <a:pt x="1942266" y="2278640"/>
                </a:lnTo>
                <a:lnTo>
                  <a:pt x="1820972" y="2278640"/>
                </a:lnTo>
                <a:lnTo>
                  <a:pt x="1579938" y="2278640"/>
                </a:lnTo>
                <a:lnTo>
                  <a:pt x="1579938" y="2157479"/>
                </a:lnTo>
                <a:lnTo>
                  <a:pt x="1820972" y="2157479"/>
                </a:lnTo>
                <a:close/>
                <a:moveTo>
                  <a:pt x="1579938" y="1916731"/>
                </a:moveTo>
                <a:lnTo>
                  <a:pt x="1701232" y="1916731"/>
                </a:lnTo>
                <a:lnTo>
                  <a:pt x="1701232" y="2037885"/>
                </a:lnTo>
                <a:lnTo>
                  <a:pt x="1579938" y="2037885"/>
                </a:lnTo>
                <a:close/>
                <a:moveTo>
                  <a:pt x="618909" y="1916731"/>
                </a:moveTo>
                <a:lnTo>
                  <a:pt x="1463308" y="1916731"/>
                </a:lnTo>
                <a:lnTo>
                  <a:pt x="1463308" y="2037885"/>
                </a:lnTo>
                <a:lnTo>
                  <a:pt x="1463308" y="2760151"/>
                </a:lnTo>
                <a:lnTo>
                  <a:pt x="1342013" y="2760151"/>
                </a:lnTo>
                <a:lnTo>
                  <a:pt x="1342013" y="2037885"/>
                </a:lnTo>
                <a:lnTo>
                  <a:pt x="618909" y="2037885"/>
                </a:lnTo>
                <a:close/>
                <a:moveTo>
                  <a:pt x="377875" y="1916731"/>
                </a:moveTo>
                <a:lnTo>
                  <a:pt x="499170" y="1916731"/>
                </a:lnTo>
                <a:lnTo>
                  <a:pt x="499170" y="2640554"/>
                </a:lnTo>
                <a:lnTo>
                  <a:pt x="499170" y="2760151"/>
                </a:lnTo>
                <a:lnTo>
                  <a:pt x="377875" y="2760151"/>
                </a:lnTo>
                <a:lnTo>
                  <a:pt x="40096" y="2760151"/>
                </a:lnTo>
                <a:lnTo>
                  <a:pt x="54797" y="2640554"/>
                </a:lnTo>
                <a:lnTo>
                  <a:pt x="377875" y="2640554"/>
                </a:lnTo>
                <a:close/>
                <a:moveTo>
                  <a:pt x="202992" y="1916731"/>
                </a:moveTo>
                <a:lnTo>
                  <a:pt x="258135" y="1916731"/>
                </a:lnTo>
                <a:lnTo>
                  <a:pt x="258135" y="2399794"/>
                </a:lnTo>
                <a:lnTo>
                  <a:pt x="258135" y="2519402"/>
                </a:lnTo>
                <a:lnTo>
                  <a:pt x="136840" y="2519402"/>
                </a:lnTo>
                <a:lnTo>
                  <a:pt x="72811" y="2519402"/>
                </a:lnTo>
                <a:lnTo>
                  <a:pt x="93473" y="2399794"/>
                </a:lnTo>
                <a:lnTo>
                  <a:pt x="136840" y="2399794"/>
                </a:lnTo>
                <a:lnTo>
                  <a:pt x="136840" y="2184828"/>
                </a:lnTo>
                <a:lnTo>
                  <a:pt x="169369" y="2039130"/>
                </a:lnTo>
                <a:close/>
                <a:moveTo>
                  <a:pt x="258135" y="1725509"/>
                </a:moveTo>
                <a:lnTo>
                  <a:pt x="258135" y="1801788"/>
                </a:lnTo>
                <a:lnTo>
                  <a:pt x="234566" y="1801788"/>
                </a:lnTo>
                <a:lnTo>
                  <a:pt x="241863" y="1775223"/>
                </a:lnTo>
                <a:close/>
                <a:moveTo>
                  <a:pt x="377874" y="1680633"/>
                </a:moveTo>
                <a:lnTo>
                  <a:pt x="499169" y="1680633"/>
                </a:lnTo>
                <a:lnTo>
                  <a:pt x="499169" y="1801788"/>
                </a:lnTo>
                <a:lnTo>
                  <a:pt x="377874" y="1801788"/>
                </a:lnTo>
                <a:close/>
                <a:moveTo>
                  <a:pt x="2303041" y="1680631"/>
                </a:moveTo>
                <a:lnTo>
                  <a:pt x="2424336" y="1680631"/>
                </a:lnTo>
                <a:lnTo>
                  <a:pt x="2424336" y="1801786"/>
                </a:lnTo>
                <a:lnTo>
                  <a:pt x="2303041" y="1801786"/>
                </a:lnTo>
                <a:close/>
                <a:moveTo>
                  <a:pt x="4229762" y="1680630"/>
                </a:moveTo>
                <a:lnTo>
                  <a:pt x="4351057" y="1680630"/>
                </a:lnTo>
                <a:lnTo>
                  <a:pt x="4351057" y="1801785"/>
                </a:lnTo>
                <a:lnTo>
                  <a:pt x="4229762" y="1801785"/>
                </a:lnTo>
                <a:close/>
                <a:moveTo>
                  <a:pt x="6154929" y="1680629"/>
                </a:moveTo>
                <a:lnTo>
                  <a:pt x="6276224" y="1680629"/>
                </a:lnTo>
                <a:lnTo>
                  <a:pt x="6276224" y="1801783"/>
                </a:lnTo>
                <a:lnTo>
                  <a:pt x="6154929" y="1801783"/>
                </a:lnTo>
                <a:close/>
                <a:moveTo>
                  <a:pt x="8080095" y="1680627"/>
                </a:moveTo>
                <a:lnTo>
                  <a:pt x="8201389" y="1680627"/>
                </a:lnTo>
                <a:lnTo>
                  <a:pt x="8201389" y="1801782"/>
                </a:lnTo>
                <a:lnTo>
                  <a:pt x="8080095" y="1801782"/>
                </a:lnTo>
                <a:close/>
                <a:moveTo>
                  <a:pt x="355788" y="1439878"/>
                </a:moveTo>
                <a:lnTo>
                  <a:pt x="499169" y="1439878"/>
                </a:lnTo>
                <a:lnTo>
                  <a:pt x="499169" y="1561031"/>
                </a:lnTo>
                <a:lnTo>
                  <a:pt x="311971" y="1561031"/>
                </a:lnTo>
                <a:lnTo>
                  <a:pt x="326442" y="1516819"/>
                </a:lnTo>
                <a:close/>
                <a:moveTo>
                  <a:pt x="2062006" y="1439876"/>
                </a:moveTo>
                <a:lnTo>
                  <a:pt x="2183301" y="1439876"/>
                </a:lnTo>
                <a:lnTo>
                  <a:pt x="2424335" y="1439876"/>
                </a:lnTo>
                <a:lnTo>
                  <a:pt x="2424335" y="1561030"/>
                </a:lnTo>
                <a:lnTo>
                  <a:pt x="2183301" y="1561030"/>
                </a:lnTo>
                <a:lnTo>
                  <a:pt x="2183301" y="1801786"/>
                </a:lnTo>
                <a:lnTo>
                  <a:pt x="2062006" y="1801786"/>
                </a:lnTo>
                <a:lnTo>
                  <a:pt x="2062006" y="1561030"/>
                </a:lnTo>
                <a:close/>
                <a:moveTo>
                  <a:pt x="3988728" y="1439875"/>
                </a:moveTo>
                <a:lnTo>
                  <a:pt x="4108467" y="1439875"/>
                </a:lnTo>
                <a:lnTo>
                  <a:pt x="4349502" y="1439875"/>
                </a:lnTo>
                <a:lnTo>
                  <a:pt x="4349502" y="1561028"/>
                </a:lnTo>
                <a:lnTo>
                  <a:pt x="4108467" y="1561028"/>
                </a:lnTo>
                <a:lnTo>
                  <a:pt x="4108467" y="1801785"/>
                </a:lnTo>
                <a:lnTo>
                  <a:pt x="3988728" y="1801785"/>
                </a:lnTo>
                <a:lnTo>
                  <a:pt x="3988728" y="1561028"/>
                </a:lnTo>
                <a:close/>
                <a:moveTo>
                  <a:pt x="5913894" y="1439873"/>
                </a:moveTo>
                <a:lnTo>
                  <a:pt x="6035189" y="1439873"/>
                </a:lnTo>
                <a:lnTo>
                  <a:pt x="6276223" y="1439873"/>
                </a:lnTo>
                <a:lnTo>
                  <a:pt x="6276223" y="1561027"/>
                </a:lnTo>
                <a:lnTo>
                  <a:pt x="6035189" y="1561027"/>
                </a:lnTo>
                <a:lnTo>
                  <a:pt x="6035189" y="1801783"/>
                </a:lnTo>
                <a:lnTo>
                  <a:pt x="5913894" y="1801783"/>
                </a:lnTo>
                <a:lnTo>
                  <a:pt x="5913894" y="1561027"/>
                </a:lnTo>
                <a:close/>
                <a:moveTo>
                  <a:pt x="7839060" y="1439872"/>
                </a:moveTo>
                <a:lnTo>
                  <a:pt x="7960355" y="1439872"/>
                </a:lnTo>
                <a:lnTo>
                  <a:pt x="8201389" y="1439872"/>
                </a:lnTo>
                <a:lnTo>
                  <a:pt x="8201389" y="1561025"/>
                </a:lnTo>
                <a:lnTo>
                  <a:pt x="7960355" y="1561025"/>
                </a:lnTo>
                <a:lnTo>
                  <a:pt x="7960355" y="1801782"/>
                </a:lnTo>
                <a:lnTo>
                  <a:pt x="7839060" y="1801782"/>
                </a:lnTo>
                <a:lnTo>
                  <a:pt x="7839060" y="1561025"/>
                </a:lnTo>
                <a:close/>
                <a:moveTo>
                  <a:pt x="451258" y="1199124"/>
                </a:moveTo>
                <a:lnTo>
                  <a:pt x="499169" y="1199124"/>
                </a:lnTo>
                <a:lnTo>
                  <a:pt x="499169" y="1320278"/>
                </a:lnTo>
                <a:lnTo>
                  <a:pt x="401405" y="1320278"/>
                </a:lnTo>
                <a:lnTo>
                  <a:pt x="422768" y="1264269"/>
                </a:lnTo>
                <a:close/>
                <a:moveTo>
                  <a:pt x="1820972" y="1199122"/>
                </a:moveTo>
                <a:lnTo>
                  <a:pt x="1942267" y="1199122"/>
                </a:lnTo>
                <a:lnTo>
                  <a:pt x="2424336" y="1199122"/>
                </a:lnTo>
                <a:lnTo>
                  <a:pt x="2424336" y="1320276"/>
                </a:lnTo>
                <a:lnTo>
                  <a:pt x="1942267" y="1320276"/>
                </a:lnTo>
                <a:lnTo>
                  <a:pt x="1942267" y="1801786"/>
                </a:lnTo>
                <a:lnTo>
                  <a:pt x="1820972" y="1801786"/>
                </a:lnTo>
                <a:lnTo>
                  <a:pt x="1820972" y="1320276"/>
                </a:lnTo>
                <a:close/>
                <a:moveTo>
                  <a:pt x="3747693" y="1199120"/>
                </a:moveTo>
                <a:lnTo>
                  <a:pt x="3867432" y="1199120"/>
                </a:lnTo>
                <a:lnTo>
                  <a:pt x="4349502" y="1199120"/>
                </a:lnTo>
                <a:lnTo>
                  <a:pt x="4349502" y="1320275"/>
                </a:lnTo>
                <a:lnTo>
                  <a:pt x="3867432" y="1320275"/>
                </a:lnTo>
                <a:lnTo>
                  <a:pt x="3867432" y="1801785"/>
                </a:lnTo>
                <a:lnTo>
                  <a:pt x="3747693" y="1801785"/>
                </a:lnTo>
                <a:lnTo>
                  <a:pt x="3747693" y="1320275"/>
                </a:lnTo>
                <a:close/>
                <a:moveTo>
                  <a:pt x="5672860" y="1199118"/>
                </a:moveTo>
                <a:lnTo>
                  <a:pt x="5792600" y="1199118"/>
                </a:lnTo>
                <a:lnTo>
                  <a:pt x="6276224" y="1199118"/>
                </a:lnTo>
                <a:lnTo>
                  <a:pt x="6276224" y="1320273"/>
                </a:lnTo>
                <a:lnTo>
                  <a:pt x="5792600" y="1320273"/>
                </a:lnTo>
                <a:lnTo>
                  <a:pt x="5792600" y="1801783"/>
                </a:lnTo>
                <a:lnTo>
                  <a:pt x="5672860" y="1801783"/>
                </a:lnTo>
                <a:lnTo>
                  <a:pt x="5672860" y="1320273"/>
                </a:lnTo>
                <a:close/>
                <a:moveTo>
                  <a:pt x="7598026" y="1199117"/>
                </a:moveTo>
                <a:lnTo>
                  <a:pt x="7719321" y="1199117"/>
                </a:lnTo>
                <a:lnTo>
                  <a:pt x="8201390" y="1199117"/>
                </a:lnTo>
                <a:lnTo>
                  <a:pt x="8201390" y="1320271"/>
                </a:lnTo>
                <a:lnTo>
                  <a:pt x="7719321" y="1320271"/>
                </a:lnTo>
                <a:lnTo>
                  <a:pt x="7719321" y="1801782"/>
                </a:lnTo>
                <a:lnTo>
                  <a:pt x="7598026" y="1801782"/>
                </a:lnTo>
                <a:lnTo>
                  <a:pt x="7598026" y="1320271"/>
                </a:lnTo>
                <a:close/>
                <a:moveTo>
                  <a:pt x="1342013" y="958367"/>
                </a:moveTo>
                <a:lnTo>
                  <a:pt x="1463308" y="958367"/>
                </a:lnTo>
                <a:lnTo>
                  <a:pt x="1463308" y="1079520"/>
                </a:lnTo>
                <a:lnTo>
                  <a:pt x="1342013" y="1079520"/>
                </a:lnTo>
                <a:close/>
                <a:moveTo>
                  <a:pt x="1100978" y="958367"/>
                </a:moveTo>
                <a:lnTo>
                  <a:pt x="1222273" y="958367"/>
                </a:lnTo>
                <a:lnTo>
                  <a:pt x="1222273" y="1199124"/>
                </a:lnTo>
                <a:lnTo>
                  <a:pt x="1463307" y="1199124"/>
                </a:lnTo>
                <a:lnTo>
                  <a:pt x="1463307" y="1320279"/>
                </a:lnTo>
                <a:lnTo>
                  <a:pt x="1222273" y="1320279"/>
                </a:lnTo>
                <a:lnTo>
                  <a:pt x="1100978" y="1320279"/>
                </a:lnTo>
                <a:lnTo>
                  <a:pt x="1100978" y="1199124"/>
                </a:lnTo>
                <a:close/>
                <a:moveTo>
                  <a:pt x="859943" y="958367"/>
                </a:moveTo>
                <a:lnTo>
                  <a:pt x="981238" y="958367"/>
                </a:lnTo>
                <a:lnTo>
                  <a:pt x="981238" y="1439878"/>
                </a:lnTo>
                <a:lnTo>
                  <a:pt x="1463307" y="1439878"/>
                </a:lnTo>
                <a:lnTo>
                  <a:pt x="1463307" y="1561032"/>
                </a:lnTo>
                <a:lnTo>
                  <a:pt x="981238" y="1561032"/>
                </a:lnTo>
                <a:lnTo>
                  <a:pt x="859943" y="1561032"/>
                </a:lnTo>
                <a:lnTo>
                  <a:pt x="859943" y="1439878"/>
                </a:lnTo>
                <a:close/>
                <a:moveTo>
                  <a:pt x="618909" y="958367"/>
                </a:moveTo>
                <a:lnTo>
                  <a:pt x="740204" y="958367"/>
                </a:lnTo>
                <a:lnTo>
                  <a:pt x="740204" y="1680634"/>
                </a:lnTo>
                <a:lnTo>
                  <a:pt x="1463308" y="1680634"/>
                </a:lnTo>
                <a:lnTo>
                  <a:pt x="1463308" y="1801788"/>
                </a:lnTo>
                <a:lnTo>
                  <a:pt x="740204" y="1801788"/>
                </a:lnTo>
                <a:lnTo>
                  <a:pt x="618909" y="1801788"/>
                </a:lnTo>
                <a:lnTo>
                  <a:pt x="618909" y="1680634"/>
                </a:lnTo>
                <a:close/>
                <a:moveTo>
                  <a:pt x="3268734" y="958365"/>
                </a:moveTo>
                <a:lnTo>
                  <a:pt x="3390029" y="958365"/>
                </a:lnTo>
                <a:lnTo>
                  <a:pt x="3390029" y="1079519"/>
                </a:lnTo>
                <a:lnTo>
                  <a:pt x="3268734" y="1079519"/>
                </a:lnTo>
                <a:close/>
                <a:moveTo>
                  <a:pt x="3027699" y="958365"/>
                </a:moveTo>
                <a:lnTo>
                  <a:pt x="3147439" y="958365"/>
                </a:lnTo>
                <a:lnTo>
                  <a:pt x="3147439" y="1199123"/>
                </a:lnTo>
                <a:lnTo>
                  <a:pt x="3388474" y="1199123"/>
                </a:lnTo>
                <a:lnTo>
                  <a:pt x="3388474" y="1320277"/>
                </a:lnTo>
                <a:lnTo>
                  <a:pt x="3147439" y="1320277"/>
                </a:lnTo>
                <a:lnTo>
                  <a:pt x="3027699" y="1320277"/>
                </a:lnTo>
                <a:lnTo>
                  <a:pt x="3027699" y="1199123"/>
                </a:lnTo>
                <a:close/>
                <a:moveTo>
                  <a:pt x="2785110" y="958365"/>
                </a:moveTo>
                <a:lnTo>
                  <a:pt x="2906405" y="958365"/>
                </a:lnTo>
                <a:lnTo>
                  <a:pt x="2906405" y="1439876"/>
                </a:lnTo>
                <a:lnTo>
                  <a:pt x="3388474" y="1439876"/>
                </a:lnTo>
                <a:lnTo>
                  <a:pt x="3388474" y="1561031"/>
                </a:lnTo>
                <a:lnTo>
                  <a:pt x="2906405" y="1561031"/>
                </a:lnTo>
                <a:lnTo>
                  <a:pt x="2785110" y="1561031"/>
                </a:lnTo>
                <a:lnTo>
                  <a:pt x="2785110" y="1439876"/>
                </a:lnTo>
                <a:close/>
                <a:moveTo>
                  <a:pt x="2544075" y="958365"/>
                </a:moveTo>
                <a:lnTo>
                  <a:pt x="2665370" y="958365"/>
                </a:lnTo>
                <a:lnTo>
                  <a:pt x="2665370" y="1680633"/>
                </a:lnTo>
                <a:lnTo>
                  <a:pt x="3388474" y="1680633"/>
                </a:lnTo>
                <a:lnTo>
                  <a:pt x="3388474" y="1801786"/>
                </a:lnTo>
                <a:lnTo>
                  <a:pt x="2665370" y="1801786"/>
                </a:lnTo>
                <a:lnTo>
                  <a:pt x="2544075" y="1801786"/>
                </a:lnTo>
                <a:lnTo>
                  <a:pt x="2544075" y="1680633"/>
                </a:lnTo>
                <a:close/>
                <a:moveTo>
                  <a:pt x="1579938" y="958365"/>
                </a:moveTo>
                <a:lnTo>
                  <a:pt x="2424336" y="958365"/>
                </a:lnTo>
                <a:lnTo>
                  <a:pt x="2424336" y="1079519"/>
                </a:lnTo>
                <a:lnTo>
                  <a:pt x="1701232" y="1079519"/>
                </a:lnTo>
                <a:lnTo>
                  <a:pt x="1701232" y="1801786"/>
                </a:lnTo>
                <a:lnTo>
                  <a:pt x="1579938" y="1801786"/>
                </a:lnTo>
                <a:lnTo>
                  <a:pt x="1579938" y="1079519"/>
                </a:lnTo>
                <a:close/>
                <a:moveTo>
                  <a:pt x="5193901" y="958364"/>
                </a:moveTo>
                <a:lnTo>
                  <a:pt x="5315196" y="958364"/>
                </a:lnTo>
                <a:lnTo>
                  <a:pt x="5315196" y="1079518"/>
                </a:lnTo>
                <a:lnTo>
                  <a:pt x="5193901" y="1079518"/>
                </a:lnTo>
                <a:close/>
                <a:moveTo>
                  <a:pt x="4952866" y="958364"/>
                </a:moveTo>
                <a:lnTo>
                  <a:pt x="5072605" y="958364"/>
                </a:lnTo>
                <a:lnTo>
                  <a:pt x="5072605" y="1199121"/>
                </a:lnTo>
                <a:lnTo>
                  <a:pt x="5313640" y="1199121"/>
                </a:lnTo>
                <a:lnTo>
                  <a:pt x="5313640" y="1320275"/>
                </a:lnTo>
                <a:lnTo>
                  <a:pt x="5072605" y="1320275"/>
                </a:lnTo>
                <a:lnTo>
                  <a:pt x="4952866" y="1320275"/>
                </a:lnTo>
                <a:lnTo>
                  <a:pt x="4952866" y="1199121"/>
                </a:lnTo>
                <a:close/>
                <a:moveTo>
                  <a:pt x="4711832" y="958364"/>
                </a:moveTo>
                <a:lnTo>
                  <a:pt x="4831571" y="958364"/>
                </a:lnTo>
                <a:lnTo>
                  <a:pt x="4831571" y="1439875"/>
                </a:lnTo>
                <a:lnTo>
                  <a:pt x="5313641" y="1439875"/>
                </a:lnTo>
                <a:lnTo>
                  <a:pt x="5313641" y="1561030"/>
                </a:lnTo>
                <a:lnTo>
                  <a:pt x="4831571" y="1561030"/>
                </a:lnTo>
                <a:lnTo>
                  <a:pt x="4711832" y="1561030"/>
                </a:lnTo>
                <a:lnTo>
                  <a:pt x="4711832" y="1439875"/>
                </a:lnTo>
                <a:close/>
                <a:moveTo>
                  <a:pt x="4470797" y="958364"/>
                </a:moveTo>
                <a:lnTo>
                  <a:pt x="4590536" y="958364"/>
                </a:lnTo>
                <a:lnTo>
                  <a:pt x="4590536" y="1680631"/>
                </a:lnTo>
                <a:lnTo>
                  <a:pt x="5313640" y="1680631"/>
                </a:lnTo>
                <a:lnTo>
                  <a:pt x="5313640" y="1801785"/>
                </a:lnTo>
                <a:lnTo>
                  <a:pt x="4590536" y="1801785"/>
                </a:lnTo>
                <a:lnTo>
                  <a:pt x="4470797" y="1801785"/>
                </a:lnTo>
                <a:lnTo>
                  <a:pt x="4470797" y="1680631"/>
                </a:lnTo>
                <a:close/>
                <a:moveTo>
                  <a:pt x="6636998" y="958363"/>
                </a:moveTo>
                <a:lnTo>
                  <a:pt x="6758293" y="958363"/>
                </a:lnTo>
                <a:lnTo>
                  <a:pt x="6758293" y="1439874"/>
                </a:lnTo>
                <a:lnTo>
                  <a:pt x="7240362" y="1439874"/>
                </a:lnTo>
                <a:lnTo>
                  <a:pt x="7240362" y="1561028"/>
                </a:lnTo>
                <a:lnTo>
                  <a:pt x="6758293" y="1561028"/>
                </a:lnTo>
                <a:lnTo>
                  <a:pt x="6636998" y="1561028"/>
                </a:lnTo>
                <a:lnTo>
                  <a:pt x="6636998" y="1439874"/>
                </a:lnTo>
                <a:close/>
                <a:moveTo>
                  <a:pt x="3506658" y="958363"/>
                </a:moveTo>
                <a:lnTo>
                  <a:pt x="4349501" y="958363"/>
                </a:lnTo>
                <a:lnTo>
                  <a:pt x="4349501" y="1079518"/>
                </a:lnTo>
                <a:lnTo>
                  <a:pt x="3626398" y="1079518"/>
                </a:lnTo>
                <a:lnTo>
                  <a:pt x="3626398" y="1801785"/>
                </a:lnTo>
                <a:lnTo>
                  <a:pt x="3506658" y="1801785"/>
                </a:lnTo>
                <a:lnTo>
                  <a:pt x="3506658" y="1079518"/>
                </a:lnTo>
                <a:close/>
                <a:moveTo>
                  <a:pt x="7119067" y="958362"/>
                </a:moveTo>
                <a:lnTo>
                  <a:pt x="7240362" y="958362"/>
                </a:lnTo>
                <a:lnTo>
                  <a:pt x="7240362" y="1079516"/>
                </a:lnTo>
                <a:lnTo>
                  <a:pt x="7119067" y="1079516"/>
                </a:lnTo>
                <a:close/>
                <a:moveTo>
                  <a:pt x="6878032" y="958362"/>
                </a:moveTo>
                <a:lnTo>
                  <a:pt x="6999327" y="958362"/>
                </a:lnTo>
                <a:lnTo>
                  <a:pt x="6999327" y="1199119"/>
                </a:lnTo>
                <a:lnTo>
                  <a:pt x="7240361" y="1199119"/>
                </a:lnTo>
                <a:lnTo>
                  <a:pt x="7240361" y="1320273"/>
                </a:lnTo>
                <a:lnTo>
                  <a:pt x="6999327" y="1320273"/>
                </a:lnTo>
                <a:lnTo>
                  <a:pt x="6878032" y="1320273"/>
                </a:lnTo>
                <a:lnTo>
                  <a:pt x="6878032" y="1199119"/>
                </a:lnTo>
                <a:close/>
                <a:moveTo>
                  <a:pt x="6395963" y="958362"/>
                </a:moveTo>
                <a:lnTo>
                  <a:pt x="6517258" y="958362"/>
                </a:lnTo>
                <a:lnTo>
                  <a:pt x="6517258" y="1680630"/>
                </a:lnTo>
                <a:lnTo>
                  <a:pt x="7240361" y="1680630"/>
                </a:lnTo>
                <a:lnTo>
                  <a:pt x="7240361" y="1801783"/>
                </a:lnTo>
                <a:lnTo>
                  <a:pt x="6517258" y="1801783"/>
                </a:lnTo>
                <a:lnTo>
                  <a:pt x="6395963" y="1801783"/>
                </a:lnTo>
                <a:lnTo>
                  <a:pt x="6395963" y="1680630"/>
                </a:lnTo>
                <a:close/>
                <a:moveTo>
                  <a:pt x="5431825" y="958362"/>
                </a:moveTo>
                <a:lnTo>
                  <a:pt x="6276223" y="958362"/>
                </a:lnTo>
                <a:lnTo>
                  <a:pt x="6276223" y="1079516"/>
                </a:lnTo>
                <a:lnTo>
                  <a:pt x="5551565" y="1079516"/>
                </a:lnTo>
                <a:lnTo>
                  <a:pt x="5551565" y="1801783"/>
                </a:lnTo>
                <a:lnTo>
                  <a:pt x="5431825" y="1801783"/>
                </a:lnTo>
                <a:lnTo>
                  <a:pt x="5431825" y="1079516"/>
                </a:lnTo>
                <a:close/>
                <a:moveTo>
                  <a:pt x="8562164" y="958361"/>
                </a:moveTo>
                <a:lnTo>
                  <a:pt x="8583640" y="958361"/>
                </a:lnTo>
                <a:lnTo>
                  <a:pt x="8583640" y="1561027"/>
                </a:lnTo>
                <a:lnTo>
                  <a:pt x="8562164" y="1561027"/>
                </a:lnTo>
                <a:lnTo>
                  <a:pt x="8562164" y="1439872"/>
                </a:lnTo>
                <a:close/>
                <a:moveTo>
                  <a:pt x="8321130" y="958361"/>
                </a:moveTo>
                <a:lnTo>
                  <a:pt x="8442425" y="958361"/>
                </a:lnTo>
                <a:lnTo>
                  <a:pt x="8442425" y="1680628"/>
                </a:lnTo>
                <a:lnTo>
                  <a:pt x="8583640" y="1680628"/>
                </a:lnTo>
                <a:lnTo>
                  <a:pt x="8583640" y="1801782"/>
                </a:lnTo>
                <a:lnTo>
                  <a:pt x="8442425" y="1801782"/>
                </a:lnTo>
                <a:lnTo>
                  <a:pt x="8321130" y="1801782"/>
                </a:lnTo>
                <a:lnTo>
                  <a:pt x="8321130" y="1680628"/>
                </a:lnTo>
                <a:close/>
                <a:moveTo>
                  <a:pt x="7356991" y="958361"/>
                </a:moveTo>
                <a:lnTo>
                  <a:pt x="8201389" y="958361"/>
                </a:lnTo>
                <a:lnTo>
                  <a:pt x="8201389" y="1079515"/>
                </a:lnTo>
                <a:lnTo>
                  <a:pt x="7478286" y="1079515"/>
                </a:lnTo>
                <a:lnTo>
                  <a:pt x="7478286" y="1801782"/>
                </a:lnTo>
                <a:lnTo>
                  <a:pt x="7356991" y="1801782"/>
                </a:lnTo>
                <a:lnTo>
                  <a:pt x="7356991" y="1079515"/>
                </a:lnTo>
                <a:close/>
                <a:moveTo>
                  <a:pt x="680376" y="722271"/>
                </a:moveTo>
                <a:lnTo>
                  <a:pt x="740204" y="722271"/>
                </a:lnTo>
                <a:lnTo>
                  <a:pt x="740204" y="843425"/>
                </a:lnTo>
                <a:lnTo>
                  <a:pt x="618909" y="843425"/>
                </a:lnTo>
                <a:lnTo>
                  <a:pt x="618909" y="839483"/>
                </a:lnTo>
                <a:lnTo>
                  <a:pt x="649307" y="778128"/>
                </a:lnTo>
                <a:close/>
                <a:moveTo>
                  <a:pt x="2544075" y="722270"/>
                </a:moveTo>
                <a:lnTo>
                  <a:pt x="2665370" y="722270"/>
                </a:lnTo>
                <a:lnTo>
                  <a:pt x="2665370" y="843424"/>
                </a:lnTo>
                <a:lnTo>
                  <a:pt x="2544075" y="843424"/>
                </a:lnTo>
                <a:close/>
                <a:moveTo>
                  <a:pt x="4470797" y="722268"/>
                </a:moveTo>
                <a:lnTo>
                  <a:pt x="4592092" y="722268"/>
                </a:lnTo>
                <a:lnTo>
                  <a:pt x="4592092" y="843422"/>
                </a:lnTo>
                <a:lnTo>
                  <a:pt x="4470797" y="843422"/>
                </a:lnTo>
                <a:close/>
                <a:moveTo>
                  <a:pt x="6395963" y="722267"/>
                </a:moveTo>
                <a:lnTo>
                  <a:pt x="6517258" y="722267"/>
                </a:lnTo>
                <a:lnTo>
                  <a:pt x="6517258" y="843421"/>
                </a:lnTo>
                <a:lnTo>
                  <a:pt x="6395963" y="843421"/>
                </a:lnTo>
                <a:close/>
                <a:moveTo>
                  <a:pt x="8321130" y="722265"/>
                </a:moveTo>
                <a:lnTo>
                  <a:pt x="8442424" y="722265"/>
                </a:lnTo>
                <a:lnTo>
                  <a:pt x="8442424" y="843419"/>
                </a:lnTo>
                <a:lnTo>
                  <a:pt x="8321130" y="843419"/>
                </a:lnTo>
                <a:close/>
                <a:moveTo>
                  <a:pt x="818361" y="481516"/>
                </a:moveTo>
                <a:lnTo>
                  <a:pt x="859944" y="481516"/>
                </a:lnTo>
                <a:lnTo>
                  <a:pt x="981238" y="481516"/>
                </a:lnTo>
                <a:lnTo>
                  <a:pt x="981238" y="602670"/>
                </a:lnTo>
                <a:lnTo>
                  <a:pt x="981238" y="843426"/>
                </a:lnTo>
                <a:lnTo>
                  <a:pt x="859944" y="843426"/>
                </a:lnTo>
                <a:lnTo>
                  <a:pt x="859944" y="602670"/>
                </a:lnTo>
                <a:lnTo>
                  <a:pt x="746899" y="602670"/>
                </a:lnTo>
                <a:lnTo>
                  <a:pt x="778845" y="545235"/>
                </a:lnTo>
                <a:close/>
                <a:moveTo>
                  <a:pt x="2544075" y="481515"/>
                </a:moveTo>
                <a:lnTo>
                  <a:pt x="2785110" y="481515"/>
                </a:lnTo>
                <a:lnTo>
                  <a:pt x="2906404" y="481515"/>
                </a:lnTo>
                <a:lnTo>
                  <a:pt x="2906404" y="602669"/>
                </a:lnTo>
                <a:lnTo>
                  <a:pt x="2906404" y="843424"/>
                </a:lnTo>
                <a:lnTo>
                  <a:pt x="2785110" y="843424"/>
                </a:lnTo>
                <a:lnTo>
                  <a:pt x="2785110" y="602669"/>
                </a:lnTo>
                <a:lnTo>
                  <a:pt x="2544075" y="602669"/>
                </a:lnTo>
                <a:close/>
                <a:moveTo>
                  <a:pt x="4470797" y="481513"/>
                </a:moveTo>
                <a:lnTo>
                  <a:pt x="4711832" y="481513"/>
                </a:lnTo>
                <a:lnTo>
                  <a:pt x="4831571" y="481513"/>
                </a:lnTo>
                <a:lnTo>
                  <a:pt x="4831571" y="602667"/>
                </a:lnTo>
                <a:lnTo>
                  <a:pt x="4831571" y="843423"/>
                </a:lnTo>
                <a:lnTo>
                  <a:pt x="4711832" y="843423"/>
                </a:lnTo>
                <a:lnTo>
                  <a:pt x="4711832" y="602667"/>
                </a:lnTo>
                <a:lnTo>
                  <a:pt x="4470797" y="602667"/>
                </a:lnTo>
                <a:close/>
                <a:moveTo>
                  <a:pt x="6395963" y="481512"/>
                </a:moveTo>
                <a:lnTo>
                  <a:pt x="6636998" y="481512"/>
                </a:lnTo>
                <a:lnTo>
                  <a:pt x="6758292" y="481512"/>
                </a:lnTo>
                <a:lnTo>
                  <a:pt x="6758292" y="602666"/>
                </a:lnTo>
                <a:lnTo>
                  <a:pt x="6758292" y="843422"/>
                </a:lnTo>
                <a:lnTo>
                  <a:pt x="6636998" y="843422"/>
                </a:lnTo>
                <a:lnTo>
                  <a:pt x="6636998" y="602666"/>
                </a:lnTo>
                <a:lnTo>
                  <a:pt x="6395963" y="602666"/>
                </a:lnTo>
                <a:close/>
                <a:moveTo>
                  <a:pt x="8321130" y="481510"/>
                </a:moveTo>
                <a:lnTo>
                  <a:pt x="8562165" y="481510"/>
                </a:lnTo>
                <a:lnTo>
                  <a:pt x="8583640" y="481510"/>
                </a:lnTo>
                <a:lnTo>
                  <a:pt x="8583640" y="843420"/>
                </a:lnTo>
                <a:lnTo>
                  <a:pt x="8562165" y="843420"/>
                </a:lnTo>
                <a:lnTo>
                  <a:pt x="8562165" y="602664"/>
                </a:lnTo>
                <a:lnTo>
                  <a:pt x="8321130" y="602664"/>
                </a:lnTo>
                <a:close/>
                <a:moveTo>
                  <a:pt x="973006" y="240761"/>
                </a:moveTo>
                <a:lnTo>
                  <a:pt x="1100978" y="240761"/>
                </a:lnTo>
                <a:lnTo>
                  <a:pt x="1222273" y="240761"/>
                </a:lnTo>
                <a:lnTo>
                  <a:pt x="1222273" y="361914"/>
                </a:lnTo>
                <a:lnTo>
                  <a:pt x="1222273" y="843426"/>
                </a:lnTo>
                <a:lnTo>
                  <a:pt x="1100978" y="843426"/>
                </a:lnTo>
                <a:lnTo>
                  <a:pt x="1100978" y="361914"/>
                </a:lnTo>
                <a:lnTo>
                  <a:pt x="892532" y="361914"/>
                </a:lnTo>
                <a:lnTo>
                  <a:pt x="918777" y="319594"/>
                </a:lnTo>
                <a:close/>
                <a:moveTo>
                  <a:pt x="2544075" y="240759"/>
                </a:moveTo>
                <a:lnTo>
                  <a:pt x="3026144" y="240759"/>
                </a:lnTo>
                <a:lnTo>
                  <a:pt x="3147439" y="240759"/>
                </a:lnTo>
                <a:lnTo>
                  <a:pt x="3147439" y="361913"/>
                </a:lnTo>
                <a:lnTo>
                  <a:pt x="3147439" y="843425"/>
                </a:lnTo>
                <a:lnTo>
                  <a:pt x="3026144" y="843425"/>
                </a:lnTo>
                <a:lnTo>
                  <a:pt x="3026144" y="361913"/>
                </a:lnTo>
                <a:lnTo>
                  <a:pt x="2544075" y="361913"/>
                </a:lnTo>
                <a:close/>
                <a:moveTo>
                  <a:pt x="4470797" y="240758"/>
                </a:moveTo>
                <a:lnTo>
                  <a:pt x="4952866" y="240758"/>
                </a:lnTo>
                <a:lnTo>
                  <a:pt x="5072606" y="240758"/>
                </a:lnTo>
                <a:lnTo>
                  <a:pt x="5072606" y="361911"/>
                </a:lnTo>
                <a:lnTo>
                  <a:pt x="5072606" y="843423"/>
                </a:lnTo>
                <a:lnTo>
                  <a:pt x="4952866" y="843423"/>
                </a:lnTo>
                <a:lnTo>
                  <a:pt x="4952866" y="361911"/>
                </a:lnTo>
                <a:lnTo>
                  <a:pt x="4470797" y="361911"/>
                </a:lnTo>
                <a:close/>
                <a:moveTo>
                  <a:pt x="6395963" y="240756"/>
                </a:moveTo>
                <a:lnTo>
                  <a:pt x="6878032" y="240756"/>
                </a:lnTo>
                <a:lnTo>
                  <a:pt x="6999327" y="240756"/>
                </a:lnTo>
                <a:lnTo>
                  <a:pt x="6999327" y="361910"/>
                </a:lnTo>
                <a:lnTo>
                  <a:pt x="6999327" y="843422"/>
                </a:lnTo>
                <a:lnTo>
                  <a:pt x="6878032" y="843422"/>
                </a:lnTo>
                <a:lnTo>
                  <a:pt x="6878032" y="361910"/>
                </a:lnTo>
                <a:lnTo>
                  <a:pt x="6395963" y="361910"/>
                </a:lnTo>
                <a:close/>
                <a:moveTo>
                  <a:pt x="8321130" y="240754"/>
                </a:moveTo>
                <a:lnTo>
                  <a:pt x="8583640" y="240754"/>
                </a:lnTo>
                <a:lnTo>
                  <a:pt x="8583640" y="361908"/>
                </a:lnTo>
                <a:lnTo>
                  <a:pt x="8321130" y="361908"/>
                </a:lnTo>
                <a:close/>
                <a:moveTo>
                  <a:pt x="1145961" y="6"/>
                </a:moveTo>
                <a:lnTo>
                  <a:pt x="1463308" y="6"/>
                </a:lnTo>
                <a:lnTo>
                  <a:pt x="1463308" y="121160"/>
                </a:lnTo>
                <a:lnTo>
                  <a:pt x="1463308" y="843426"/>
                </a:lnTo>
                <a:lnTo>
                  <a:pt x="1342013" y="843426"/>
                </a:lnTo>
                <a:lnTo>
                  <a:pt x="1342013" y="121160"/>
                </a:lnTo>
                <a:lnTo>
                  <a:pt x="1055279" y="121160"/>
                </a:lnTo>
                <a:lnTo>
                  <a:pt x="1068766" y="101553"/>
                </a:lnTo>
                <a:close/>
                <a:moveTo>
                  <a:pt x="2303041" y="5"/>
                </a:moveTo>
                <a:lnTo>
                  <a:pt x="2424336" y="5"/>
                </a:lnTo>
                <a:lnTo>
                  <a:pt x="2424336" y="722271"/>
                </a:lnTo>
                <a:lnTo>
                  <a:pt x="2424336" y="843425"/>
                </a:lnTo>
                <a:lnTo>
                  <a:pt x="2303041" y="843425"/>
                </a:lnTo>
                <a:lnTo>
                  <a:pt x="1579938" y="843425"/>
                </a:lnTo>
                <a:lnTo>
                  <a:pt x="1579938" y="722271"/>
                </a:lnTo>
                <a:lnTo>
                  <a:pt x="2303041" y="722271"/>
                </a:lnTo>
                <a:close/>
                <a:moveTo>
                  <a:pt x="2062006" y="5"/>
                </a:moveTo>
                <a:lnTo>
                  <a:pt x="2183301" y="5"/>
                </a:lnTo>
                <a:lnTo>
                  <a:pt x="2183301" y="481515"/>
                </a:lnTo>
                <a:lnTo>
                  <a:pt x="2183301" y="602670"/>
                </a:lnTo>
                <a:lnTo>
                  <a:pt x="2062006" y="602670"/>
                </a:lnTo>
                <a:lnTo>
                  <a:pt x="1579938" y="602670"/>
                </a:lnTo>
                <a:lnTo>
                  <a:pt x="1579938" y="481515"/>
                </a:lnTo>
                <a:lnTo>
                  <a:pt x="2062006" y="481515"/>
                </a:lnTo>
                <a:close/>
                <a:moveTo>
                  <a:pt x="1579938" y="5"/>
                </a:moveTo>
                <a:lnTo>
                  <a:pt x="1701232" y="5"/>
                </a:lnTo>
                <a:lnTo>
                  <a:pt x="1701232" y="121158"/>
                </a:lnTo>
                <a:lnTo>
                  <a:pt x="1579938" y="121158"/>
                </a:lnTo>
                <a:close/>
                <a:moveTo>
                  <a:pt x="2544075" y="4"/>
                </a:moveTo>
                <a:lnTo>
                  <a:pt x="3388474" y="4"/>
                </a:lnTo>
                <a:lnTo>
                  <a:pt x="3388474" y="121158"/>
                </a:lnTo>
                <a:lnTo>
                  <a:pt x="3388474" y="843425"/>
                </a:lnTo>
                <a:lnTo>
                  <a:pt x="3268734" y="843425"/>
                </a:lnTo>
                <a:lnTo>
                  <a:pt x="3268734" y="121158"/>
                </a:lnTo>
                <a:lnTo>
                  <a:pt x="2544075" y="121158"/>
                </a:lnTo>
                <a:close/>
                <a:moveTo>
                  <a:pt x="1820972" y="4"/>
                </a:moveTo>
                <a:lnTo>
                  <a:pt x="1942266" y="4"/>
                </a:lnTo>
                <a:lnTo>
                  <a:pt x="1942266" y="240760"/>
                </a:lnTo>
                <a:lnTo>
                  <a:pt x="1942266" y="361914"/>
                </a:lnTo>
                <a:lnTo>
                  <a:pt x="1820972" y="361914"/>
                </a:lnTo>
                <a:lnTo>
                  <a:pt x="1579938" y="361914"/>
                </a:lnTo>
                <a:lnTo>
                  <a:pt x="1579938" y="240760"/>
                </a:lnTo>
                <a:lnTo>
                  <a:pt x="1820972" y="240760"/>
                </a:lnTo>
                <a:close/>
                <a:moveTo>
                  <a:pt x="4470797" y="3"/>
                </a:moveTo>
                <a:lnTo>
                  <a:pt x="5313640" y="3"/>
                </a:lnTo>
                <a:lnTo>
                  <a:pt x="5313640" y="121157"/>
                </a:lnTo>
                <a:lnTo>
                  <a:pt x="5313640" y="843423"/>
                </a:lnTo>
                <a:lnTo>
                  <a:pt x="5193901" y="843423"/>
                </a:lnTo>
                <a:lnTo>
                  <a:pt x="5193901" y="121157"/>
                </a:lnTo>
                <a:lnTo>
                  <a:pt x="4470797" y="121157"/>
                </a:lnTo>
                <a:close/>
                <a:moveTo>
                  <a:pt x="4229762" y="3"/>
                </a:moveTo>
                <a:lnTo>
                  <a:pt x="4349501" y="3"/>
                </a:lnTo>
                <a:lnTo>
                  <a:pt x="4349501" y="722270"/>
                </a:lnTo>
                <a:lnTo>
                  <a:pt x="4349501" y="843424"/>
                </a:lnTo>
                <a:lnTo>
                  <a:pt x="4229762" y="843424"/>
                </a:lnTo>
                <a:lnTo>
                  <a:pt x="3506658" y="843424"/>
                </a:lnTo>
                <a:lnTo>
                  <a:pt x="3506658" y="722270"/>
                </a:lnTo>
                <a:lnTo>
                  <a:pt x="4229762" y="722270"/>
                </a:lnTo>
                <a:close/>
                <a:moveTo>
                  <a:pt x="3988727" y="3"/>
                </a:moveTo>
                <a:lnTo>
                  <a:pt x="4108467" y="3"/>
                </a:lnTo>
                <a:lnTo>
                  <a:pt x="4108467" y="481514"/>
                </a:lnTo>
                <a:lnTo>
                  <a:pt x="4108467" y="602669"/>
                </a:lnTo>
                <a:lnTo>
                  <a:pt x="3988727" y="602669"/>
                </a:lnTo>
                <a:lnTo>
                  <a:pt x="3506658" y="602669"/>
                </a:lnTo>
                <a:lnTo>
                  <a:pt x="3506658" y="481514"/>
                </a:lnTo>
                <a:lnTo>
                  <a:pt x="3988727" y="481514"/>
                </a:lnTo>
                <a:close/>
                <a:moveTo>
                  <a:pt x="3747693" y="3"/>
                </a:moveTo>
                <a:lnTo>
                  <a:pt x="3867432" y="3"/>
                </a:lnTo>
                <a:lnTo>
                  <a:pt x="3867432" y="240759"/>
                </a:lnTo>
                <a:lnTo>
                  <a:pt x="3867432" y="361912"/>
                </a:lnTo>
                <a:lnTo>
                  <a:pt x="3747693" y="361912"/>
                </a:lnTo>
                <a:lnTo>
                  <a:pt x="3506658" y="361912"/>
                </a:lnTo>
                <a:lnTo>
                  <a:pt x="3506658" y="240759"/>
                </a:lnTo>
                <a:lnTo>
                  <a:pt x="3747693" y="240759"/>
                </a:lnTo>
                <a:close/>
                <a:moveTo>
                  <a:pt x="3506659" y="3"/>
                </a:moveTo>
                <a:lnTo>
                  <a:pt x="3627954" y="3"/>
                </a:lnTo>
                <a:lnTo>
                  <a:pt x="3627954" y="121157"/>
                </a:lnTo>
                <a:lnTo>
                  <a:pt x="3506659" y="121157"/>
                </a:lnTo>
                <a:close/>
                <a:moveTo>
                  <a:pt x="6154929" y="2"/>
                </a:moveTo>
                <a:lnTo>
                  <a:pt x="6276223" y="2"/>
                </a:lnTo>
                <a:lnTo>
                  <a:pt x="6276223" y="722268"/>
                </a:lnTo>
                <a:lnTo>
                  <a:pt x="6276223" y="843422"/>
                </a:lnTo>
                <a:lnTo>
                  <a:pt x="6154929" y="843422"/>
                </a:lnTo>
                <a:lnTo>
                  <a:pt x="5431825" y="843422"/>
                </a:lnTo>
                <a:lnTo>
                  <a:pt x="5431825" y="722268"/>
                </a:lnTo>
                <a:lnTo>
                  <a:pt x="6154929" y="722268"/>
                </a:lnTo>
                <a:close/>
                <a:moveTo>
                  <a:pt x="5913894" y="2"/>
                </a:moveTo>
                <a:lnTo>
                  <a:pt x="6035189" y="2"/>
                </a:lnTo>
                <a:lnTo>
                  <a:pt x="6035189" y="481512"/>
                </a:lnTo>
                <a:lnTo>
                  <a:pt x="6035189" y="602667"/>
                </a:lnTo>
                <a:lnTo>
                  <a:pt x="5913894" y="602667"/>
                </a:lnTo>
                <a:lnTo>
                  <a:pt x="5431825" y="602667"/>
                </a:lnTo>
                <a:lnTo>
                  <a:pt x="5431825" y="481512"/>
                </a:lnTo>
                <a:lnTo>
                  <a:pt x="5913894" y="481512"/>
                </a:lnTo>
                <a:close/>
                <a:moveTo>
                  <a:pt x="6395963" y="1"/>
                </a:moveTo>
                <a:lnTo>
                  <a:pt x="7240361" y="1"/>
                </a:lnTo>
                <a:lnTo>
                  <a:pt x="7240361" y="121155"/>
                </a:lnTo>
                <a:lnTo>
                  <a:pt x="7240361" y="843422"/>
                </a:lnTo>
                <a:lnTo>
                  <a:pt x="7119067" y="843422"/>
                </a:lnTo>
                <a:lnTo>
                  <a:pt x="7119067" y="121155"/>
                </a:lnTo>
                <a:lnTo>
                  <a:pt x="6395963" y="121155"/>
                </a:lnTo>
                <a:close/>
                <a:moveTo>
                  <a:pt x="5672860" y="1"/>
                </a:moveTo>
                <a:lnTo>
                  <a:pt x="5792600" y="1"/>
                </a:lnTo>
                <a:lnTo>
                  <a:pt x="5792600" y="240757"/>
                </a:lnTo>
                <a:lnTo>
                  <a:pt x="5792600" y="361911"/>
                </a:lnTo>
                <a:lnTo>
                  <a:pt x="5672860" y="361911"/>
                </a:lnTo>
                <a:lnTo>
                  <a:pt x="5431825" y="361911"/>
                </a:lnTo>
                <a:lnTo>
                  <a:pt x="5431825" y="240757"/>
                </a:lnTo>
                <a:lnTo>
                  <a:pt x="5672860" y="240757"/>
                </a:lnTo>
                <a:close/>
                <a:moveTo>
                  <a:pt x="5431825" y="1"/>
                </a:moveTo>
                <a:lnTo>
                  <a:pt x="5553120" y="1"/>
                </a:lnTo>
                <a:lnTo>
                  <a:pt x="5553120" y="121155"/>
                </a:lnTo>
                <a:lnTo>
                  <a:pt x="5431825" y="121155"/>
                </a:lnTo>
                <a:close/>
                <a:moveTo>
                  <a:pt x="8321130" y="0"/>
                </a:moveTo>
                <a:lnTo>
                  <a:pt x="8583640" y="0"/>
                </a:lnTo>
                <a:lnTo>
                  <a:pt x="8583640" y="121154"/>
                </a:lnTo>
                <a:lnTo>
                  <a:pt x="8321130" y="121154"/>
                </a:lnTo>
                <a:close/>
                <a:moveTo>
                  <a:pt x="8080095" y="0"/>
                </a:moveTo>
                <a:lnTo>
                  <a:pt x="8201389" y="0"/>
                </a:lnTo>
                <a:lnTo>
                  <a:pt x="8201389" y="722267"/>
                </a:lnTo>
                <a:lnTo>
                  <a:pt x="8201389" y="843421"/>
                </a:lnTo>
                <a:lnTo>
                  <a:pt x="8080095" y="843421"/>
                </a:lnTo>
                <a:lnTo>
                  <a:pt x="7356991" y="843421"/>
                </a:lnTo>
                <a:lnTo>
                  <a:pt x="7356991" y="722267"/>
                </a:lnTo>
                <a:lnTo>
                  <a:pt x="8080095" y="722267"/>
                </a:lnTo>
                <a:close/>
                <a:moveTo>
                  <a:pt x="7839060" y="0"/>
                </a:moveTo>
                <a:lnTo>
                  <a:pt x="7960355" y="0"/>
                </a:lnTo>
                <a:lnTo>
                  <a:pt x="7960355" y="481511"/>
                </a:lnTo>
                <a:lnTo>
                  <a:pt x="7960355" y="602666"/>
                </a:lnTo>
                <a:lnTo>
                  <a:pt x="7839060" y="602666"/>
                </a:lnTo>
                <a:lnTo>
                  <a:pt x="7356991" y="602666"/>
                </a:lnTo>
                <a:lnTo>
                  <a:pt x="7356991" y="481511"/>
                </a:lnTo>
                <a:lnTo>
                  <a:pt x="7839060" y="481511"/>
                </a:lnTo>
                <a:close/>
                <a:moveTo>
                  <a:pt x="7598026" y="0"/>
                </a:moveTo>
                <a:lnTo>
                  <a:pt x="7719320" y="0"/>
                </a:lnTo>
                <a:lnTo>
                  <a:pt x="7719320" y="240756"/>
                </a:lnTo>
                <a:lnTo>
                  <a:pt x="7719320" y="361910"/>
                </a:lnTo>
                <a:lnTo>
                  <a:pt x="7598026" y="361910"/>
                </a:lnTo>
                <a:lnTo>
                  <a:pt x="7356991" y="361910"/>
                </a:lnTo>
                <a:lnTo>
                  <a:pt x="7356991" y="240756"/>
                </a:lnTo>
                <a:lnTo>
                  <a:pt x="7598026" y="240756"/>
                </a:lnTo>
                <a:close/>
                <a:moveTo>
                  <a:pt x="7356991" y="0"/>
                </a:moveTo>
                <a:lnTo>
                  <a:pt x="7478285" y="0"/>
                </a:lnTo>
                <a:lnTo>
                  <a:pt x="7478285" y="121154"/>
                </a:lnTo>
                <a:lnTo>
                  <a:pt x="7356991" y="1211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357" name="Freeform 356">
            <a:extLst>
              <a:ext uri="{FF2B5EF4-FFF2-40B4-BE49-F238E27FC236}">
                <a16:creationId xmlns:a16="http://schemas.microsoft.com/office/drawing/2014/main" id="{9AB2E20E-4527-C448-B520-F0EC617293C2}"/>
              </a:ext>
            </a:extLst>
          </p:cNvPr>
          <p:cNvSpPr/>
          <p:nvPr userDrawn="1"/>
        </p:nvSpPr>
        <p:spPr>
          <a:xfrm>
            <a:off x="4244073" y="-9381"/>
            <a:ext cx="7947928" cy="6430506"/>
          </a:xfrm>
          <a:custGeom>
            <a:avLst/>
            <a:gdLst>
              <a:gd name="connsiteX0" fmla="*/ 1365522 w 7936335"/>
              <a:gd name="connsiteY0" fmla="*/ 0 h 6421126"/>
              <a:gd name="connsiteX1" fmla="*/ 7936335 w 7936335"/>
              <a:gd name="connsiteY1" fmla="*/ 0 h 6421126"/>
              <a:gd name="connsiteX2" fmla="*/ 7936335 w 7936335"/>
              <a:gd name="connsiteY2" fmla="*/ 6421126 h 6421126"/>
              <a:gd name="connsiteX3" fmla="*/ 1001161 w 7936335"/>
              <a:gd name="connsiteY3" fmla="*/ 6421126 h 6421126"/>
              <a:gd name="connsiteX4" fmla="*/ 908368 w 7936335"/>
              <a:gd name="connsiteY4" fmla="*/ 6295351 h 6421126"/>
              <a:gd name="connsiteX5" fmla="*/ 0 w 7936335"/>
              <a:gd name="connsiteY5" fmla="*/ 3429000 h 6421126"/>
              <a:gd name="connsiteX6" fmla="*/ 1214556 w 7936335"/>
              <a:gd name="connsiteY6" fmla="*/ 167984 h 642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36335" h="6421126">
                <a:moveTo>
                  <a:pt x="1365522" y="0"/>
                </a:moveTo>
                <a:lnTo>
                  <a:pt x="7936335" y="0"/>
                </a:lnTo>
                <a:lnTo>
                  <a:pt x="7936335" y="6421126"/>
                </a:lnTo>
                <a:lnTo>
                  <a:pt x="1001161" y="6421126"/>
                </a:lnTo>
                <a:lnTo>
                  <a:pt x="908368" y="6295351"/>
                </a:lnTo>
                <a:cubicBezTo>
                  <a:pt x="334872" y="5477135"/>
                  <a:pt x="0" y="4490761"/>
                  <a:pt x="0" y="3429000"/>
                </a:cubicBezTo>
                <a:cubicBezTo>
                  <a:pt x="0" y="2190279"/>
                  <a:pt x="455798" y="1054169"/>
                  <a:pt x="1214556" y="1679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199121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7B1AA054-F34D-8245-8608-2ECA5C317A26}"/>
              </a:ext>
            </a:extLst>
          </p:cNvPr>
          <p:cNvSpPr/>
          <p:nvPr userDrawn="1"/>
        </p:nvSpPr>
        <p:spPr>
          <a:xfrm>
            <a:off x="3563831" y="-9382"/>
            <a:ext cx="8623512" cy="6450172"/>
          </a:xfrm>
          <a:custGeom>
            <a:avLst/>
            <a:gdLst>
              <a:gd name="connsiteX0" fmla="*/ 4628705 w 8611621"/>
              <a:gd name="connsiteY0" fmla="*/ 6193119 h 6441278"/>
              <a:gd name="connsiteX1" fmla="*/ 4853860 w 8611621"/>
              <a:gd name="connsiteY1" fmla="*/ 6419565 h 6441278"/>
              <a:gd name="connsiteX2" fmla="*/ 4605413 w 8611621"/>
              <a:gd name="connsiteY2" fmla="*/ 6419565 h 6441278"/>
              <a:gd name="connsiteX3" fmla="*/ 4504481 w 8611621"/>
              <a:gd name="connsiteY3" fmla="*/ 6318750 h 6441278"/>
              <a:gd name="connsiteX4" fmla="*/ 8611621 w 8611621"/>
              <a:gd name="connsiteY4" fmla="*/ 5974429 h 6441278"/>
              <a:gd name="connsiteX5" fmla="*/ 8611621 w 8611621"/>
              <a:gd name="connsiteY5" fmla="*/ 6205527 h 6441278"/>
              <a:gd name="connsiteX6" fmla="*/ 8398888 w 8611621"/>
              <a:gd name="connsiteY6" fmla="*/ 6419565 h 6441278"/>
              <a:gd name="connsiteX7" fmla="*/ 8372490 w 8611621"/>
              <a:gd name="connsiteY7" fmla="*/ 6419565 h 6441278"/>
              <a:gd name="connsiteX8" fmla="*/ 8270006 w 8611621"/>
              <a:gd name="connsiteY8" fmla="*/ 6315648 h 6441278"/>
              <a:gd name="connsiteX9" fmla="*/ 8273112 w 8611621"/>
              <a:gd name="connsiteY9" fmla="*/ 6312546 h 6441278"/>
              <a:gd name="connsiteX10" fmla="*/ 4858518 w 8611621"/>
              <a:gd name="connsiteY10" fmla="*/ 5968224 h 6441278"/>
              <a:gd name="connsiteX11" fmla="*/ 4861623 w 8611621"/>
              <a:gd name="connsiteY11" fmla="*/ 5971326 h 6441278"/>
              <a:gd name="connsiteX12" fmla="*/ 5310380 w 8611621"/>
              <a:gd name="connsiteY12" fmla="*/ 6419564 h 6441278"/>
              <a:gd name="connsiteX13" fmla="*/ 5079014 w 8611621"/>
              <a:gd name="connsiteY13" fmla="*/ 6419564 h 6441278"/>
              <a:gd name="connsiteX14" fmla="*/ 4742058 w 8611621"/>
              <a:gd name="connsiteY14" fmla="*/ 6084549 h 6441278"/>
              <a:gd name="connsiteX15" fmla="*/ 553470 w 8611621"/>
              <a:gd name="connsiteY15" fmla="*/ 5896169 h 6441278"/>
              <a:gd name="connsiteX16" fmla="*/ 1077465 w 8611621"/>
              <a:gd name="connsiteY16" fmla="*/ 6419564 h 6441278"/>
              <a:gd name="connsiteX17" fmla="*/ 844546 w 8611621"/>
              <a:gd name="connsiteY17" fmla="*/ 6419564 h 6441278"/>
              <a:gd name="connsiteX18" fmla="*/ 830731 w 8611621"/>
              <a:gd name="connsiteY18" fmla="*/ 6405765 h 6441278"/>
              <a:gd name="connsiteX19" fmla="*/ 777859 w 8611621"/>
              <a:gd name="connsiteY19" fmla="*/ 6320509 h 6441278"/>
              <a:gd name="connsiteX20" fmla="*/ 648322 w 8611621"/>
              <a:gd name="connsiteY20" fmla="*/ 6087616 h 6441278"/>
              <a:gd name="connsiteX21" fmla="*/ 5096095 w 8611621"/>
              <a:gd name="connsiteY21" fmla="*/ 5732473 h 6441278"/>
              <a:gd name="connsiteX22" fmla="*/ 5099200 w 8611621"/>
              <a:gd name="connsiteY22" fmla="*/ 5735575 h 6441278"/>
              <a:gd name="connsiteX23" fmla="*/ 5783982 w 8611621"/>
              <a:gd name="connsiteY23" fmla="*/ 6419564 h 6441278"/>
              <a:gd name="connsiteX24" fmla="*/ 5551063 w 8611621"/>
              <a:gd name="connsiteY24" fmla="*/ 6419564 h 6441278"/>
              <a:gd name="connsiteX25" fmla="*/ 4979635 w 8611621"/>
              <a:gd name="connsiteY25" fmla="*/ 5848798 h 6441278"/>
              <a:gd name="connsiteX26" fmla="*/ 8611620 w 8611621"/>
              <a:gd name="connsiteY26" fmla="*/ 5501375 h 6441278"/>
              <a:gd name="connsiteX27" fmla="*/ 8611620 w 8611621"/>
              <a:gd name="connsiteY27" fmla="*/ 5734025 h 6441278"/>
              <a:gd name="connsiteX28" fmla="*/ 8148888 w 8611621"/>
              <a:gd name="connsiteY28" fmla="*/ 6196221 h 6441278"/>
              <a:gd name="connsiteX29" fmla="*/ 8032428 w 8611621"/>
              <a:gd name="connsiteY29" fmla="*/ 6079897 h 6441278"/>
              <a:gd name="connsiteX30" fmla="*/ 8035533 w 8611621"/>
              <a:gd name="connsiteY30" fmla="*/ 6076794 h 6441278"/>
              <a:gd name="connsiteX31" fmla="*/ 5332120 w 8611621"/>
              <a:gd name="connsiteY31" fmla="*/ 5496721 h 6441278"/>
              <a:gd name="connsiteX32" fmla="*/ 5335225 w 8611621"/>
              <a:gd name="connsiteY32" fmla="*/ 5499823 h 6441278"/>
              <a:gd name="connsiteX33" fmla="*/ 6257584 w 8611621"/>
              <a:gd name="connsiteY33" fmla="*/ 6419564 h 6441278"/>
              <a:gd name="connsiteX34" fmla="*/ 6024665 w 8611621"/>
              <a:gd name="connsiteY34" fmla="*/ 6419564 h 6441278"/>
              <a:gd name="connsiteX35" fmla="*/ 5215660 w 8611621"/>
              <a:gd name="connsiteY35" fmla="*/ 5613046 h 6441278"/>
              <a:gd name="connsiteX36" fmla="*/ 451701 w 8611621"/>
              <a:gd name="connsiteY36" fmla="*/ 5323010 h 6441278"/>
              <a:gd name="connsiteX37" fmla="*/ 454807 w 8611621"/>
              <a:gd name="connsiteY37" fmla="*/ 5326112 h 6441278"/>
              <a:gd name="connsiteX38" fmla="*/ 1551067 w 8611621"/>
              <a:gd name="connsiteY38" fmla="*/ 6419564 h 6441278"/>
              <a:gd name="connsiteX39" fmla="*/ 1318150 w 8611621"/>
              <a:gd name="connsiteY39" fmla="*/ 6419564 h 6441278"/>
              <a:gd name="connsiteX40" fmla="*/ 374185 w 8611621"/>
              <a:gd name="connsiteY40" fmla="*/ 5476683 h 6441278"/>
              <a:gd name="connsiteX41" fmla="*/ 352762 w 8611621"/>
              <a:gd name="connsiteY41" fmla="*/ 5420517 h 6441278"/>
              <a:gd name="connsiteX42" fmla="*/ 7040193 w 8611621"/>
              <a:gd name="connsiteY42" fmla="*/ 5313704 h 6441278"/>
              <a:gd name="connsiteX43" fmla="*/ 7043299 w 8611621"/>
              <a:gd name="connsiteY43" fmla="*/ 5316806 h 6441278"/>
              <a:gd name="connsiteX44" fmla="*/ 8148888 w 8611621"/>
              <a:gd name="connsiteY44" fmla="*/ 6419564 h 6441278"/>
              <a:gd name="connsiteX45" fmla="*/ 7915969 w 8611621"/>
              <a:gd name="connsiteY45" fmla="*/ 6419564 h 6441278"/>
              <a:gd name="connsiteX46" fmla="*/ 6925286 w 8611621"/>
              <a:gd name="connsiteY46" fmla="*/ 5430029 h 6441278"/>
              <a:gd name="connsiteX47" fmla="*/ 251531 w 8611621"/>
              <a:gd name="connsiteY47" fmla="*/ 5123072 h 6441278"/>
              <a:gd name="connsiteX48" fmla="*/ 321266 w 8611621"/>
              <a:gd name="connsiteY48" fmla="*/ 5192726 h 6441278"/>
              <a:gd name="connsiteX49" fmla="*/ 285895 w 8611621"/>
              <a:gd name="connsiteY49" fmla="*/ 5228057 h 6441278"/>
              <a:gd name="connsiteX50" fmla="*/ 6787088 w 8611621"/>
              <a:gd name="connsiteY50" fmla="*/ 5059341 h 6441278"/>
              <a:gd name="connsiteX51" fmla="*/ 6911311 w 8611621"/>
              <a:gd name="connsiteY51" fmla="*/ 5183421 h 6441278"/>
              <a:gd name="connsiteX52" fmla="*/ 6675286 w 8611621"/>
              <a:gd name="connsiteY52" fmla="*/ 5420723 h 6441278"/>
              <a:gd name="connsiteX53" fmla="*/ 7676838 w 8611621"/>
              <a:gd name="connsiteY53" fmla="*/ 6419565 h 6441278"/>
              <a:gd name="connsiteX54" fmla="*/ 7443919 w 8611621"/>
              <a:gd name="connsiteY54" fmla="*/ 6419565 h 6441278"/>
              <a:gd name="connsiteX55" fmla="*/ 6433051 w 8611621"/>
              <a:gd name="connsiteY55" fmla="*/ 5411417 h 6441278"/>
              <a:gd name="connsiteX56" fmla="*/ 6532429 w 8611621"/>
              <a:gd name="connsiteY56" fmla="*/ 4806528 h 6441278"/>
              <a:gd name="connsiteX57" fmla="*/ 6656652 w 8611621"/>
              <a:gd name="connsiteY57" fmla="*/ 4930608 h 6441278"/>
              <a:gd name="connsiteX58" fmla="*/ 6184603 w 8611621"/>
              <a:gd name="connsiteY58" fmla="*/ 5402111 h 6441278"/>
              <a:gd name="connsiteX59" fmla="*/ 7203236 w 8611621"/>
              <a:gd name="connsiteY59" fmla="*/ 6419565 h 6441278"/>
              <a:gd name="connsiteX60" fmla="*/ 6970317 w 8611621"/>
              <a:gd name="connsiteY60" fmla="*/ 6419565 h 6441278"/>
              <a:gd name="connsiteX61" fmla="*/ 5942367 w 8611621"/>
              <a:gd name="connsiteY61" fmla="*/ 5394356 h 6441278"/>
              <a:gd name="connsiteX62" fmla="*/ 5945473 w 8611621"/>
              <a:gd name="connsiteY62" fmla="*/ 5391254 h 6441278"/>
              <a:gd name="connsiteX63" fmla="*/ 6277771 w 8611621"/>
              <a:gd name="connsiteY63" fmla="*/ 4552165 h 6441278"/>
              <a:gd name="connsiteX64" fmla="*/ 6401995 w 8611621"/>
              <a:gd name="connsiteY64" fmla="*/ 4676245 h 6441278"/>
              <a:gd name="connsiteX65" fmla="*/ 6398889 w 8611621"/>
              <a:gd name="connsiteY65" fmla="*/ 4679347 h 6441278"/>
              <a:gd name="connsiteX66" fmla="*/ 5692368 w 8611621"/>
              <a:gd name="connsiteY66" fmla="*/ 5385050 h 6441278"/>
              <a:gd name="connsiteX67" fmla="*/ 6729634 w 8611621"/>
              <a:gd name="connsiteY67" fmla="*/ 6419565 h 6441278"/>
              <a:gd name="connsiteX68" fmla="*/ 6496715 w 8611621"/>
              <a:gd name="connsiteY68" fmla="*/ 6419565 h 6441278"/>
              <a:gd name="connsiteX69" fmla="*/ 5451685 w 8611621"/>
              <a:gd name="connsiteY69" fmla="*/ 5375744 h 6441278"/>
              <a:gd name="connsiteX70" fmla="*/ 5454791 w 8611621"/>
              <a:gd name="connsiteY70" fmla="*/ 5372642 h 6441278"/>
              <a:gd name="connsiteX71" fmla="*/ 102364 w 8611621"/>
              <a:gd name="connsiteY71" fmla="*/ 4523125 h 6441278"/>
              <a:gd name="connsiteX72" fmla="*/ 683055 w 8611621"/>
              <a:gd name="connsiteY72" fmla="*/ 5102769 h 6441278"/>
              <a:gd name="connsiteX73" fmla="*/ 566605 w 8611621"/>
              <a:gd name="connsiteY73" fmla="*/ 5217543 h 6441278"/>
              <a:gd name="connsiteX74" fmla="*/ 563500 w 8611621"/>
              <a:gd name="connsiteY74" fmla="*/ 5214441 h 6441278"/>
              <a:gd name="connsiteX75" fmla="*/ 166567 w 8611621"/>
              <a:gd name="connsiteY75" fmla="*/ 4818480 h 6441278"/>
              <a:gd name="connsiteX76" fmla="*/ 108312 w 8611621"/>
              <a:gd name="connsiteY76" fmla="*/ 4557552 h 6441278"/>
              <a:gd name="connsiteX77" fmla="*/ 6047957 w 8611621"/>
              <a:gd name="connsiteY77" fmla="*/ 4327270 h 6441278"/>
              <a:gd name="connsiteX78" fmla="*/ 6164417 w 8611621"/>
              <a:gd name="connsiteY78" fmla="*/ 4443595 h 6441278"/>
              <a:gd name="connsiteX79" fmla="*/ 4183052 w 8611621"/>
              <a:gd name="connsiteY79" fmla="*/ 6419564 h 6441278"/>
              <a:gd name="connsiteX80" fmla="*/ 3950133 w 8611621"/>
              <a:gd name="connsiteY80" fmla="*/ 6419564 h 6441278"/>
              <a:gd name="connsiteX81" fmla="*/ 5810380 w 8611621"/>
              <a:gd name="connsiteY81" fmla="*/ 4091518 h 6441278"/>
              <a:gd name="connsiteX82" fmla="*/ 5926839 w 8611621"/>
              <a:gd name="connsiteY82" fmla="*/ 4206292 h 6441278"/>
              <a:gd name="connsiteX83" fmla="*/ 5923734 w 8611621"/>
              <a:gd name="connsiteY83" fmla="*/ 4209394 h 6441278"/>
              <a:gd name="connsiteX84" fmla="*/ 3804171 w 8611621"/>
              <a:gd name="connsiteY84" fmla="*/ 6324953 h 6441278"/>
              <a:gd name="connsiteX85" fmla="*/ 3709451 w 8611621"/>
              <a:gd name="connsiteY85" fmla="*/ 6419564 h 6441278"/>
              <a:gd name="connsiteX86" fmla="*/ 3476532 w 8611621"/>
              <a:gd name="connsiteY86" fmla="*/ 6419564 h 6441278"/>
              <a:gd name="connsiteX87" fmla="*/ 3804171 w 8611621"/>
              <a:gd name="connsiteY87" fmla="*/ 6093855 h 6441278"/>
              <a:gd name="connsiteX88" fmla="*/ 3804171 w 8611621"/>
              <a:gd name="connsiteY88" fmla="*/ 6092304 h 6441278"/>
              <a:gd name="connsiteX89" fmla="*/ 24422 w 8611621"/>
              <a:gd name="connsiteY89" fmla="*/ 3973182 h 6441278"/>
              <a:gd name="connsiteX90" fmla="*/ 1173739 w 8611621"/>
              <a:gd name="connsiteY90" fmla="*/ 5119829 h 6441278"/>
              <a:gd name="connsiteX91" fmla="*/ 821256 w 8611621"/>
              <a:gd name="connsiteY91" fmla="*/ 5471905 h 6441278"/>
              <a:gd name="connsiteX92" fmla="*/ 695480 w 8611621"/>
              <a:gd name="connsiteY92" fmla="*/ 5347826 h 6441278"/>
              <a:gd name="connsiteX93" fmla="*/ 933056 w 8611621"/>
              <a:gd name="connsiteY93" fmla="*/ 5112074 h 6441278"/>
              <a:gd name="connsiteX94" fmla="*/ 55174 w 8611621"/>
              <a:gd name="connsiteY94" fmla="*/ 4236280 h 6441278"/>
              <a:gd name="connsiteX95" fmla="*/ 26789 w 8611621"/>
              <a:gd name="connsiteY95" fmla="*/ 4005362 h 6441278"/>
              <a:gd name="connsiteX96" fmla="*/ 5574355 w 8611621"/>
              <a:gd name="connsiteY96" fmla="*/ 3855767 h 6441278"/>
              <a:gd name="connsiteX97" fmla="*/ 5690815 w 8611621"/>
              <a:gd name="connsiteY97" fmla="*/ 3970541 h 6441278"/>
              <a:gd name="connsiteX98" fmla="*/ 5687710 w 8611621"/>
              <a:gd name="connsiteY98" fmla="*/ 3973643 h 6441278"/>
              <a:gd name="connsiteX99" fmla="*/ 3804171 w 8611621"/>
              <a:gd name="connsiteY99" fmla="*/ 5853451 h 6441278"/>
              <a:gd name="connsiteX100" fmla="*/ 3237401 w 8611621"/>
              <a:gd name="connsiteY100" fmla="*/ 6419564 h 6441278"/>
              <a:gd name="connsiteX101" fmla="*/ 3004482 w 8611621"/>
              <a:gd name="connsiteY101" fmla="*/ 6419564 h 6441278"/>
              <a:gd name="connsiteX102" fmla="*/ 3804171 w 8611621"/>
              <a:gd name="connsiteY102" fmla="*/ 5622352 h 6441278"/>
              <a:gd name="connsiteX103" fmla="*/ 3804171 w 8611621"/>
              <a:gd name="connsiteY103" fmla="*/ 5620801 h 6441278"/>
              <a:gd name="connsiteX104" fmla="*/ 3864729 w 8611621"/>
              <a:gd name="connsiteY104" fmla="*/ 3672750 h 6441278"/>
              <a:gd name="connsiteX105" fmla="*/ 3981189 w 8611621"/>
              <a:gd name="connsiteY105" fmla="*/ 3789075 h 6441278"/>
              <a:gd name="connsiteX106" fmla="*/ 3804171 w 8611621"/>
              <a:gd name="connsiteY106" fmla="*/ 3965888 h 6441278"/>
              <a:gd name="connsiteX107" fmla="*/ 3802618 w 8611621"/>
              <a:gd name="connsiteY107" fmla="*/ 3967439 h 6441278"/>
              <a:gd name="connsiteX108" fmla="*/ 1560385 w 8611621"/>
              <a:gd name="connsiteY108" fmla="*/ 6205528 h 6441278"/>
              <a:gd name="connsiteX109" fmla="*/ 1443925 w 8611621"/>
              <a:gd name="connsiteY109" fmla="*/ 6089203 h 6441278"/>
              <a:gd name="connsiteX110" fmla="*/ 1447031 w 8611621"/>
              <a:gd name="connsiteY110" fmla="*/ 6086101 h 6441278"/>
              <a:gd name="connsiteX111" fmla="*/ 3804171 w 8611621"/>
              <a:gd name="connsiteY111" fmla="*/ 3734790 h 6441278"/>
              <a:gd name="connsiteX112" fmla="*/ 0 w 8611621"/>
              <a:gd name="connsiteY112" fmla="*/ 3477043 h 6441278"/>
              <a:gd name="connsiteX113" fmla="*/ 1664423 w 8611621"/>
              <a:gd name="connsiteY113" fmla="*/ 5136891 h 6441278"/>
              <a:gd name="connsiteX114" fmla="*/ 1661317 w 8611621"/>
              <a:gd name="connsiteY114" fmla="*/ 5139993 h 6441278"/>
              <a:gd name="connsiteX115" fmla="*/ 1074361 w 8611621"/>
              <a:gd name="connsiteY115" fmla="*/ 5726270 h 6441278"/>
              <a:gd name="connsiteX116" fmla="*/ 950138 w 8611621"/>
              <a:gd name="connsiteY116" fmla="*/ 5600639 h 6441278"/>
              <a:gd name="connsiteX117" fmla="*/ 953243 w 8611621"/>
              <a:gd name="connsiteY117" fmla="*/ 5597537 h 6441278"/>
              <a:gd name="connsiteX118" fmla="*/ 1423738 w 8611621"/>
              <a:gd name="connsiteY118" fmla="*/ 5129136 h 6441278"/>
              <a:gd name="connsiteX119" fmla="*/ 5826 w 8611621"/>
              <a:gd name="connsiteY119" fmla="*/ 3715220 h 6441278"/>
              <a:gd name="connsiteX120" fmla="*/ 4119388 w 8611621"/>
              <a:gd name="connsiteY120" fmla="*/ 3418386 h 6441278"/>
              <a:gd name="connsiteX121" fmla="*/ 4471873 w 8611621"/>
              <a:gd name="connsiteY121" fmla="*/ 3770462 h 6441278"/>
              <a:gd name="connsiteX122" fmla="*/ 4468767 w 8611621"/>
              <a:gd name="connsiteY122" fmla="*/ 3773564 h 6441278"/>
              <a:gd name="connsiteX123" fmla="*/ 3804171 w 8611621"/>
              <a:gd name="connsiteY123" fmla="*/ 4437391 h 6441278"/>
              <a:gd name="connsiteX124" fmla="*/ 3802618 w 8611621"/>
              <a:gd name="connsiteY124" fmla="*/ 4438942 h 6441278"/>
              <a:gd name="connsiteX125" fmla="*/ 1818149 w 8611621"/>
              <a:gd name="connsiteY125" fmla="*/ 6419565 h 6441278"/>
              <a:gd name="connsiteX126" fmla="*/ 1818148 w 8611621"/>
              <a:gd name="connsiteY126" fmla="*/ 6419565 h 6441278"/>
              <a:gd name="connsiteX127" fmla="*/ 1796409 w 8611621"/>
              <a:gd name="connsiteY127" fmla="*/ 6441278 h 6441278"/>
              <a:gd name="connsiteX128" fmla="*/ 1774671 w 8611621"/>
              <a:gd name="connsiteY128" fmla="*/ 6419565 h 6441278"/>
              <a:gd name="connsiteX129" fmla="*/ 1679951 w 8611621"/>
              <a:gd name="connsiteY129" fmla="*/ 6324954 h 6441278"/>
              <a:gd name="connsiteX130" fmla="*/ 1683056 w 8611621"/>
              <a:gd name="connsiteY130" fmla="*/ 6321852 h 6441278"/>
              <a:gd name="connsiteX131" fmla="*/ 3804171 w 8611621"/>
              <a:gd name="connsiteY131" fmla="*/ 4206293 h 6441278"/>
              <a:gd name="connsiteX132" fmla="*/ 4231190 w 8611621"/>
              <a:gd name="connsiteY132" fmla="*/ 3778217 h 6441278"/>
              <a:gd name="connsiteX133" fmla="*/ 3995165 w 8611621"/>
              <a:gd name="connsiteY133" fmla="*/ 3542466 h 6441278"/>
              <a:gd name="connsiteX134" fmla="*/ 4374046 w 8611621"/>
              <a:gd name="connsiteY134" fmla="*/ 3165576 h 6441278"/>
              <a:gd name="connsiteX135" fmla="*/ 4377152 w 8611621"/>
              <a:gd name="connsiteY135" fmla="*/ 3168677 h 6441278"/>
              <a:gd name="connsiteX136" fmla="*/ 4964108 w 8611621"/>
              <a:gd name="connsiteY136" fmla="*/ 3753402 h 6441278"/>
              <a:gd name="connsiteX137" fmla="*/ 4961003 w 8611621"/>
              <a:gd name="connsiteY137" fmla="*/ 3756504 h 6441278"/>
              <a:gd name="connsiteX138" fmla="*/ 3804171 w 8611621"/>
              <a:gd name="connsiteY138" fmla="*/ 4910445 h 6441278"/>
              <a:gd name="connsiteX139" fmla="*/ 3802618 w 8611621"/>
              <a:gd name="connsiteY139" fmla="*/ 4911996 h 6441278"/>
              <a:gd name="connsiteX140" fmla="*/ 2290197 w 8611621"/>
              <a:gd name="connsiteY140" fmla="*/ 6419565 h 6441278"/>
              <a:gd name="connsiteX141" fmla="*/ 2058831 w 8611621"/>
              <a:gd name="connsiteY141" fmla="*/ 6419565 h 6441278"/>
              <a:gd name="connsiteX142" fmla="*/ 3804171 w 8611621"/>
              <a:gd name="connsiteY142" fmla="*/ 4677796 h 6441278"/>
              <a:gd name="connsiteX143" fmla="*/ 3804171 w 8611621"/>
              <a:gd name="connsiteY143" fmla="*/ 4676245 h 6441278"/>
              <a:gd name="connsiteX144" fmla="*/ 4721872 w 8611621"/>
              <a:gd name="connsiteY144" fmla="*/ 3761157 h 6441278"/>
              <a:gd name="connsiteX145" fmla="*/ 4249823 w 8611621"/>
              <a:gd name="connsiteY145" fmla="*/ 3289654 h 6441278"/>
              <a:gd name="connsiteX146" fmla="*/ 8611621 w 8611621"/>
              <a:gd name="connsiteY146" fmla="*/ 3164023 h 6441278"/>
              <a:gd name="connsiteX147" fmla="*/ 8611621 w 8611621"/>
              <a:gd name="connsiteY147" fmla="*/ 3374959 h 6441278"/>
              <a:gd name="connsiteX148" fmla="*/ 8506031 w 8611621"/>
              <a:gd name="connsiteY148" fmla="*/ 3269491 h 6441278"/>
              <a:gd name="connsiteX149" fmla="*/ 8509136 w 8611621"/>
              <a:gd name="connsiteY149" fmla="*/ 3266389 h 6441278"/>
              <a:gd name="connsiteX150" fmla="*/ 15573 w 8611621"/>
              <a:gd name="connsiteY150" fmla="*/ 3020618 h 6441278"/>
              <a:gd name="connsiteX151" fmla="*/ 2155104 w 8611621"/>
              <a:gd name="connsiteY151" fmla="*/ 5155503 h 6441278"/>
              <a:gd name="connsiteX152" fmla="*/ 2151999 w 8611621"/>
              <a:gd name="connsiteY152" fmla="*/ 5158605 h 6441278"/>
              <a:gd name="connsiteX153" fmla="*/ 1329019 w 8611621"/>
              <a:gd name="connsiteY153" fmla="*/ 5979082 h 6441278"/>
              <a:gd name="connsiteX154" fmla="*/ 1204795 w 8611621"/>
              <a:gd name="connsiteY154" fmla="*/ 5855002 h 6441278"/>
              <a:gd name="connsiteX155" fmla="*/ 1207900 w 8611621"/>
              <a:gd name="connsiteY155" fmla="*/ 5851900 h 6441278"/>
              <a:gd name="connsiteX156" fmla="*/ 1914421 w 8611621"/>
              <a:gd name="connsiteY156" fmla="*/ 5147748 h 6441278"/>
              <a:gd name="connsiteX157" fmla="*/ 3796 w 8611621"/>
              <a:gd name="connsiteY157" fmla="*/ 3241273 h 6441278"/>
              <a:gd name="connsiteX158" fmla="*/ 6015 w 8611621"/>
              <a:gd name="connsiteY158" fmla="*/ 3150560 h 6441278"/>
              <a:gd name="connsiteX159" fmla="*/ 4628705 w 8611621"/>
              <a:gd name="connsiteY159" fmla="*/ 2911218 h 6441278"/>
              <a:gd name="connsiteX160" fmla="*/ 4631810 w 8611621"/>
              <a:gd name="connsiteY160" fmla="*/ 2914321 h 6441278"/>
              <a:gd name="connsiteX161" fmla="*/ 5454791 w 8611621"/>
              <a:gd name="connsiteY161" fmla="*/ 3734789 h 6441278"/>
              <a:gd name="connsiteX162" fmla="*/ 5451685 w 8611621"/>
              <a:gd name="connsiteY162" fmla="*/ 3737891 h 6441278"/>
              <a:gd name="connsiteX163" fmla="*/ 3804171 w 8611621"/>
              <a:gd name="connsiteY163" fmla="*/ 5381948 h 6441278"/>
              <a:gd name="connsiteX164" fmla="*/ 3802618 w 8611621"/>
              <a:gd name="connsiteY164" fmla="*/ 5383499 h 6441278"/>
              <a:gd name="connsiteX165" fmla="*/ 2763802 w 8611621"/>
              <a:gd name="connsiteY165" fmla="*/ 6419564 h 6441278"/>
              <a:gd name="connsiteX166" fmla="*/ 2530880 w 8611621"/>
              <a:gd name="connsiteY166" fmla="*/ 6419564 h 6441278"/>
              <a:gd name="connsiteX167" fmla="*/ 3804171 w 8611621"/>
              <a:gd name="connsiteY167" fmla="*/ 5149298 h 6441278"/>
              <a:gd name="connsiteX168" fmla="*/ 5214108 w 8611621"/>
              <a:gd name="connsiteY168" fmla="*/ 3744095 h 6441278"/>
              <a:gd name="connsiteX169" fmla="*/ 4504481 w 8611621"/>
              <a:gd name="connsiteY169" fmla="*/ 3035296 h 6441278"/>
              <a:gd name="connsiteX170" fmla="*/ 8611621 w 8611621"/>
              <a:gd name="connsiteY170" fmla="*/ 2690975 h 6441278"/>
              <a:gd name="connsiteX171" fmla="*/ 8611621 w 8611621"/>
              <a:gd name="connsiteY171" fmla="*/ 2923623 h 6441278"/>
              <a:gd name="connsiteX172" fmla="*/ 8386466 w 8611621"/>
              <a:gd name="connsiteY172" fmla="*/ 3150065 h 6441278"/>
              <a:gd name="connsiteX173" fmla="*/ 8270006 w 8611621"/>
              <a:gd name="connsiteY173" fmla="*/ 3033741 h 6441278"/>
              <a:gd name="connsiteX174" fmla="*/ 8273112 w 8611621"/>
              <a:gd name="connsiteY174" fmla="*/ 3030640 h 6441278"/>
              <a:gd name="connsiteX175" fmla="*/ 4858518 w 8611621"/>
              <a:gd name="connsiteY175" fmla="*/ 2686318 h 6441278"/>
              <a:gd name="connsiteX176" fmla="*/ 4861623 w 8611621"/>
              <a:gd name="connsiteY176" fmla="*/ 2689421 h 6441278"/>
              <a:gd name="connsiteX177" fmla="*/ 7271560 w 8611621"/>
              <a:gd name="connsiteY177" fmla="*/ 5093463 h 6441278"/>
              <a:gd name="connsiteX178" fmla="*/ 7156652 w 8611621"/>
              <a:gd name="connsiteY178" fmla="*/ 5209788 h 6441278"/>
              <a:gd name="connsiteX179" fmla="*/ 7153547 w 8611621"/>
              <a:gd name="connsiteY179" fmla="*/ 5206686 h 6441278"/>
              <a:gd name="connsiteX180" fmla="*/ 4742058 w 8611621"/>
              <a:gd name="connsiteY180" fmla="*/ 2801092 h 6441278"/>
              <a:gd name="connsiteX181" fmla="*/ 60585 w 8611621"/>
              <a:gd name="connsiteY181" fmla="*/ 2593191 h 6441278"/>
              <a:gd name="connsiteX182" fmla="*/ 2391131 w 8611621"/>
              <a:gd name="connsiteY182" fmla="*/ 4919751 h 6441278"/>
              <a:gd name="connsiteX183" fmla="*/ 2274670 w 8611621"/>
              <a:gd name="connsiteY183" fmla="*/ 5036076 h 6441278"/>
              <a:gd name="connsiteX184" fmla="*/ 2271564 w 8611621"/>
              <a:gd name="connsiteY184" fmla="*/ 5032973 h 6441278"/>
              <a:gd name="connsiteX185" fmla="*/ 35126 w 8611621"/>
              <a:gd name="connsiteY185" fmla="*/ 2800308 h 6441278"/>
              <a:gd name="connsiteX186" fmla="*/ 5096095 w 8611621"/>
              <a:gd name="connsiteY186" fmla="*/ 2449016 h 6441278"/>
              <a:gd name="connsiteX187" fmla="*/ 5099200 w 8611621"/>
              <a:gd name="connsiteY187" fmla="*/ 2452118 h 6441278"/>
              <a:gd name="connsiteX188" fmla="*/ 7763794 w 8611621"/>
              <a:gd name="connsiteY188" fmla="*/ 5110523 h 6441278"/>
              <a:gd name="connsiteX189" fmla="*/ 7409757 w 8611621"/>
              <a:gd name="connsiteY189" fmla="*/ 5462600 h 6441278"/>
              <a:gd name="connsiteX190" fmla="*/ 7285534 w 8611621"/>
              <a:gd name="connsiteY190" fmla="*/ 5338520 h 6441278"/>
              <a:gd name="connsiteX191" fmla="*/ 7521559 w 8611621"/>
              <a:gd name="connsiteY191" fmla="*/ 5102768 h 6441278"/>
              <a:gd name="connsiteX192" fmla="*/ 4979635 w 8611621"/>
              <a:gd name="connsiteY192" fmla="*/ 2565342 h 6441278"/>
              <a:gd name="connsiteX193" fmla="*/ 8611620 w 8611621"/>
              <a:gd name="connsiteY193" fmla="*/ 2219467 h 6441278"/>
              <a:gd name="connsiteX194" fmla="*/ 8611620 w 8611621"/>
              <a:gd name="connsiteY194" fmla="*/ 2452122 h 6441278"/>
              <a:gd name="connsiteX195" fmla="*/ 8148888 w 8611621"/>
              <a:gd name="connsiteY195" fmla="*/ 2912764 h 6441278"/>
              <a:gd name="connsiteX196" fmla="*/ 8032428 w 8611621"/>
              <a:gd name="connsiteY196" fmla="*/ 2797993 h 6441278"/>
              <a:gd name="connsiteX197" fmla="*/ 8035533 w 8611621"/>
              <a:gd name="connsiteY197" fmla="*/ 2794891 h 6441278"/>
              <a:gd name="connsiteX198" fmla="*/ 5332120 w 8611621"/>
              <a:gd name="connsiteY198" fmla="*/ 2213263 h 6441278"/>
              <a:gd name="connsiteX199" fmla="*/ 5335225 w 8611621"/>
              <a:gd name="connsiteY199" fmla="*/ 2216365 h 6441278"/>
              <a:gd name="connsiteX200" fmla="*/ 8254478 w 8611621"/>
              <a:gd name="connsiteY200" fmla="*/ 5129136 h 6441278"/>
              <a:gd name="connsiteX201" fmla="*/ 8251372 w 8611621"/>
              <a:gd name="connsiteY201" fmla="*/ 5132238 h 6441278"/>
              <a:gd name="connsiteX202" fmla="*/ 7664416 w 8611621"/>
              <a:gd name="connsiteY202" fmla="*/ 5716964 h 6441278"/>
              <a:gd name="connsiteX203" fmla="*/ 7540193 w 8611621"/>
              <a:gd name="connsiteY203" fmla="*/ 5592884 h 6441278"/>
              <a:gd name="connsiteX204" fmla="*/ 7543298 w 8611621"/>
              <a:gd name="connsiteY204" fmla="*/ 5589782 h 6441278"/>
              <a:gd name="connsiteX205" fmla="*/ 8013795 w 8611621"/>
              <a:gd name="connsiteY205" fmla="*/ 5119830 h 6441278"/>
              <a:gd name="connsiteX206" fmla="*/ 5215660 w 8611621"/>
              <a:gd name="connsiteY206" fmla="*/ 2329589 h 6441278"/>
              <a:gd name="connsiteX207" fmla="*/ 135035 w 8611621"/>
              <a:gd name="connsiteY207" fmla="*/ 2196247 h 6441278"/>
              <a:gd name="connsiteX208" fmla="*/ 2628707 w 8611621"/>
              <a:gd name="connsiteY208" fmla="*/ 4684000 h 6441278"/>
              <a:gd name="connsiteX209" fmla="*/ 2512248 w 8611621"/>
              <a:gd name="connsiteY209" fmla="*/ 4798774 h 6441278"/>
              <a:gd name="connsiteX210" fmla="*/ 2509141 w 8611621"/>
              <a:gd name="connsiteY210" fmla="*/ 4795672 h 6441278"/>
              <a:gd name="connsiteX211" fmla="*/ 95658 w 8611621"/>
              <a:gd name="connsiteY211" fmla="*/ 2389189 h 6441278"/>
              <a:gd name="connsiteX212" fmla="*/ 108312 w 8611621"/>
              <a:gd name="connsiteY212" fmla="*/ 2315940 h 6441278"/>
              <a:gd name="connsiteX213" fmla="*/ 451700 w 8611621"/>
              <a:gd name="connsiteY213" fmla="*/ 2039557 h 6441278"/>
              <a:gd name="connsiteX214" fmla="*/ 454805 w 8611621"/>
              <a:gd name="connsiteY214" fmla="*/ 2042659 h 6441278"/>
              <a:gd name="connsiteX215" fmla="*/ 2864730 w 8611621"/>
              <a:gd name="connsiteY215" fmla="*/ 4448248 h 6441278"/>
              <a:gd name="connsiteX216" fmla="*/ 2748272 w 8611621"/>
              <a:gd name="connsiteY216" fmla="*/ 4563022 h 6441278"/>
              <a:gd name="connsiteX217" fmla="*/ 2745166 w 8611621"/>
              <a:gd name="connsiteY217" fmla="*/ 4559920 h 6441278"/>
              <a:gd name="connsiteX218" fmla="*/ 335240 w 8611621"/>
              <a:gd name="connsiteY218" fmla="*/ 2155875 h 6441278"/>
              <a:gd name="connsiteX219" fmla="*/ 7040193 w 8611621"/>
              <a:gd name="connsiteY219" fmla="*/ 2031797 h 6441278"/>
              <a:gd name="connsiteX220" fmla="*/ 7043299 w 8611621"/>
              <a:gd name="connsiteY220" fmla="*/ 2034899 h 6441278"/>
              <a:gd name="connsiteX221" fmla="*/ 8611621 w 8611621"/>
              <a:gd name="connsiteY221" fmla="*/ 3598302 h 6441278"/>
              <a:gd name="connsiteX222" fmla="*/ 8611621 w 8611621"/>
              <a:gd name="connsiteY222" fmla="*/ 3830951 h 6441278"/>
              <a:gd name="connsiteX223" fmla="*/ 6925286 w 8611621"/>
              <a:gd name="connsiteY223" fmla="*/ 2146570 h 6441278"/>
              <a:gd name="connsiteX224" fmla="*/ 230626 w 8611621"/>
              <a:gd name="connsiteY224" fmla="*/ 1820290 h 6441278"/>
              <a:gd name="connsiteX225" fmla="*/ 321265 w 8611621"/>
              <a:gd name="connsiteY225" fmla="*/ 1910825 h 6441278"/>
              <a:gd name="connsiteX226" fmla="*/ 163600 w 8611621"/>
              <a:gd name="connsiteY226" fmla="*/ 2068304 h 6441278"/>
              <a:gd name="connsiteX227" fmla="*/ 168383 w 8611621"/>
              <a:gd name="connsiteY227" fmla="*/ 2046878 h 6441278"/>
              <a:gd name="connsiteX228" fmla="*/ 6787088 w 8611621"/>
              <a:gd name="connsiteY228" fmla="*/ 1777434 h 6441278"/>
              <a:gd name="connsiteX229" fmla="*/ 6911311 w 8611621"/>
              <a:gd name="connsiteY229" fmla="*/ 1901514 h 6441278"/>
              <a:gd name="connsiteX230" fmla="*/ 6675286 w 8611621"/>
              <a:gd name="connsiteY230" fmla="*/ 2137263 h 6441278"/>
              <a:gd name="connsiteX231" fmla="*/ 8611621 w 8611621"/>
              <a:gd name="connsiteY231" fmla="*/ 4071356 h 6441278"/>
              <a:gd name="connsiteX232" fmla="*/ 8611621 w 8611621"/>
              <a:gd name="connsiteY232" fmla="*/ 4302455 h 6441278"/>
              <a:gd name="connsiteX233" fmla="*/ 6433051 w 8611621"/>
              <a:gd name="connsiteY233" fmla="*/ 2129509 h 6441278"/>
              <a:gd name="connsiteX234" fmla="*/ 6532429 w 8611621"/>
              <a:gd name="connsiteY234" fmla="*/ 1523070 h 6441278"/>
              <a:gd name="connsiteX235" fmla="*/ 6656652 w 8611621"/>
              <a:gd name="connsiteY235" fmla="*/ 1648701 h 6441278"/>
              <a:gd name="connsiteX236" fmla="*/ 6653546 w 8611621"/>
              <a:gd name="connsiteY236" fmla="*/ 1651803 h 6441278"/>
              <a:gd name="connsiteX237" fmla="*/ 6184603 w 8611621"/>
              <a:gd name="connsiteY237" fmla="*/ 2120203 h 6441278"/>
              <a:gd name="connsiteX238" fmla="*/ 8611620 w 8611621"/>
              <a:gd name="connsiteY238" fmla="*/ 4542858 h 6441278"/>
              <a:gd name="connsiteX239" fmla="*/ 8611620 w 8611621"/>
              <a:gd name="connsiteY239" fmla="*/ 4773957 h 6441278"/>
              <a:gd name="connsiteX240" fmla="*/ 5942367 w 8611621"/>
              <a:gd name="connsiteY240" fmla="*/ 2110898 h 6441278"/>
              <a:gd name="connsiteX241" fmla="*/ 5945473 w 8611621"/>
              <a:gd name="connsiteY241" fmla="*/ 2107795 h 6441278"/>
              <a:gd name="connsiteX242" fmla="*/ 342621 w 8611621"/>
              <a:gd name="connsiteY242" fmla="*/ 1479563 h 6441278"/>
              <a:gd name="connsiteX243" fmla="*/ 683055 w 8611621"/>
              <a:gd name="connsiteY243" fmla="*/ 1819312 h 6441278"/>
              <a:gd name="connsiteX244" fmla="*/ 566602 w 8611621"/>
              <a:gd name="connsiteY244" fmla="*/ 1935637 h 6441278"/>
              <a:gd name="connsiteX245" fmla="*/ 283360 w 8611621"/>
              <a:gd name="connsiteY245" fmla="*/ 1653179 h 6441278"/>
              <a:gd name="connsiteX246" fmla="*/ 325456 w 8611621"/>
              <a:gd name="connsiteY246" fmla="*/ 1524567 h 6441278"/>
              <a:gd name="connsiteX247" fmla="*/ 6277771 w 8611621"/>
              <a:gd name="connsiteY247" fmla="*/ 1270258 h 6441278"/>
              <a:gd name="connsiteX248" fmla="*/ 6401995 w 8611621"/>
              <a:gd name="connsiteY248" fmla="*/ 1394338 h 6441278"/>
              <a:gd name="connsiteX249" fmla="*/ 6398889 w 8611621"/>
              <a:gd name="connsiteY249" fmla="*/ 1397440 h 6441278"/>
              <a:gd name="connsiteX250" fmla="*/ 5692368 w 8611621"/>
              <a:gd name="connsiteY250" fmla="*/ 2101592 h 6441278"/>
              <a:gd name="connsiteX251" fmla="*/ 8611620 w 8611621"/>
              <a:gd name="connsiteY251" fmla="*/ 5014362 h 6441278"/>
              <a:gd name="connsiteX252" fmla="*/ 8611620 w 8611621"/>
              <a:gd name="connsiteY252" fmla="*/ 5278031 h 6441278"/>
              <a:gd name="connsiteX253" fmla="*/ 7919074 w 8611621"/>
              <a:gd name="connsiteY253" fmla="*/ 5969776 h 6441278"/>
              <a:gd name="connsiteX254" fmla="*/ 7794850 w 8611621"/>
              <a:gd name="connsiteY254" fmla="*/ 5845696 h 6441278"/>
              <a:gd name="connsiteX255" fmla="*/ 7797956 w 8611621"/>
              <a:gd name="connsiteY255" fmla="*/ 5842594 h 6441278"/>
              <a:gd name="connsiteX256" fmla="*/ 8504477 w 8611621"/>
              <a:gd name="connsiteY256" fmla="*/ 5138441 h 6441278"/>
              <a:gd name="connsiteX257" fmla="*/ 5451685 w 8611621"/>
              <a:gd name="connsiteY257" fmla="*/ 2093837 h 6441278"/>
              <a:gd name="connsiteX258" fmla="*/ 5454791 w 8611621"/>
              <a:gd name="connsiteY258" fmla="*/ 2090735 h 6441278"/>
              <a:gd name="connsiteX259" fmla="*/ 477967 w 8611621"/>
              <a:gd name="connsiteY259" fmla="*/ 1143544 h 6441278"/>
              <a:gd name="connsiteX260" fmla="*/ 1173741 w 8611621"/>
              <a:gd name="connsiteY260" fmla="*/ 1837924 h 6441278"/>
              <a:gd name="connsiteX261" fmla="*/ 821256 w 8611621"/>
              <a:gd name="connsiteY261" fmla="*/ 2189998 h 6441278"/>
              <a:gd name="connsiteX262" fmla="*/ 695480 w 8611621"/>
              <a:gd name="connsiteY262" fmla="*/ 2064371 h 6441278"/>
              <a:gd name="connsiteX263" fmla="*/ 933057 w 8611621"/>
              <a:gd name="connsiteY263" fmla="*/ 1828619 h 6441278"/>
              <a:gd name="connsiteX264" fmla="*/ 408853 w 8611621"/>
              <a:gd name="connsiteY264" fmla="*/ 1305914 h 6441278"/>
              <a:gd name="connsiteX265" fmla="*/ 421782 w 8611621"/>
              <a:gd name="connsiteY265" fmla="*/ 1272017 h 6441278"/>
              <a:gd name="connsiteX266" fmla="*/ 6047958 w 8611621"/>
              <a:gd name="connsiteY266" fmla="*/ 1043814 h 6441278"/>
              <a:gd name="connsiteX267" fmla="*/ 6164417 w 8611621"/>
              <a:gd name="connsiteY267" fmla="*/ 1160140 h 6441278"/>
              <a:gd name="connsiteX268" fmla="*/ 6161313 w 8611621"/>
              <a:gd name="connsiteY268" fmla="*/ 1163242 h 6441278"/>
              <a:gd name="connsiteX269" fmla="*/ 3804171 w 8611621"/>
              <a:gd name="connsiteY269" fmla="*/ 3514548 h 6441278"/>
              <a:gd name="connsiteX270" fmla="*/ 3742060 w 8611621"/>
              <a:gd name="connsiteY270" fmla="*/ 3576588 h 6441278"/>
              <a:gd name="connsiteX271" fmla="*/ 3625600 w 8611621"/>
              <a:gd name="connsiteY271" fmla="*/ 3460263 h 6441278"/>
              <a:gd name="connsiteX272" fmla="*/ 3804171 w 8611621"/>
              <a:gd name="connsiteY272" fmla="*/ 3283449 h 6441278"/>
              <a:gd name="connsiteX273" fmla="*/ 3804171 w 8611621"/>
              <a:gd name="connsiteY273" fmla="*/ 3281898 h 6441278"/>
              <a:gd name="connsiteX274" fmla="*/ 630076 w 8611621"/>
              <a:gd name="connsiteY274" fmla="*/ 822703 h 6441278"/>
              <a:gd name="connsiteX275" fmla="*/ 1664423 w 8611621"/>
              <a:gd name="connsiteY275" fmla="*/ 1854986 h 6441278"/>
              <a:gd name="connsiteX276" fmla="*/ 1661317 w 8611621"/>
              <a:gd name="connsiteY276" fmla="*/ 1858088 h 6441278"/>
              <a:gd name="connsiteX277" fmla="*/ 1074361 w 8611621"/>
              <a:gd name="connsiteY277" fmla="*/ 2442818 h 6441278"/>
              <a:gd name="connsiteX278" fmla="*/ 950138 w 8611621"/>
              <a:gd name="connsiteY278" fmla="*/ 2318734 h 6441278"/>
              <a:gd name="connsiteX279" fmla="*/ 1423738 w 8611621"/>
              <a:gd name="connsiteY279" fmla="*/ 1847231 h 6441278"/>
              <a:gd name="connsiteX280" fmla="*/ 552769 w 8611621"/>
              <a:gd name="connsiteY280" fmla="*/ 978738 h 6441278"/>
              <a:gd name="connsiteX281" fmla="*/ 5810381 w 8611621"/>
              <a:gd name="connsiteY281" fmla="*/ 808067 h 6441278"/>
              <a:gd name="connsiteX282" fmla="*/ 5926840 w 8611621"/>
              <a:gd name="connsiteY282" fmla="*/ 924392 h 6441278"/>
              <a:gd name="connsiteX283" fmla="*/ 5923734 w 8611621"/>
              <a:gd name="connsiteY283" fmla="*/ 927494 h 6441278"/>
              <a:gd name="connsiteX284" fmla="*/ 3804171 w 8611621"/>
              <a:gd name="connsiteY284" fmla="*/ 3043051 h 6441278"/>
              <a:gd name="connsiteX285" fmla="*/ 3375600 w 8611621"/>
              <a:gd name="connsiteY285" fmla="*/ 3469569 h 6441278"/>
              <a:gd name="connsiteX286" fmla="*/ 3611626 w 8611621"/>
              <a:gd name="connsiteY286" fmla="*/ 3706872 h 6441278"/>
              <a:gd name="connsiteX287" fmla="*/ 3487402 w 8611621"/>
              <a:gd name="connsiteY287" fmla="*/ 3830952 h 6441278"/>
              <a:gd name="connsiteX288" fmla="*/ 3134917 w 8611621"/>
              <a:gd name="connsiteY288" fmla="*/ 3478875 h 6441278"/>
              <a:gd name="connsiteX289" fmla="*/ 3138023 w 8611621"/>
              <a:gd name="connsiteY289" fmla="*/ 3475773 h 6441278"/>
              <a:gd name="connsiteX290" fmla="*/ 3804171 w 8611621"/>
              <a:gd name="connsiteY290" fmla="*/ 2810409 h 6441278"/>
              <a:gd name="connsiteX291" fmla="*/ 5574356 w 8611621"/>
              <a:gd name="connsiteY291" fmla="*/ 572315 h 6441278"/>
              <a:gd name="connsiteX292" fmla="*/ 5690815 w 8611621"/>
              <a:gd name="connsiteY292" fmla="*/ 688640 h 6441278"/>
              <a:gd name="connsiteX293" fmla="*/ 5687710 w 8611621"/>
              <a:gd name="connsiteY293" fmla="*/ 691742 h 6441278"/>
              <a:gd name="connsiteX294" fmla="*/ 3804171 w 8611621"/>
              <a:gd name="connsiteY294" fmla="*/ 2571558 h 6441278"/>
              <a:gd name="connsiteX295" fmla="*/ 3802618 w 8611621"/>
              <a:gd name="connsiteY295" fmla="*/ 2573109 h 6441278"/>
              <a:gd name="connsiteX296" fmla="*/ 2884918 w 8611621"/>
              <a:gd name="connsiteY296" fmla="*/ 3488181 h 6441278"/>
              <a:gd name="connsiteX297" fmla="*/ 3356966 w 8611621"/>
              <a:gd name="connsiteY297" fmla="*/ 3959684 h 6441278"/>
              <a:gd name="connsiteX298" fmla="*/ 3232743 w 8611621"/>
              <a:gd name="connsiteY298" fmla="*/ 4083763 h 6441278"/>
              <a:gd name="connsiteX299" fmla="*/ 2644234 w 8611621"/>
              <a:gd name="connsiteY299" fmla="*/ 3495936 h 6441278"/>
              <a:gd name="connsiteX300" fmla="*/ 2647340 w 8611621"/>
              <a:gd name="connsiteY300" fmla="*/ 3492834 h 6441278"/>
              <a:gd name="connsiteX301" fmla="*/ 3804171 w 8611621"/>
              <a:gd name="connsiteY301" fmla="*/ 2338901 h 6441278"/>
              <a:gd name="connsiteX302" fmla="*/ 3804171 w 8611621"/>
              <a:gd name="connsiteY302" fmla="*/ 2337351 h 6441278"/>
              <a:gd name="connsiteX303" fmla="*/ 798666 w 8611621"/>
              <a:gd name="connsiteY303" fmla="*/ 519433 h 6441278"/>
              <a:gd name="connsiteX304" fmla="*/ 2155104 w 8611621"/>
              <a:gd name="connsiteY304" fmla="*/ 1872047 h 6441278"/>
              <a:gd name="connsiteX305" fmla="*/ 2151999 w 8611621"/>
              <a:gd name="connsiteY305" fmla="*/ 1875149 h 6441278"/>
              <a:gd name="connsiteX306" fmla="*/ 1329019 w 8611621"/>
              <a:gd name="connsiteY306" fmla="*/ 2697182 h 6441278"/>
              <a:gd name="connsiteX307" fmla="*/ 1204795 w 8611621"/>
              <a:gd name="connsiteY307" fmla="*/ 2571547 h 6441278"/>
              <a:gd name="connsiteX308" fmla="*/ 1207900 w 8611621"/>
              <a:gd name="connsiteY308" fmla="*/ 2568453 h 6441278"/>
              <a:gd name="connsiteX309" fmla="*/ 1914421 w 8611621"/>
              <a:gd name="connsiteY309" fmla="*/ 1864291 h 6441278"/>
              <a:gd name="connsiteX310" fmla="*/ 714190 w 8611621"/>
              <a:gd name="connsiteY310" fmla="*/ 667453 h 6441278"/>
              <a:gd name="connsiteX311" fmla="*/ 777859 w 8611621"/>
              <a:gd name="connsiteY311" fmla="*/ 552983 h 6441278"/>
              <a:gd name="connsiteX312" fmla="*/ 3864729 w 8611621"/>
              <a:gd name="connsiteY312" fmla="*/ 389293 h 6441278"/>
              <a:gd name="connsiteX313" fmla="*/ 3981189 w 8611621"/>
              <a:gd name="connsiteY313" fmla="*/ 505618 h 6441278"/>
              <a:gd name="connsiteX314" fmla="*/ 3804171 w 8611621"/>
              <a:gd name="connsiteY314" fmla="*/ 683982 h 6441278"/>
              <a:gd name="connsiteX315" fmla="*/ 3802618 w 8611621"/>
              <a:gd name="connsiteY315" fmla="*/ 685533 h 6441278"/>
              <a:gd name="connsiteX316" fmla="*/ 1560385 w 8611621"/>
              <a:gd name="connsiteY316" fmla="*/ 2922072 h 6441278"/>
              <a:gd name="connsiteX317" fmla="*/ 1443925 w 8611621"/>
              <a:gd name="connsiteY317" fmla="*/ 2805748 h 6441278"/>
              <a:gd name="connsiteX318" fmla="*/ 1447031 w 8611621"/>
              <a:gd name="connsiteY318" fmla="*/ 2802647 h 6441278"/>
              <a:gd name="connsiteX319" fmla="*/ 3804171 w 8611621"/>
              <a:gd name="connsiteY319" fmla="*/ 451333 h 6441278"/>
              <a:gd name="connsiteX320" fmla="*/ 983574 w 8611621"/>
              <a:gd name="connsiteY320" fmla="*/ 231713 h 6441278"/>
              <a:gd name="connsiteX321" fmla="*/ 2391130 w 8611621"/>
              <a:gd name="connsiteY321" fmla="*/ 1636297 h 6441278"/>
              <a:gd name="connsiteX322" fmla="*/ 2274670 w 8611621"/>
              <a:gd name="connsiteY322" fmla="*/ 1752620 h 6441278"/>
              <a:gd name="connsiteX323" fmla="*/ 890527 w 8611621"/>
              <a:gd name="connsiteY323" fmla="*/ 371307 h 6441278"/>
              <a:gd name="connsiteX324" fmla="*/ 917792 w 8611621"/>
              <a:gd name="connsiteY324" fmla="*/ 327342 h 6441278"/>
              <a:gd name="connsiteX325" fmla="*/ 4119388 w 8611621"/>
              <a:gd name="connsiteY325" fmla="*/ 136481 h 6441278"/>
              <a:gd name="connsiteX326" fmla="*/ 4471873 w 8611621"/>
              <a:gd name="connsiteY326" fmla="*/ 488556 h 6441278"/>
              <a:gd name="connsiteX327" fmla="*/ 4468767 w 8611621"/>
              <a:gd name="connsiteY327" fmla="*/ 491658 h 6441278"/>
              <a:gd name="connsiteX328" fmla="*/ 3804171 w 8611621"/>
              <a:gd name="connsiteY328" fmla="*/ 1155486 h 6441278"/>
              <a:gd name="connsiteX329" fmla="*/ 3802618 w 8611621"/>
              <a:gd name="connsiteY329" fmla="*/ 1157037 h 6441278"/>
              <a:gd name="connsiteX330" fmla="*/ 1796410 w 8611621"/>
              <a:gd name="connsiteY330" fmla="*/ 3157820 h 6441278"/>
              <a:gd name="connsiteX331" fmla="*/ 1679951 w 8611621"/>
              <a:gd name="connsiteY331" fmla="*/ 3041496 h 6441278"/>
              <a:gd name="connsiteX332" fmla="*/ 1683056 w 8611621"/>
              <a:gd name="connsiteY332" fmla="*/ 3038395 h 6441278"/>
              <a:gd name="connsiteX333" fmla="*/ 3804171 w 8611621"/>
              <a:gd name="connsiteY333" fmla="*/ 922835 h 6441278"/>
              <a:gd name="connsiteX334" fmla="*/ 4231190 w 8611621"/>
              <a:gd name="connsiteY334" fmla="*/ 496311 h 6441278"/>
              <a:gd name="connsiteX335" fmla="*/ 3995165 w 8611621"/>
              <a:gd name="connsiteY335" fmla="*/ 260561 h 6441278"/>
              <a:gd name="connsiteX336" fmla="*/ 3316594 w 8611621"/>
              <a:gd name="connsiteY336" fmla="*/ 15508 h 6441278"/>
              <a:gd name="connsiteX337" fmla="*/ 3547960 w 8611621"/>
              <a:gd name="connsiteY337" fmla="*/ 15508 h 6441278"/>
              <a:gd name="connsiteX338" fmla="*/ 3375600 w 8611621"/>
              <a:gd name="connsiteY338" fmla="*/ 187669 h 6441278"/>
              <a:gd name="connsiteX339" fmla="*/ 3611626 w 8611621"/>
              <a:gd name="connsiteY339" fmla="*/ 423420 h 6441278"/>
              <a:gd name="connsiteX340" fmla="*/ 3487402 w 8611621"/>
              <a:gd name="connsiteY340" fmla="*/ 547500 h 6441278"/>
              <a:gd name="connsiteX341" fmla="*/ 3134917 w 8611621"/>
              <a:gd name="connsiteY341" fmla="*/ 195424 h 6441278"/>
              <a:gd name="connsiteX342" fmla="*/ 2842995 w 8611621"/>
              <a:gd name="connsiteY342" fmla="*/ 15508 h 6441278"/>
              <a:gd name="connsiteX343" fmla="*/ 3075911 w 8611621"/>
              <a:gd name="connsiteY343" fmla="*/ 15508 h 6441278"/>
              <a:gd name="connsiteX344" fmla="*/ 2884918 w 8611621"/>
              <a:gd name="connsiteY344" fmla="*/ 204730 h 6441278"/>
              <a:gd name="connsiteX345" fmla="*/ 3356966 w 8611621"/>
              <a:gd name="connsiteY345" fmla="*/ 677783 h 6441278"/>
              <a:gd name="connsiteX346" fmla="*/ 3232743 w 8611621"/>
              <a:gd name="connsiteY346" fmla="*/ 801862 h 6441278"/>
              <a:gd name="connsiteX347" fmla="*/ 3229637 w 8611621"/>
              <a:gd name="connsiteY347" fmla="*/ 798760 h 6441278"/>
              <a:gd name="connsiteX348" fmla="*/ 2644234 w 8611621"/>
              <a:gd name="connsiteY348" fmla="*/ 214036 h 6441278"/>
              <a:gd name="connsiteX349" fmla="*/ 2369392 w 8611621"/>
              <a:gd name="connsiteY349" fmla="*/ 15508 h 6441278"/>
              <a:gd name="connsiteX350" fmla="*/ 2602310 w 8611621"/>
              <a:gd name="connsiteY350" fmla="*/ 15508 h 6441278"/>
              <a:gd name="connsiteX351" fmla="*/ 2394235 w 8611621"/>
              <a:gd name="connsiteY351" fmla="*/ 223342 h 6441278"/>
              <a:gd name="connsiteX352" fmla="*/ 3103862 w 8611621"/>
              <a:gd name="connsiteY352" fmla="*/ 930595 h 6441278"/>
              <a:gd name="connsiteX353" fmla="*/ 2978085 w 8611621"/>
              <a:gd name="connsiteY353" fmla="*/ 1054675 h 6441278"/>
              <a:gd name="connsiteX354" fmla="*/ 2974980 w 8611621"/>
              <a:gd name="connsiteY354" fmla="*/ 1051573 h 6441278"/>
              <a:gd name="connsiteX355" fmla="*/ 2153553 w 8611621"/>
              <a:gd name="connsiteY355" fmla="*/ 231097 h 6441278"/>
              <a:gd name="connsiteX356" fmla="*/ 1936160 w 8611621"/>
              <a:gd name="connsiteY356" fmla="*/ 15508 h 6441278"/>
              <a:gd name="connsiteX357" fmla="*/ 2128707 w 8611621"/>
              <a:gd name="connsiteY357" fmla="*/ 15508 h 6441278"/>
              <a:gd name="connsiteX358" fmla="*/ 2032434 w 8611621"/>
              <a:gd name="connsiteY358" fmla="*/ 111670 h 6441278"/>
              <a:gd name="connsiteX359" fmla="*/ 1479640 w 8611621"/>
              <a:gd name="connsiteY359" fmla="*/ 15504 h 6441278"/>
              <a:gd name="connsiteX360" fmla="*/ 1712558 w 8611621"/>
              <a:gd name="connsiteY360" fmla="*/ 15504 h 6441278"/>
              <a:gd name="connsiteX361" fmla="*/ 2864730 w 8611621"/>
              <a:gd name="connsiteY361" fmla="*/ 1164795 h 6441278"/>
              <a:gd name="connsiteX362" fmla="*/ 2748272 w 8611621"/>
              <a:gd name="connsiteY362" fmla="*/ 1281119 h 6441278"/>
              <a:gd name="connsiteX363" fmla="*/ 2745166 w 8611621"/>
              <a:gd name="connsiteY363" fmla="*/ 1278017 h 6441278"/>
              <a:gd name="connsiteX364" fmla="*/ 1139084 w 8611621"/>
              <a:gd name="connsiteY364" fmla="*/ 15504 h 6441278"/>
              <a:gd name="connsiteX365" fmla="*/ 1238956 w 8611621"/>
              <a:gd name="connsiteY365" fmla="*/ 15504 h 6441278"/>
              <a:gd name="connsiteX366" fmla="*/ 1240509 w 8611621"/>
              <a:gd name="connsiteY366" fmla="*/ 15504 h 6441278"/>
              <a:gd name="connsiteX367" fmla="*/ 2628707 w 8611621"/>
              <a:gd name="connsiteY367" fmla="*/ 1400545 h 6441278"/>
              <a:gd name="connsiteX368" fmla="*/ 2512246 w 8611621"/>
              <a:gd name="connsiteY368" fmla="*/ 1516870 h 6441278"/>
              <a:gd name="connsiteX369" fmla="*/ 2509141 w 8611621"/>
              <a:gd name="connsiteY369" fmla="*/ 1513768 h 6441278"/>
              <a:gd name="connsiteX370" fmla="*/ 1081729 w 8611621"/>
              <a:gd name="connsiteY370" fmla="*/ 90952 h 6441278"/>
              <a:gd name="connsiteX371" fmla="*/ 8533981 w 8611621"/>
              <a:gd name="connsiteY371" fmla="*/ 15502 h 6441278"/>
              <a:gd name="connsiteX372" fmla="*/ 8611621 w 8611621"/>
              <a:gd name="connsiteY372" fmla="*/ 15502 h 6441278"/>
              <a:gd name="connsiteX373" fmla="*/ 8611621 w 8611621"/>
              <a:gd name="connsiteY373" fmla="*/ 93052 h 6441278"/>
              <a:gd name="connsiteX374" fmla="*/ 4757586 w 8611621"/>
              <a:gd name="connsiteY374" fmla="*/ 6199 h 6441278"/>
              <a:gd name="connsiteX375" fmla="*/ 5006033 w 8611621"/>
              <a:gd name="connsiteY375" fmla="*/ 6199 h 6441278"/>
              <a:gd name="connsiteX376" fmla="*/ 5015348 w 8611621"/>
              <a:gd name="connsiteY376" fmla="*/ 15503 h 6441278"/>
              <a:gd name="connsiteX377" fmla="*/ 5015350 w 8611621"/>
              <a:gd name="connsiteY377" fmla="*/ 15503 h 6441278"/>
              <a:gd name="connsiteX378" fmla="*/ 5454791 w 8611621"/>
              <a:gd name="connsiteY378" fmla="*/ 452884 h 6441278"/>
              <a:gd name="connsiteX379" fmla="*/ 5451685 w 8611621"/>
              <a:gd name="connsiteY379" fmla="*/ 455986 h 6441278"/>
              <a:gd name="connsiteX380" fmla="*/ 3804171 w 8611621"/>
              <a:gd name="connsiteY380" fmla="*/ 2098492 h 6441278"/>
              <a:gd name="connsiteX381" fmla="*/ 3802618 w 8611621"/>
              <a:gd name="connsiteY381" fmla="*/ 2100042 h 6441278"/>
              <a:gd name="connsiteX382" fmla="*/ 2394235 w 8611621"/>
              <a:gd name="connsiteY382" fmla="*/ 3505242 h 6441278"/>
              <a:gd name="connsiteX383" fmla="*/ 3103862 w 8611621"/>
              <a:gd name="connsiteY383" fmla="*/ 4214047 h 6441278"/>
              <a:gd name="connsiteX384" fmla="*/ 2978085 w 8611621"/>
              <a:gd name="connsiteY384" fmla="*/ 4338127 h 6441278"/>
              <a:gd name="connsiteX385" fmla="*/ 2974980 w 8611621"/>
              <a:gd name="connsiteY385" fmla="*/ 4335025 h 6441278"/>
              <a:gd name="connsiteX386" fmla="*/ 2153553 w 8611621"/>
              <a:gd name="connsiteY386" fmla="*/ 3514548 h 6441278"/>
              <a:gd name="connsiteX387" fmla="*/ 2156657 w 8611621"/>
              <a:gd name="connsiteY387" fmla="*/ 3511445 h 6441278"/>
              <a:gd name="connsiteX388" fmla="*/ 3804171 w 8611621"/>
              <a:gd name="connsiteY388" fmla="*/ 1867393 h 6441278"/>
              <a:gd name="connsiteX389" fmla="*/ 3804171 w 8611621"/>
              <a:gd name="connsiteY389" fmla="*/ 1865842 h 6441278"/>
              <a:gd name="connsiteX390" fmla="*/ 5214108 w 8611621"/>
              <a:gd name="connsiteY390" fmla="*/ 460639 h 6441278"/>
              <a:gd name="connsiteX391" fmla="*/ 4766905 w 8611621"/>
              <a:gd name="connsiteY391" fmla="*/ 15505 h 6441278"/>
              <a:gd name="connsiteX392" fmla="*/ 4766903 w 8611621"/>
              <a:gd name="connsiteY392" fmla="*/ 15505 h 6441278"/>
              <a:gd name="connsiteX393" fmla="*/ 4248270 w 8611621"/>
              <a:gd name="connsiteY393" fmla="*/ 6199 h 6441278"/>
              <a:gd name="connsiteX394" fmla="*/ 4498269 w 8611621"/>
              <a:gd name="connsiteY394" fmla="*/ 6199 h 6441278"/>
              <a:gd name="connsiteX395" fmla="*/ 4507584 w 8611621"/>
              <a:gd name="connsiteY395" fmla="*/ 15503 h 6441278"/>
              <a:gd name="connsiteX396" fmla="*/ 4507587 w 8611621"/>
              <a:gd name="connsiteY396" fmla="*/ 15503 h 6441278"/>
              <a:gd name="connsiteX397" fmla="*/ 4964108 w 8611621"/>
              <a:gd name="connsiteY397" fmla="*/ 469945 h 6441278"/>
              <a:gd name="connsiteX398" fmla="*/ 4961003 w 8611621"/>
              <a:gd name="connsiteY398" fmla="*/ 473046 h 6441278"/>
              <a:gd name="connsiteX399" fmla="*/ 3804171 w 8611621"/>
              <a:gd name="connsiteY399" fmla="*/ 1626989 h 6441278"/>
              <a:gd name="connsiteX400" fmla="*/ 3802618 w 8611621"/>
              <a:gd name="connsiteY400" fmla="*/ 1628540 h 6441278"/>
              <a:gd name="connsiteX401" fmla="*/ 2032435 w 8611621"/>
              <a:gd name="connsiteY401" fmla="*/ 3393570 h 6441278"/>
              <a:gd name="connsiteX402" fmla="*/ 1915976 w 8611621"/>
              <a:gd name="connsiteY402" fmla="*/ 3278796 h 6441278"/>
              <a:gd name="connsiteX403" fmla="*/ 1919081 w 8611621"/>
              <a:gd name="connsiteY403" fmla="*/ 3275694 h 6441278"/>
              <a:gd name="connsiteX404" fmla="*/ 3804171 w 8611621"/>
              <a:gd name="connsiteY404" fmla="*/ 1395891 h 6441278"/>
              <a:gd name="connsiteX405" fmla="*/ 3804171 w 8611621"/>
              <a:gd name="connsiteY405" fmla="*/ 1394340 h 6441278"/>
              <a:gd name="connsiteX406" fmla="*/ 4721873 w 8611621"/>
              <a:gd name="connsiteY406" fmla="*/ 479250 h 6441278"/>
              <a:gd name="connsiteX407" fmla="*/ 4257589 w 8611621"/>
              <a:gd name="connsiteY407" fmla="*/ 15505 h 6441278"/>
              <a:gd name="connsiteX408" fmla="*/ 4257586 w 8611621"/>
              <a:gd name="connsiteY408" fmla="*/ 15505 h 6441278"/>
              <a:gd name="connsiteX409" fmla="*/ 8068142 w 8611621"/>
              <a:gd name="connsiteY409" fmla="*/ 6196 h 6441278"/>
              <a:gd name="connsiteX410" fmla="*/ 8301061 w 8611621"/>
              <a:gd name="connsiteY410" fmla="*/ 6196 h 6441278"/>
              <a:gd name="connsiteX411" fmla="*/ 8302613 w 8611621"/>
              <a:gd name="connsiteY411" fmla="*/ 7747 h 6441278"/>
              <a:gd name="connsiteX412" fmla="*/ 8310375 w 8611621"/>
              <a:gd name="connsiteY412" fmla="*/ 15500 h 6441278"/>
              <a:gd name="connsiteX413" fmla="*/ 8310378 w 8611621"/>
              <a:gd name="connsiteY413" fmla="*/ 15500 h 6441278"/>
              <a:gd name="connsiteX414" fmla="*/ 8611620 w 8611621"/>
              <a:gd name="connsiteY414" fmla="*/ 316393 h 6441278"/>
              <a:gd name="connsiteX415" fmla="*/ 8611620 w 8611621"/>
              <a:gd name="connsiteY415" fmla="*/ 549043 h 6441278"/>
              <a:gd name="connsiteX416" fmla="*/ 8077461 w 8611621"/>
              <a:gd name="connsiteY416" fmla="*/ 15502 h 6441278"/>
              <a:gd name="connsiteX417" fmla="*/ 8077458 w 8611621"/>
              <a:gd name="connsiteY417" fmla="*/ 15502 h 6441278"/>
              <a:gd name="connsiteX418" fmla="*/ 7596093 w 8611621"/>
              <a:gd name="connsiteY418" fmla="*/ 6196 h 6441278"/>
              <a:gd name="connsiteX419" fmla="*/ 7829012 w 8611621"/>
              <a:gd name="connsiteY419" fmla="*/ 6196 h 6441278"/>
              <a:gd name="connsiteX420" fmla="*/ 7829012 w 8611621"/>
              <a:gd name="connsiteY420" fmla="*/ 7747 h 6441278"/>
              <a:gd name="connsiteX421" fmla="*/ 7836774 w 8611621"/>
              <a:gd name="connsiteY421" fmla="*/ 15500 h 6441278"/>
              <a:gd name="connsiteX422" fmla="*/ 7836776 w 8611621"/>
              <a:gd name="connsiteY422" fmla="*/ 15500 h 6441278"/>
              <a:gd name="connsiteX423" fmla="*/ 8611620 w 8611621"/>
              <a:gd name="connsiteY423" fmla="*/ 787896 h 6441278"/>
              <a:gd name="connsiteX424" fmla="*/ 8611620 w 8611621"/>
              <a:gd name="connsiteY424" fmla="*/ 1020546 h 6441278"/>
              <a:gd name="connsiteX425" fmla="*/ 7605412 w 8611621"/>
              <a:gd name="connsiteY425" fmla="*/ 15502 h 6441278"/>
              <a:gd name="connsiteX426" fmla="*/ 7605410 w 8611621"/>
              <a:gd name="connsiteY426" fmla="*/ 15502 h 6441278"/>
              <a:gd name="connsiteX427" fmla="*/ 7122491 w 8611621"/>
              <a:gd name="connsiteY427" fmla="*/ 6196 h 6441278"/>
              <a:gd name="connsiteX428" fmla="*/ 7355410 w 8611621"/>
              <a:gd name="connsiteY428" fmla="*/ 6196 h 6441278"/>
              <a:gd name="connsiteX429" fmla="*/ 7356963 w 8611621"/>
              <a:gd name="connsiteY429" fmla="*/ 7747 h 6441278"/>
              <a:gd name="connsiteX430" fmla="*/ 7364725 w 8611621"/>
              <a:gd name="connsiteY430" fmla="*/ 15500 h 6441278"/>
              <a:gd name="connsiteX431" fmla="*/ 7364727 w 8611621"/>
              <a:gd name="connsiteY431" fmla="*/ 15500 h 6441278"/>
              <a:gd name="connsiteX432" fmla="*/ 8611620 w 8611621"/>
              <a:gd name="connsiteY432" fmla="*/ 1259399 h 6441278"/>
              <a:gd name="connsiteX433" fmla="*/ 8611620 w 8611621"/>
              <a:gd name="connsiteY433" fmla="*/ 1492049 h 6441278"/>
              <a:gd name="connsiteX434" fmla="*/ 7131810 w 8611621"/>
              <a:gd name="connsiteY434" fmla="*/ 15502 h 6441278"/>
              <a:gd name="connsiteX435" fmla="*/ 7131808 w 8611621"/>
              <a:gd name="connsiteY435" fmla="*/ 15502 h 6441278"/>
              <a:gd name="connsiteX436" fmla="*/ 6650442 w 8611621"/>
              <a:gd name="connsiteY436" fmla="*/ 6196 h 6441278"/>
              <a:gd name="connsiteX437" fmla="*/ 6881808 w 8611621"/>
              <a:gd name="connsiteY437" fmla="*/ 6196 h 6441278"/>
              <a:gd name="connsiteX438" fmla="*/ 6883361 w 8611621"/>
              <a:gd name="connsiteY438" fmla="*/ 7747 h 6441278"/>
              <a:gd name="connsiteX439" fmla="*/ 6891123 w 8611621"/>
              <a:gd name="connsiteY439" fmla="*/ 15500 h 6441278"/>
              <a:gd name="connsiteX440" fmla="*/ 6891125 w 8611621"/>
              <a:gd name="connsiteY440" fmla="*/ 15500 h 6441278"/>
              <a:gd name="connsiteX441" fmla="*/ 8611620 w 8611621"/>
              <a:gd name="connsiteY441" fmla="*/ 1732453 h 6441278"/>
              <a:gd name="connsiteX442" fmla="*/ 8611620 w 8611621"/>
              <a:gd name="connsiteY442" fmla="*/ 1996123 h 6441278"/>
              <a:gd name="connsiteX443" fmla="*/ 7919074 w 8611621"/>
              <a:gd name="connsiteY443" fmla="*/ 2687867 h 6441278"/>
              <a:gd name="connsiteX444" fmla="*/ 7794850 w 8611621"/>
              <a:gd name="connsiteY444" fmla="*/ 2563788 h 6441278"/>
              <a:gd name="connsiteX445" fmla="*/ 7797956 w 8611621"/>
              <a:gd name="connsiteY445" fmla="*/ 2560687 h 6441278"/>
              <a:gd name="connsiteX446" fmla="*/ 8504477 w 8611621"/>
              <a:gd name="connsiteY446" fmla="*/ 1854982 h 6441278"/>
              <a:gd name="connsiteX447" fmla="*/ 6658208 w 8611621"/>
              <a:gd name="connsiteY447" fmla="*/ 15502 h 6441278"/>
              <a:gd name="connsiteX448" fmla="*/ 6658206 w 8611621"/>
              <a:gd name="connsiteY448" fmla="*/ 15502 h 6441278"/>
              <a:gd name="connsiteX449" fmla="*/ 6176840 w 8611621"/>
              <a:gd name="connsiteY449" fmla="*/ 6196 h 6441278"/>
              <a:gd name="connsiteX450" fmla="*/ 6409759 w 8611621"/>
              <a:gd name="connsiteY450" fmla="*/ 6196 h 6441278"/>
              <a:gd name="connsiteX451" fmla="*/ 6409759 w 8611621"/>
              <a:gd name="connsiteY451" fmla="*/ 7747 h 6441278"/>
              <a:gd name="connsiteX452" fmla="*/ 6419073 w 8611621"/>
              <a:gd name="connsiteY452" fmla="*/ 15500 h 6441278"/>
              <a:gd name="connsiteX453" fmla="*/ 6419075 w 8611621"/>
              <a:gd name="connsiteY453" fmla="*/ 15500 h 6441278"/>
              <a:gd name="connsiteX454" fmla="*/ 8254478 w 8611621"/>
              <a:gd name="connsiteY454" fmla="*/ 1845675 h 6441278"/>
              <a:gd name="connsiteX455" fmla="*/ 8251372 w 8611621"/>
              <a:gd name="connsiteY455" fmla="*/ 1848778 h 6441278"/>
              <a:gd name="connsiteX456" fmla="*/ 7664416 w 8611621"/>
              <a:gd name="connsiteY456" fmla="*/ 2433503 h 6441278"/>
              <a:gd name="connsiteX457" fmla="*/ 7540192 w 8611621"/>
              <a:gd name="connsiteY457" fmla="*/ 2309423 h 6441278"/>
              <a:gd name="connsiteX458" fmla="*/ 8013794 w 8611621"/>
              <a:gd name="connsiteY458" fmla="*/ 1837920 h 6441278"/>
              <a:gd name="connsiteX459" fmla="*/ 6186158 w 8611621"/>
              <a:gd name="connsiteY459" fmla="*/ 15502 h 6441278"/>
              <a:gd name="connsiteX460" fmla="*/ 6186156 w 8611621"/>
              <a:gd name="connsiteY460" fmla="*/ 15502 h 6441278"/>
              <a:gd name="connsiteX461" fmla="*/ 5703238 w 8611621"/>
              <a:gd name="connsiteY461" fmla="*/ 6195 h 6441278"/>
              <a:gd name="connsiteX462" fmla="*/ 5936157 w 8611621"/>
              <a:gd name="connsiteY462" fmla="*/ 6195 h 6441278"/>
              <a:gd name="connsiteX463" fmla="*/ 5937709 w 8611621"/>
              <a:gd name="connsiteY463" fmla="*/ 7746 h 6441278"/>
              <a:gd name="connsiteX464" fmla="*/ 5945471 w 8611621"/>
              <a:gd name="connsiteY464" fmla="*/ 15499 h 6441278"/>
              <a:gd name="connsiteX465" fmla="*/ 5945473 w 8611621"/>
              <a:gd name="connsiteY465" fmla="*/ 15499 h 6441278"/>
              <a:gd name="connsiteX466" fmla="*/ 7763794 w 8611621"/>
              <a:gd name="connsiteY466" fmla="*/ 1828614 h 6441278"/>
              <a:gd name="connsiteX467" fmla="*/ 7409757 w 8611621"/>
              <a:gd name="connsiteY467" fmla="*/ 2180690 h 6441278"/>
              <a:gd name="connsiteX468" fmla="*/ 7285534 w 8611621"/>
              <a:gd name="connsiteY468" fmla="*/ 2056611 h 6441278"/>
              <a:gd name="connsiteX469" fmla="*/ 7521559 w 8611621"/>
              <a:gd name="connsiteY469" fmla="*/ 1820859 h 6441278"/>
              <a:gd name="connsiteX470" fmla="*/ 5712556 w 8611621"/>
              <a:gd name="connsiteY470" fmla="*/ 15501 h 6441278"/>
              <a:gd name="connsiteX471" fmla="*/ 5712554 w 8611621"/>
              <a:gd name="connsiteY471" fmla="*/ 15501 h 6441278"/>
              <a:gd name="connsiteX472" fmla="*/ 5231188 w 8611621"/>
              <a:gd name="connsiteY472" fmla="*/ 6195 h 6441278"/>
              <a:gd name="connsiteX473" fmla="*/ 5462555 w 8611621"/>
              <a:gd name="connsiteY473" fmla="*/ 6195 h 6441278"/>
              <a:gd name="connsiteX474" fmla="*/ 5464107 w 8611621"/>
              <a:gd name="connsiteY474" fmla="*/ 7746 h 6441278"/>
              <a:gd name="connsiteX475" fmla="*/ 5471869 w 8611621"/>
              <a:gd name="connsiteY475" fmla="*/ 15499 h 6441278"/>
              <a:gd name="connsiteX476" fmla="*/ 5471872 w 8611621"/>
              <a:gd name="connsiteY476" fmla="*/ 15499 h 6441278"/>
              <a:gd name="connsiteX477" fmla="*/ 7271560 w 8611621"/>
              <a:gd name="connsiteY477" fmla="*/ 1810002 h 6441278"/>
              <a:gd name="connsiteX478" fmla="*/ 7156653 w 8611621"/>
              <a:gd name="connsiteY478" fmla="*/ 1926327 h 6441278"/>
              <a:gd name="connsiteX479" fmla="*/ 5240507 w 8611621"/>
              <a:gd name="connsiteY479" fmla="*/ 15501 h 6441278"/>
              <a:gd name="connsiteX480" fmla="*/ 5240504 w 8611621"/>
              <a:gd name="connsiteY480" fmla="*/ 15501 h 6441278"/>
              <a:gd name="connsiteX481" fmla="*/ 3804171 w 8611621"/>
              <a:gd name="connsiteY481" fmla="*/ 0 h 6441278"/>
              <a:gd name="connsiteX482" fmla="*/ 3804171 w 8611621"/>
              <a:gd name="connsiteY482" fmla="*/ 6204 h 6441278"/>
              <a:gd name="connsiteX483" fmla="*/ 4030879 w 8611621"/>
              <a:gd name="connsiteY483" fmla="*/ 6204 h 6441278"/>
              <a:gd name="connsiteX484" fmla="*/ 4021562 w 8611621"/>
              <a:gd name="connsiteY484" fmla="*/ 15510 h 6441278"/>
              <a:gd name="connsiteX485" fmla="*/ 4021560 w 8611621"/>
              <a:gd name="connsiteY485" fmla="*/ 15510 h 6441278"/>
              <a:gd name="connsiteX486" fmla="*/ 3804171 w 8611621"/>
              <a:gd name="connsiteY486" fmla="*/ 232648 h 6441278"/>
              <a:gd name="connsiteX487" fmla="*/ 3742060 w 8611621"/>
              <a:gd name="connsiteY487" fmla="*/ 294687 h 6441278"/>
              <a:gd name="connsiteX488" fmla="*/ 3625600 w 8611621"/>
              <a:gd name="connsiteY488" fmla="*/ 178363 h 6441278"/>
              <a:gd name="connsiteX489" fmla="*/ 3788643 w 8611621"/>
              <a:gd name="connsiteY489" fmla="*/ 15508 h 6441278"/>
              <a:gd name="connsiteX490" fmla="*/ 3788645 w 8611621"/>
              <a:gd name="connsiteY490" fmla="*/ 15508 h 644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</a:cxnLst>
            <a:rect l="l" t="t" r="r" b="b"/>
            <a:pathLst>
              <a:path w="8611621" h="6441278">
                <a:moveTo>
                  <a:pt x="4628705" y="6193119"/>
                </a:moveTo>
                <a:lnTo>
                  <a:pt x="4853860" y="6419565"/>
                </a:lnTo>
                <a:lnTo>
                  <a:pt x="4605413" y="6419565"/>
                </a:lnTo>
                <a:lnTo>
                  <a:pt x="4504481" y="6318750"/>
                </a:lnTo>
                <a:close/>
                <a:moveTo>
                  <a:pt x="8611621" y="5974429"/>
                </a:moveTo>
                <a:lnTo>
                  <a:pt x="8611621" y="6205527"/>
                </a:lnTo>
                <a:lnTo>
                  <a:pt x="8398888" y="6419565"/>
                </a:lnTo>
                <a:lnTo>
                  <a:pt x="8372490" y="6419565"/>
                </a:lnTo>
                <a:lnTo>
                  <a:pt x="8270006" y="6315648"/>
                </a:lnTo>
                <a:lnTo>
                  <a:pt x="8273112" y="6312546"/>
                </a:lnTo>
                <a:close/>
                <a:moveTo>
                  <a:pt x="4858518" y="5968224"/>
                </a:moveTo>
                <a:lnTo>
                  <a:pt x="4861623" y="5971326"/>
                </a:lnTo>
                <a:lnTo>
                  <a:pt x="5310380" y="6419564"/>
                </a:lnTo>
                <a:lnTo>
                  <a:pt x="5079014" y="6419564"/>
                </a:lnTo>
                <a:lnTo>
                  <a:pt x="4742058" y="6084549"/>
                </a:lnTo>
                <a:close/>
                <a:moveTo>
                  <a:pt x="553470" y="5896169"/>
                </a:moveTo>
                <a:lnTo>
                  <a:pt x="1077465" y="6419564"/>
                </a:lnTo>
                <a:lnTo>
                  <a:pt x="844546" y="6419564"/>
                </a:lnTo>
                <a:lnTo>
                  <a:pt x="830731" y="6405765"/>
                </a:lnTo>
                <a:lnTo>
                  <a:pt x="777859" y="6320509"/>
                </a:lnTo>
                <a:cubicBezTo>
                  <a:pt x="732929" y="6244067"/>
                  <a:pt x="689731" y="6166417"/>
                  <a:pt x="648322" y="6087616"/>
                </a:cubicBezTo>
                <a:close/>
                <a:moveTo>
                  <a:pt x="5096095" y="5732473"/>
                </a:moveTo>
                <a:lnTo>
                  <a:pt x="5099200" y="5735575"/>
                </a:lnTo>
                <a:lnTo>
                  <a:pt x="5783982" y="6419564"/>
                </a:lnTo>
                <a:lnTo>
                  <a:pt x="5551063" y="6419564"/>
                </a:lnTo>
                <a:lnTo>
                  <a:pt x="4979635" y="5848798"/>
                </a:lnTo>
                <a:close/>
                <a:moveTo>
                  <a:pt x="8611620" y="5501375"/>
                </a:moveTo>
                <a:lnTo>
                  <a:pt x="8611620" y="5734025"/>
                </a:lnTo>
                <a:lnTo>
                  <a:pt x="8148888" y="6196221"/>
                </a:lnTo>
                <a:lnTo>
                  <a:pt x="8032428" y="6079897"/>
                </a:lnTo>
                <a:lnTo>
                  <a:pt x="8035533" y="6076794"/>
                </a:lnTo>
                <a:close/>
                <a:moveTo>
                  <a:pt x="5332120" y="5496721"/>
                </a:moveTo>
                <a:lnTo>
                  <a:pt x="5335225" y="5499823"/>
                </a:lnTo>
                <a:lnTo>
                  <a:pt x="6257584" y="6419564"/>
                </a:lnTo>
                <a:lnTo>
                  <a:pt x="6024665" y="6419564"/>
                </a:lnTo>
                <a:lnTo>
                  <a:pt x="5215660" y="5613046"/>
                </a:lnTo>
                <a:close/>
                <a:moveTo>
                  <a:pt x="451701" y="5323010"/>
                </a:moveTo>
                <a:lnTo>
                  <a:pt x="454807" y="5326112"/>
                </a:lnTo>
                <a:lnTo>
                  <a:pt x="1551067" y="6419564"/>
                </a:lnTo>
                <a:lnTo>
                  <a:pt x="1318150" y="6419564"/>
                </a:lnTo>
                <a:lnTo>
                  <a:pt x="374185" y="5476683"/>
                </a:lnTo>
                <a:lnTo>
                  <a:pt x="352762" y="5420517"/>
                </a:lnTo>
                <a:close/>
                <a:moveTo>
                  <a:pt x="7040193" y="5313704"/>
                </a:moveTo>
                <a:lnTo>
                  <a:pt x="7043299" y="5316806"/>
                </a:lnTo>
                <a:lnTo>
                  <a:pt x="8148888" y="6419564"/>
                </a:lnTo>
                <a:lnTo>
                  <a:pt x="7915969" y="6419564"/>
                </a:lnTo>
                <a:lnTo>
                  <a:pt x="6925286" y="5430029"/>
                </a:lnTo>
                <a:close/>
                <a:moveTo>
                  <a:pt x="251531" y="5123072"/>
                </a:moveTo>
                <a:lnTo>
                  <a:pt x="321266" y="5192726"/>
                </a:lnTo>
                <a:lnTo>
                  <a:pt x="285895" y="5228057"/>
                </a:lnTo>
                <a:close/>
                <a:moveTo>
                  <a:pt x="6787088" y="5059341"/>
                </a:moveTo>
                <a:lnTo>
                  <a:pt x="6911311" y="5183421"/>
                </a:lnTo>
                <a:lnTo>
                  <a:pt x="6675286" y="5420723"/>
                </a:lnTo>
                <a:lnTo>
                  <a:pt x="7676838" y="6419565"/>
                </a:lnTo>
                <a:lnTo>
                  <a:pt x="7443919" y="6419565"/>
                </a:lnTo>
                <a:lnTo>
                  <a:pt x="6433051" y="5411417"/>
                </a:lnTo>
                <a:close/>
                <a:moveTo>
                  <a:pt x="6532429" y="4806528"/>
                </a:moveTo>
                <a:lnTo>
                  <a:pt x="6656652" y="4930608"/>
                </a:lnTo>
                <a:lnTo>
                  <a:pt x="6184603" y="5402111"/>
                </a:lnTo>
                <a:lnTo>
                  <a:pt x="7203236" y="6419565"/>
                </a:lnTo>
                <a:lnTo>
                  <a:pt x="6970317" y="6419565"/>
                </a:lnTo>
                <a:lnTo>
                  <a:pt x="5942367" y="5394356"/>
                </a:lnTo>
                <a:lnTo>
                  <a:pt x="5945473" y="5391254"/>
                </a:lnTo>
                <a:close/>
                <a:moveTo>
                  <a:pt x="6277771" y="4552165"/>
                </a:moveTo>
                <a:lnTo>
                  <a:pt x="6401995" y="4676245"/>
                </a:lnTo>
                <a:lnTo>
                  <a:pt x="6398889" y="4679347"/>
                </a:lnTo>
                <a:lnTo>
                  <a:pt x="5692368" y="5385050"/>
                </a:lnTo>
                <a:lnTo>
                  <a:pt x="6729634" y="6419565"/>
                </a:lnTo>
                <a:lnTo>
                  <a:pt x="6496715" y="6419565"/>
                </a:lnTo>
                <a:lnTo>
                  <a:pt x="5451685" y="5375744"/>
                </a:lnTo>
                <a:lnTo>
                  <a:pt x="5454791" y="5372642"/>
                </a:lnTo>
                <a:close/>
                <a:moveTo>
                  <a:pt x="102364" y="4523125"/>
                </a:moveTo>
                <a:lnTo>
                  <a:pt x="683055" y="5102769"/>
                </a:lnTo>
                <a:lnTo>
                  <a:pt x="566605" y="5217543"/>
                </a:lnTo>
                <a:lnTo>
                  <a:pt x="563500" y="5214441"/>
                </a:lnTo>
                <a:lnTo>
                  <a:pt x="166567" y="4818480"/>
                </a:lnTo>
                <a:lnTo>
                  <a:pt x="108312" y="4557552"/>
                </a:lnTo>
                <a:close/>
                <a:moveTo>
                  <a:pt x="6047957" y="4327270"/>
                </a:moveTo>
                <a:lnTo>
                  <a:pt x="6164417" y="4443595"/>
                </a:lnTo>
                <a:lnTo>
                  <a:pt x="4183052" y="6419564"/>
                </a:lnTo>
                <a:lnTo>
                  <a:pt x="3950133" y="6419564"/>
                </a:lnTo>
                <a:close/>
                <a:moveTo>
                  <a:pt x="5810380" y="4091518"/>
                </a:moveTo>
                <a:lnTo>
                  <a:pt x="5926839" y="4206292"/>
                </a:lnTo>
                <a:lnTo>
                  <a:pt x="5923734" y="4209394"/>
                </a:lnTo>
                <a:lnTo>
                  <a:pt x="3804171" y="6324953"/>
                </a:lnTo>
                <a:lnTo>
                  <a:pt x="3709451" y="6419564"/>
                </a:lnTo>
                <a:lnTo>
                  <a:pt x="3476532" y="6419564"/>
                </a:lnTo>
                <a:lnTo>
                  <a:pt x="3804171" y="6093855"/>
                </a:lnTo>
                <a:lnTo>
                  <a:pt x="3804171" y="6092304"/>
                </a:lnTo>
                <a:close/>
                <a:moveTo>
                  <a:pt x="24422" y="3973182"/>
                </a:moveTo>
                <a:lnTo>
                  <a:pt x="1173739" y="5119829"/>
                </a:lnTo>
                <a:lnTo>
                  <a:pt x="821256" y="5471905"/>
                </a:lnTo>
                <a:lnTo>
                  <a:pt x="695480" y="5347826"/>
                </a:lnTo>
                <a:lnTo>
                  <a:pt x="933056" y="5112074"/>
                </a:lnTo>
                <a:lnTo>
                  <a:pt x="55174" y="4236280"/>
                </a:lnTo>
                <a:lnTo>
                  <a:pt x="26789" y="4005362"/>
                </a:lnTo>
                <a:close/>
                <a:moveTo>
                  <a:pt x="5574355" y="3855767"/>
                </a:moveTo>
                <a:lnTo>
                  <a:pt x="5690815" y="3970541"/>
                </a:lnTo>
                <a:lnTo>
                  <a:pt x="5687710" y="3973643"/>
                </a:lnTo>
                <a:lnTo>
                  <a:pt x="3804171" y="5853451"/>
                </a:lnTo>
                <a:lnTo>
                  <a:pt x="3237401" y="6419564"/>
                </a:lnTo>
                <a:lnTo>
                  <a:pt x="3004482" y="6419564"/>
                </a:lnTo>
                <a:lnTo>
                  <a:pt x="3804171" y="5622352"/>
                </a:lnTo>
                <a:lnTo>
                  <a:pt x="3804171" y="5620801"/>
                </a:lnTo>
                <a:close/>
                <a:moveTo>
                  <a:pt x="3864729" y="3672750"/>
                </a:moveTo>
                <a:lnTo>
                  <a:pt x="3981189" y="3789075"/>
                </a:lnTo>
                <a:lnTo>
                  <a:pt x="3804171" y="3965888"/>
                </a:lnTo>
                <a:lnTo>
                  <a:pt x="3802618" y="3967439"/>
                </a:lnTo>
                <a:lnTo>
                  <a:pt x="1560385" y="6205528"/>
                </a:lnTo>
                <a:lnTo>
                  <a:pt x="1443925" y="6089203"/>
                </a:lnTo>
                <a:lnTo>
                  <a:pt x="1447031" y="6086101"/>
                </a:lnTo>
                <a:lnTo>
                  <a:pt x="3804171" y="3734790"/>
                </a:lnTo>
                <a:close/>
                <a:moveTo>
                  <a:pt x="0" y="3477043"/>
                </a:moveTo>
                <a:lnTo>
                  <a:pt x="1664423" y="5136891"/>
                </a:lnTo>
                <a:lnTo>
                  <a:pt x="1661317" y="5139993"/>
                </a:lnTo>
                <a:lnTo>
                  <a:pt x="1074361" y="5726270"/>
                </a:lnTo>
                <a:lnTo>
                  <a:pt x="950138" y="5600639"/>
                </a:lnTo>
                <a:lnTo>
                  <a:pt x="953243" y="5597537"/>
                </a:lnTo>
                <a:lnTo>
                  <a:pt x="1423738" y="5129136"/>
                </a:lnTo>
                <a:lnTo>
                  <a:pt x="5826" y="3715220"/>
                </a:lnTo>
                <a:close/>
                <a:moveTo>
                  <a:pt x="4119388" y="3418386"/>
                </a:moveTo>
                <a:lnTo>
                  <a:pt x="4471873" y="3770462"/>
                </a:lnTo>
                <a:lnTo>
                  <a:pt x="4468767" y="3773564"/>
                </a:lnTo>
                <a:lnTo>
                  <a:pt x="3804171" y="4437391"/>
                </a:lnTo>
                <a:lnTo>
                  <a:pt x="3802618" y="4438942"/>
                </a:lnTo>
                <a:lnTo>
                  <a:pt x="1818149" y="6419565"/>
                </a:lnTo>
                <a:lnTo>
                  <a:pt x="1818148" y="6419565"/>
                </a:lnTo>
                <a:lnTo>
                  <a:pt x="1796409" y="6441278"/>
                </a:lnTo>
                <a:lnTo>
                  <a:pt x="1774671" y="6419565"/>
                </a:lnTo>
                <a:lnTo>
                  <a:pt x="1679951" y="6324954"/>
                </a:lnTo>
                <a:lnTo>
                  <a:pt x="1683056" y="6321852"/>
                </a:lnTo>
                <a:lnTo>
                  <a:pt x="3804171" y="4206293"/>
                </a:lnTo>
                <a:lnTo>
                  <a:pt x="4231190" y="3778217"/>
                </a:lnTo>
                <a:lnTo>
                  <a:pt x="3995165" y="3542466"/>
                </a:lnTo>
                <a:close/>
                <a:moveTo>
                  <a:pt x="4374046" y="3165576"/>
                </a:moveTo>
                <a:lnTo>
                  <a:pt x="4377152" y="3168677"/>
                </a:lnTo>
                <a:lnTo>
                  <a:pt x="4964108" y="3753402"/>
                </a:lnTo>
                <a:lnTo>
                  <a:pt x="4961003" y="3756504"/>
                </a:lnTo>
                <a:lnTo>
                  <a:pt x="3804171" y="4910445"/>
                </a:lnTo>
                <a:lnTo>
                  <a:pt x="3802618" y="4911996"/>
                </a:lnTo>
                <a:lnTo>
                  <a:pt x="2290197" y="6419565"/>
                </a:lnTo>
                <a:lnTo>
                  <a:pt x="2058831" y="6419565"/>
                </a:lnTo>
                <a:lnTo>
                  <a:pt x="3804171" y="4677796"/>
                </a:lnTo>
                <a:lnTo>
                  <a:pt x="3804171" y="4676245"/>
                </a:lnTo>
                <a:lnTo>
                  <a:pt x="4721872" y="3761157"/>
                </a:lnTo>
                <a:lnTo>
                  <a:pt x="4249823" y="3289654"/>
                </a:lnTo>
                <a:close/>
                <a:moveTo>
                  <a:pt x="8611621" y="3164023"/>
                </a:moveTo>
                <a:lnTo>
                  <a:pt x="8611621" y="3374959"/>
                </a:lnTo>
                <a:lnTo>
                  <a:pt x="8506031" y="3269491"/>
                </a:lnTo>
                <a:lnTo>
                  <a:pt x="8509136" y="3266389"/>
                </a:lnTo>
                <a:close/>
                <a:moveTo>
                  <a:pt x="15573" y="3020618"/>
                </a:moveTo>
                <a:lnTo>
                  <a:pt x="2155104" y="5155503"/>
                </a:lnTo>
                <a:lnTo>
                  <a:pt x="2151999" y="5158605"/>
                </a:lnTo>
                <a:lnTo>
                  <a:pt x="1329019" y="5979082"/>
                </a:lnTo>
                <a:lnTo>
                  <a:pt x="1204795" y="5855002"/>
                </a:lnTo>
                <a:lnTo>
                  <a:pt x="1207900" y="5851900"/>
                </a:lnTo>
                <a:lnTo>
                  <a:pt x="1914421" y="5147748"/>
                </a:lnTo>
                <a:lnTo>
                  <a:pt x="3796" y="3241273"/>
                </a:lnTo>
                <a:lnTo>
                  <a:pt x="6015" y="3150560"/>
                </a:lnTo>
                <a:close/>
                <a:moveTo>
                  <a:pt x="4628705" y="2911218"/>
                </a:moveTo>
                <a:lnTo>
                  <a:pt x="4631810" y="2914321"/>
                </a:lnTo>
                <a:lnTo>
                  <a:pt x="5454791" y="3734789"/>
                </a:lnTo>
                <a:lnTo>
                  <a:pt x="5451685" y="3737891"/>
                </a:lnTo>
                <a:lnTo>
                  <a:pt x="3804171" y="5381948"/>
                </a:lnTo>
                <a:lnTo>
                  <a:pt x="3802618" y="5383499"/>
                </a:lnTo>
                <a:lnTo>
                  <a:pt x="2763802" y="6419564"/>
                </a:lnTo>
                <a:lnTo>
                  <a:pt x="2530880" y="6419564"/>
                </a:lnTo>
                <a:lnTo>
                  <a:pt x="3804171" y="5149298"/>
                </a:lnTo>
                <a:lnTo>
                  <a:pt x="5214108" y="3744095"/>
                </a:lnTo>
                <a:lnTo>
                  <a:pt x="4504481" y="3035296"/>
                </a:lnTo>
                <a:close/>
                <a:moveTo>
                  <a:pt x="8611621" y="2690975"/>
                </a:moveTo>
                <a:lnTo>
                  <a:pt x="8611621" y="2923623"/>
                </a:lnTo>
                <a:lnTo>
                  <a:pt x="8386466" y="3150065"/>
                </a:lnTo>
                <a:lnTo>
                  <a:pt x="8270006" y="3033741"/>
                </a:lnTo>
                <a:lnTo>
                  <a:pt x="8273112" y="3030640"/>
                </a:lnTo>
                <a:close/>
                <a:moveTo>
                  <a:pt x="4858518" y="2686318"/>
                </a:moveTo>
                <a:lnTo>
                  <a:pt x="4861623" y="2689421"/>
                </a:lnTo>
                <a:lnTo>
                  <a:pt x="7271560" y="5093463"/>
                </a:lnTo>
                <a:lnTo>
                  <a:pt x="7156652" y="5209788"/>
                </a:lnTo>
                <a:lnTo>
                  <a:pt x="7153547" y="5206686"/>
                </a:lnTo>
                <a:lnTo>
                  <a:pt x="4742058" y="2801092"/>
                </a:lnTo>
                <a:close/>
                <a:moveTo>
                  <a:pt x="60585" y="2593191"/>
                </a:moveTo>
                <a:lnTo>
                  <a:pt x="2391131" y="4919751"/>
                </a:lnTo>
                <a:lnTo>
                  <a:pt x="2274670" y="5036076"/>
                </a:lnTo>
                <a:lnTo>
                  <a:pt x="2271564" y="5032973"/>
                </a:lnTo>
                <a:lnTo>
                  <a:pt x="35126" y="2800308"/>
                </a:lnTo>
                <a:close/>
                <a:moveTo>
                  <a:pt x="5096095" y="2449016"/>
                </a:moveTo>
                <a:lnTo>
                  <a:pt x="5099200" y="2452118"/>
                </a:lnTo>
                <a:lnTo>
                  <a:pt x="7763794" y="5110523"/>
                </a:lnTo>
                <a:lnTo>
                  <a:pt x="7409757" y="5462600"/>
                </a:lnTo>
                <a:lnTo>
                  <a:pt x="7285534" y="5338520"/>
                </a:lnTo>
                <a:lnTo>
                  <a:pt x="7521559" y="5102768"/>
                </a:lnTo>
                <a:lnTo>
                  <a:pt x="4979635" y="2565342"/>
                </a:lnTo>
                <a:close/>
                <a:moveTo>
                  <a:pt x="8611620" y="2219467"/>
                </a:moveTo>
                <a:lnTo>
                  <a:pt x="8611620" y="2452122"/>
                </a:lnTo>
                <a:lnTo>
                  <a:pt x="8148888" y="2912764"/>
                </a:lnTo>
                <a:lnTo>
                  <a:pt x="8032428" y="2797993"/>
                </a:lnTo>
                <a:lnTo>
                  <a:pt x="8035533" y="2794891"/>
                </a:lnTo>
                <a:close/>
                <a:moveTo>
                  <a:pt x="5332120" y="2213263"/>
                </a:moveTo>
                <a:lnTo>
                  <a:pt x="5335225" y="2216365"/>
                </a:lnTo>
                <a:lnTo>
                  <a:pt x="8254478" y="5129136"/>
                </a:lnTo>
                <a:lnTo>
                  <a:pt x="8251372" y="5132238"/>
                </a:lnTo>
                <a:lnTo>
                  <a:pt x="7664416" y="5716964"/>
                </a:lnTo>
                <a:lnTo>
                  <a:pt x="7540193" y="5592884"/>
                </a:lnTo>
                <a:lnTo>
                  <a:pt x="7543298" y="5589782"/>
                </a:lnTo>
                <a:lnTo>
                  <a:pt x="8013795" y="5119830"/>
                </a:lnTo>
                <a:lnTo>
                  <a:pt x="5215660" y="2329589"/>
                </a:lnTo>
                <a:close/>
                <a:moveTo>
                  <a:pt x="135035" y="2196247"/>
                </a:moveTo>
                <a:lnTo>
                  <a:pt x="2628707" y="4684000"/>
                </a:lnTo>
                <a:lnTo>
                  <a:pt x="2512248" y="4798774"/>
                </a:lnTo>
                <a:lnTo>
                  <a:pt x="2509141" y="4795672"/>
                </a:lnTo>
                <a:lnTo>
                  <a:pt x="95658" y="2389189"/>
                </a:lnTo>
                <a:lnTo>
                  <a:pt x="108312" y="2315940"/>
                </a:lnTo>
                <a:close/>
                <a:moveTo>
                  <a:pt x="451700" y="2039557"/>
                </a:moveTo>
                <a:lnTo>
                  <a:pt x="454805" y="2042659"/>
                </a:lnTo>
                <a:lnTo>
                  <a:pt x="2864730" y="4448248"/>
                </a:lnTo>
                <a:lnTo>
                  <a:pt x="2748272" y="4563022"/>
                </a:lnTo>
                <a:lnTo>
                  <a:pt x="2745166" y="4559920"/>
                </a:lnTo>
                <a:lnTo>
                  <a:pt x="335240" y="2155875"/>
                </a:lnTo>
                <a:close/>
                <a:moveTo>
                  <a:pt x="7040193" y="2031797"/>
                </a:moveTo>
                <a:lnTo>
                  <a:pt x="7043299" y="2034899"/>
                </a:lnTo>
                <a:lnTo>
                  <a:pt x="8611621" y="3598302"/>
                </a:lnTo>
                <a:lnTo>
                  <a:pt x="8611621" y="3830951"/>
                </a:lnTo>
                <a:lnTo>
                  <a:pt x="6925286" y="2146570"/>
                </a:lnTo>
                <a:close/>
                <a:moveTo>
                  <a:pt x="230626" y="1820290"/>
                </a:moveTo>
                <a:lnTo>
                  <a:pt x="321265" y="1910825"/>
                </a:lnTo>
                <a:lnTo>
                  <a:pt x="163600" y="2068304"/>
                </a:lnTo>
                <a:lnTo>
                  <a:pt x="168383" y="2046878"/>
                </a:lnTo>
                <a:close/>
                <a:moveTo>
                  <a:pt x="6787088" y="1777434"/>
                </a:moveTo>
                <a:lnTo>
                  <a:pt x="6911311" y="1901514"/>
                </a:lnTo>
                <a:lnTo>
                  <a:pt x="6675286" y="2137263"/>
                </a:lnTo>
                <a:lnTo>
                  <a:pt x="8611621" y="4071356"/>
                </a:lnTo>
                <a:lnTo>
                  <a:pt x="8611621" y="4302455"/>
                </a:lnTo>
                <a:lnTo>
                  <a:pt x="6433051" y="2129509"/>
                </a:lnTo>
                <a:close/>
                <a:moveTo>
                  <a:pt x="6532429" y="1523070"/>
                </a:moveTo>
                <a:lnTo>
                  <a:pt x="6656652" y="1648701"/>
                </a:lnTo>
                <a:lnTo>
                  <a:pt x="6653546" y="1651803"/>
                </a:lnTo>
                <a:lnTo>
                  <a:pt x="6184603" y="2120203"/>
                </a:lnTo>
                <a:lnTo>
                  <a:pt x="8611620" y="4542858"/>
                </a:lnTo>
                <a:lnTo>
                  <a:pt x="8611620" y="4773957"/>
                </a:lnTo>
                <a:lnTo>
                  <a:pt x="5942367" y="2110898"/>
                </a:lnTo>
                <a:lnTo>
                  <a:pt x="5945473" y="2107795"/>
                </a:lnTo>
                <a:close/>
                <a:moveTo>
                  <a:pt x="342621" y="1479563"/>
                </a:moveTo>
                <a:lnTo>
                  <a:pt x="683055" y="1819312"/>
                </a:lnTo>
                <a:lnTo>
                  <a:pt x="566602" y="1935637"/>
                </a:lnTo>
                <a:lnTo>
                  <a:pt x="283360" y="1653179"/>
                </a:lnTo>
                <a:lnTo>
                  <a:pt x="325456" y="1524567"/>
                </a:lnTo>
                <a:close/>
                <a:moveTo>
                  <a:pt x="6277771" y="1270258"/>
                </a:moveTo>
                <a:lnTo>
                  <a:pt x="6401995" y="1394338"/>
                </a:lnTo>
                <a:lnTo>
                  <a:pt x="6398889" y="1397440"/>
                </a:lnTo>
                <a:lnTo>
                  <a:pt x="5692368" y="2101592"/>
                </a:lnTo>
                <a:lnTo>
                  <a:pt x="8611620" y="5014362"/>
                </a:lnTo>
                <a:lnTo>
                  <a:pt x="8611620" y="5278031"/>
                </a:lnTo>
                <a:lnTo>
                  <a:pt x="7919074" y="5969776"/>
                </a:lnTo>
                <a:lnTo>
                  <a:pt x="7794850" y="5845696"/>
                </a:lnTo>
                <a:lnTo>
                  <a:pt x="7797956" y="5842594"/>
                </a:lnTo>
                <a:lnTo>
                  <a:pt x="8504477" y="5138441"/>
                </a:lnTo>
                <a:lnTo>
                  <a:pt x="5451685" y="2093837"/>
                </a:lnTo>
                <a:lnTo>
                  <a:pt x="5454791" y="2090735"/>
                </a:lnTo>
                <a:close/>
                <a:moveTo>
                  <a:pt x="477967" y="1143544"/>
                </a:moveTo>
                <a:lnTo>
                  <a:pt x="1173741" y="1837924"/>
                </a:lnTo>
                <a:lnTo>
                  <a:pt x="821256" y="2189998"/>
                </a:lnTo>
                <a:lnTo>
                  <a:pt x="695480" y="2064371"/>
                </a:lnTo>
                <a:lnTo>
                  <a:pt x="933057" y="1828619"/>
                </a:lnTo>
                <a:lnTo>
                  <a:pt x="408853" y="1305914"/>
                </a:lnTo>
                <a:lnTo>
                  <a:pt x="421782" y="1272017"/>
                </a:lnTo>
                <a:close/>
                <a:moveTo>
                  <a:pt x="6047958" y="1043814"/>
                </a:moveTo>
                <a:lnTo>
                  <a:pt x="6164417" y="1160140"/>
                </a:lnTo>
                <a:lnTo>
                  <a:pt x="6161313" y="1163242"/>
                </a:lnTo>
                <a:lnTo>
                  <a:pt x="3804171" y="3514548"/>
                </a:lnTo>
                <a:lnTo>
                  <a:pt x="3742060" y="3576588"/>
                </a:lnTo>
                <a:lnTo>
                  <a:pt x="3625600" y="3460263"/>
                </a:lnTo>
                <a:lnTo>
                  <a:pt x="3804171" y="3283449"/>
                </a:lnTo>
                <a:lnTo>
                  <a:pt x="3804171" y="3281898"/>
                </a:lnTo>
                <a:close/>
                <a:moveTo>
                  <a:pt x="630076" y="822703"/>
                </a:moveTo>
                <a:lnTo>
                  <a:pt x="1664423" y="1854986"/>
                </a:lnTo>
                <a:lnTo>
                  <a:pt x="1661317" y="1858088"/>
                </a:lnTo>
                <a:lnTo>
                  <a:pt x="1074361" y="2442818"/>
                </a:lnTo>
                <a:lnTo>
                  <a:pt x="950138" y="2318734"/>
                </a:lnTo>
                <a:lnTo>
                  <a:pt x="1423738" y="1847231"/>
                </a:lnTo>
                <a:lnTo>
                  <a:pt x="552769" y="978738"/>
                </a:lnTo>
                <a:close/>
                <a:moveTo>
                  <a:pt x="5810381" y="808067"/>
                </a:moveTo>
                <a:lnTo>
                  <a:pt x="5926840" y="924392"/>
                </a:lnTo>
                <a:lnTo>
                  <a:pt x="5923734" y="927494"/>
                </a:lnTo>
                <a:lnTo>
                  <a:pt x="3804171" y="3043051"/>
                </a:lnTo>
                <a:lnTo>
                  <a:pt x="3375600" y="3469569"/>
                </a:lnTo>
                <a:lnTo>
                  <a:pt x="3611626" y="3706872"/>
                </a:lnTo>
                <a:lnTo>
                  <a:pt x="3487402" y="3830952"/>
                </a:lnTo>
                <a:lnTo>
                  <a:pt x="3134917" y="3478875"/>
                </a:lnTo>
                <a:lnTo>
                  <a:pt x="3138023" y="3475773"/>
                </a:lnTo>
                <a:lnTo>
                  <a:pt x="3804171" y="2810409"/>
                </a:lnTo>
                <a:close/>
                <a:moveTo>
                  <a:pt x="5574356" y="572315"/>
                </a:moveTo>
                <a:lnTo>
                  <a:pt x="5690815" y="688640"/>
                </a:lnTo>
                <a:lnTo>
                  <a:pt x="5687710" y="691742"/>
                </a:lnTo>
                <a:lnTo>
                  <a:pt x="3804171" y="2571558"/>
                </a:lnTo>
                <a:lnTo>
                  <a:pt x="3802618" y="2573109"/>
                </a:lnTo>
                <a:lnTo>
                  <a:pt x="2884918" y="3488181"/>
                </a:lnTo>
                <a:lnTo>
                  <a:pt x="3356966" y="3959684"/>
                </a:lnTo>
                <a:lnTo>
                  <a:pt x="3232743" y="4083763"/>
                </a:lnTo>
                <a:lnTo>
                  <a:pt x="2644234" y="3495936"/>
                </a:lnTo>
                <a:lnTo>
                  <a:pt x="2647340" y="3492834"/>
                </a:lnTo>
                <a:lnTo>
                  <a:pt x="3804171" y="2338901"/>
                </a:lnTo>
                <a:lnTo>
                  <a:pt x="3804171" y="2337351"/>
                </a:lnTo>
                <a:close/>
                <a:moveTo>
                  <a:pt x="798666" y="519433"/>
                </a:moveTo>
                <a:lnTo>
                  <a:pt x="2155104" y="1872047"/>
                </a:lnTo>
                <a:lnTo>
                  <a:pt x="2151999" y="1875149"/>
                </a:lnTo>
                <a:lnTo>
                  <a:pt x="1329019" y="2697182"/>
                </a:lnTo>
                <a:lnTo>
                  <a:pt x="1204795" y="2571547"/>
                </a:lnTo>
                <a:lnTo>
                  <a:pt x="1207900" y="2568453"/>
                </a:lnTo>
                <a:lnTo>
                  <a:pt x="1914421" y="1864291"/>
                </a:lnTo>
                <a:lnTo>
                  <a:pt x="714190" y="667453"/>
                </a:lnTo>
                <a:lnTo>
                  <a:pt x="777859" y="552983"/>
                </a:lnTo>
                <a:close/>
                <a:moveTo>
                  <a:pt x="3864729" y="389293"/>
                </a:moveTo>
                <a:lnTo>
                  <a:pt x="3981189" y="505618"/>
                </a:lnTo>
                <a:lnTo>
                  <a:pt x="3804171" y="683982"/>
                </a:lnTo>
                <a:lnTo>
                  <a:pt x="3802618" y="685533"/>
                </a:lnTo>
                <a:lnTo>
                  <a:pt x="1560385" y="2922072"/>
                </a:lnTo>
                <a:lnTo>
                  <a:pt x="1443925" y="2805748"/>
                </a:lnTo>
                <a:lnTo>
                  <a:pt x="1447031" y="2802647"/>
                </a:lnTo>
                <a:lnTo>
                  <a:pt x="3804171" y="451333"/>
                </a:lnTo>
                <a:close/>
                <a:moveTo>
                  <a:pt x="983574" y="231713"/>
                </a:moveTo>
                <a:lnTo>
                  <a:pt x="2391130" y="1636297"/>
                </a:lnTo>
                <a:lnTo>
                  <a:pt x="2274670" y="1752620"/>
                </a:lnTo>
                <a:lnTo>
                  <a:pt x="890527" y="371307"/>
                </a:lnTo>
                <a:lnTo>
                  <a:pt x="917792" y="327342"/>
                </a:lnTo>
                <a:close/>
                <a:moveTo>
                  <a:pt x="4119388" y="136481"/>
                </a:moveTo>
                <a:lnTo>
                  <a:pt x="4471873" y="488556"/>
                </a:lnTo>
                <a:lnTo>
                  <a:pt x="4468767" y="491658"/>
                </a:lnTo>
                <a:lnTo>
                  <a:pt x="3804171" y="1155486"/>
                </a:lnTo>
                <a:lnTo>
                  <a:pt x="3802618" y="1157037"/>
                </a:lnTo>
                <a:lnTo>
                  <a:pt x="1796410" y="3157820"/>
                </a:lnTo>
                <a:lnTo>
                  <a:pt x="1679951" y="3041496"/>
                </a:lnTo>
                <a:lnTo>
                  <a:pt x="1683056" y="3038395"/>
                </a:lnTo>
                <a:lnTo>
                  <a:pt x="3804171" y="922835"/>
                </a:lnTo>
                <a:lnTo>
                  <a:pt x="4231190" y="496311"/>
                </a:lnTo>
                <a:lnTo>
                  <a:pt x="3995165" y="260561"/>
                </a:lnTo>
                <a:close/>
                <a:moveTo>
                  <a:pt x="3316594" y="15508"/>
                </a:moveTo>
                <a:lnTo>
                  <a:pt x="3547960" y="15508"/>
                </a:lnTo>
                <a:lnTo>
                  <a:pt x="3375600" y="187669"/>
                </a:lnTo>
                <a:lnTo>
                  <a:pt x="3611626" y="423420"/>
                </a:lnTo>
                <a:lnTo>
                  <a:pt x="3487402" y="547500"/>
                </a:lnTo>
                <a:lnTo>
                  <a:pt x="3134917" y="195424"/>
                </a:lnTo>
                <a:close/>
                <a:moveTo>
                  <a:pt x="2842995" y="15508"/>
                </a:moveTo>
                <a:lnTo>
                  <a:pt x="3075911" y="15508"/>
                </a:lnTo>
                <a:lnTo>
                  <a:pt x="2884918" y="204730"/>
                </a:lnTo>
                <a:lnTo>
                  <a:pt x="3356966" y="677783"/>
                </a:lnTo>
                <a:lnTo>
                  <a:pt x="3232743" y="801862"/>
                </a:lnTo>
                <a:lnTo>
                  <a:pt x="3229637" y="798760"/>
                </a:lnTo>
                <a:lnTo>
                  <a:pt x="2644234" y="214036"/>
                </a:lnTo>
                <a:close/>
                <a:moveTo>
                  <a:pt x="2369392" y="15508"/>
                </a:moveTo>
                <a:lnTo>
                  <a:pt x="2602310" y="15508"/>
                </a:lnTo>
                <a:lnTo>
                  <a:pt x="2394235" y="223342"/>
                </a:lnTo>
                <a:lnTo>
                  <a:pt x="3103862" y="930595"/>
                </a:lnTo>
                <a:lnTo>
                  <a:pt x="2978085" y="1054675"/>
                </a:lnTo>
                <a:lnTo>
                  <a:pt x="2974980" y="1051573"/>
                </a:lnTo>
                <a:lnTo>
                  <a:pt x="2153553" y="231097"/>
                </a:lnTo>
                <a:close/>
                <a:moveTo>
                  <a:pt x="1936160" y="15508"/>
                </a:moveTo>
                <a:lnTo>
                  <a:pt x="2128707" y="15508"/>
                </a:lnTo>
                <a:lnTo>
                  <a:pt x="2032434" y="111670"/>
                </a:lnTo>
                <a:close/>
                <a:moveTo>
                  <a:pt x="1479640" y="15504"/>
                </a:moveTo>
                <a:lnTo>
                  <a:pt x="1712558" y="15504"/>
                </a:lnTo>
                <a:lnTo>
                  <a:pt x="2864730" y="1164795"/>
                </a:lnTo>
                <a:lnTo>
                  <a:pt x="2748272" y="1281119"/>
                </a:lnTo>
                <a:lnTo>
                  <a:pt x="2745166" y="1278017"/>
                </a:lnTo>
                <a:close/>
                <a:moveTo>
                  <a:pt x="1139084" y="15504"/>
                </a:moveTo>
                <a:lnTo>
                  <a:pt x="1238956" y="15504"/>
                </a:lnTo>
                <a:lnTo>
                  <a:pt x="1240509" y="15504"/>
                </a:lnTo>
                <a:lnTo>
                  <a:pt x="2628707" y="1400545"/>
                </a:lnTo>
                <a:lnTo>
                  <a:pt x="2512246" y="1516870"/>
                </a:lnTo>
                <a:lnTo>
                  <a:pt x="2509141" y="1513768"/>
                </a:lnTo>
                <a:lnTo>
                  <a:pt x="1081729" y="90952"/>
                </a:lnTo>
                <a:close/>
                <a:moveTo>
                  <a:pt x="8533981" y="15502"/>
                </a:moveTo>
                <a:lnTo>
                  <a:pt x="8611621" y="15502"/>
                </a:lnTo>
                <a:lnTo>
                  <a:pt x="8611621" y="93052"/>
                </a:lnTo>
                <a:close/>
                <a:moveTo>
                  <a:pt x="4757586" y="6199"/>
                </a:moveTo>
                <a:lnTo>
                  <a:pt x="5006033" y="6199"/>
                </a:lnTo>
                <a:lnTo>
                  <a:pt x="5015348" y="15503"/>
                </a:lnTo>
                <a:lnTo>
                  <a:pt x="5015350" y="15503"/>
                </a:lnTo>
                <a:lnTo>
                  <a:pt x="5454791" y="452884"/>
                </a:lnTo>
                <a:lnTo>
                  <a:pt x="5451685" y="455986"/>
                </a:lnTo>
                <a:lnTo>
                  <a:pt x="3804171" y="2098492"/>
                </a:lnTo>
                <a:lnTo>
                  <a:pt x="3802618" y="2100042"/>
                </a:lnTo>
                <a:lnTo>
                  <a:pt x="2394235" y="3505242"/>
                </a:lnTo>
                <a:lnTo>
                  <a:pt x="3103862" y="4214047"/>
                </a:lnTo>
                <a:lnTo>
                  <a:pt x="2978085" y="4338127"/>
                </a:lnTo>
                <a:lnTo>
                  <a:pt x="2974980" y="4335025"/>
                </a:lnTo>
                <a:lnTo>
                  <a:pt x="2153553" y="3514548"/>
                </a:lnTo>
                <a:lnTo>
                  <a:pt x="2156657" y="3511445"/>
                </a:lnTo>
                <a:lnTo>
                  <a:pt x="3804171" y="1867393"/>
                </a:lnTo>
                <a:lnTo>
                  <a:pt x="3804171" y="1865842"/>
                </a:lnTo>
                <a:lnTo>
                  <a:pt x="5214108" y="460639"/>
                </a:lnTo>
                <a:lnTo>
                  <a:pt x="4766905" y="15505"/>
                </a:lnTo>
                <a:lnTo>
                  <a:pt x="4766903" y="15505"/>
                </a:lnTo>
                <a:close/>
                <a:moveTo>
                  <a:pt x="4248270" y="6199"/>
                </a:moveTo>
                <a:lnTo>
                  <a:pt x="4498269" y="6199"/>
                </a:lnTo>
                <a:lnTo>
                  <a:pt x="4507584" y="15503"/>
                </a:lnTo>
                <a:lnTo>
                  <a:pt x="4507587" y="15503"/>
                </a:lnTo>
                <a:lnTo>
                  <a:pt x="4964108" y="469945"/>
                </a:lnTo>
                <a:lnTo>
                  <a:pt x="4961003" y="473046"/>
                </a:lnTo>
                <a:lnTo>
                  <a:pt x="3804171" y="1626989"/>
                </a:lnTo>
                <a:lnTo>
                  <a:pt x="3802618" y="1628540"/>
                </a:lnTo>
                <a:lnTo>
                  <a:pt x="2032435" y="3393570"/>
                </a:lnTo>
                <a:lnTo>
                  <a:pt x="1915976" y="3278796"/>
                </a:lnTo>
                <a:lnTo>
                  <a:pt x="1919081" y="3275694"/>
                </a:lnTo>
                <a:lnTo>
                  <a:pt x="3804171" y="1395891"/>
                </a:lnTo>
                <a:lnTo>
                  <a:pt x="3804171" y="1394340"/>
                </a:lnTo>
                <a:lnTo>
                  <a:pt x="4721873" y="479250"/>
                </a:lnTo>
                <a:lnTo>
                  <a:pt x="4257589" y="15505"/>
                </a:lnTo>
                <a:lnTo>
                  <a:pt x="4257586" y="15505"/>
                </a:lnTo>
                <a:close/>
                <a:moveTo>
                  <a:pt x="8068142" y="6196"/>
                </a:moveTo>
                <a:lnTo>
                  <a:pt x="8301061" y="6196"/>
                </a:lnTo>
                <a:lnTo>
                  <a:pt x="8302613" y="7747"/>
                </a:lnTo>
                <a:lnTo>
                  <a:pt x="8310375" y="15500"/>
                </a:lnTo>
                <a:lnTo>
                  <a:pt x="8310378" y="15500"/>
                </a:lnTo>
                <a:lnTo>
                  <a:pt x="8611620" y="316393"/>
                </a:lnTo>
                <a:lnTo>
                  <a:pt x="8611620" y="549043"/>
                </a:lnTo>
                <a:lnTo>
                  <a:pt x="8077461" y="15502"/>
                </a:lnTo>
                <a:lnTo>
                  <a:pt x="8077458" y="15502"/>
                </a:lnTo>
                <a:close/>
                <a:moveTo>
                  <a:pt x="7596093" y="6196"/>
                </a:moveTo>
                <a:lnTo>
                  <a:pt x="7829012" y="6196"/>
                </a:lnTo>
                <a:lnTo>
                  <a:pt x="7829012" y="7747"/>
                </a:lnTo>
                <a:lnTo>
                  <a:pt x="7836774" y="15500"/>
                </a:lnTo>
                <a:lnTo>
                  <a:pt x="7836776" y="15500"/>
                </a:lnTo>
                <a:lnTo>
                  <a:pt x="8611620" y="787896"/>
                </a:lnTo>
                <a:lnTo>
                  <a:pt x="8611620" y="1020546"/>
                </a:lnTo>
                <a:lnTo>
                  <a:pt x="7605412" y="15502"/>
                </a:lnTo>
                <a:lnTo>
                  <a:pt x="7605410" y="15502"/>
                </a:lnTo>
                <a:close/>
                <a:moveTo>
                  <a:pt x="7122491" y="6196"/>
                </a:moveTo>
                <a:lnTo>
                  <a:pt x="7355410" y="6196"/>
                </a:lnTo>
                <a:lnTo>
                  <a:pt x="7356963" y="7747"/>
                </a:lnTo>
                <a:lnTo>
                  <a:pt x="7364725" y="15500"/>
                </a:lnTo>
                <a:lnTo>
                  <a:pt x="7364727" y="15500"/>
                </a:lnTo>
                <a:lnTo>
                  <a:pt x="8611620" y="1259399"/>
                </a:lnTo>
                <a:lnTo>
                  <a:pt x="8611620" y="1492049"/>
                </a:lnTo>
                <a:lnTo>
                  <a:pt x="7131810" y="15502"/>
                </a:lnTo>
                <a:lnTo>
                  <a:pt x="7131808" y="15502"/>
                </a:lnTo>
                <a:close/>
                <a:moveTo>
                  <a:pt x="6650442" y="6196"/>
                </a:moveTo>
                <a:lnTo>
                  <a:pt x="6881808" y="6196"/>
                </a:lnTo>
                <a:lnTo>
                  <a:pt x="6883361" y="7747"/>
                </a:lnTo>
                <a:lnTo>
                  <a:pt x="6891123" y="15500"/>
                </a:lnTo>
                <a:lnTo>
                  <a:pt x="6891125" y="15500"/>
                </a:lnTo>
                <a:lnTo>
                  <a:pt x="8611620" y="1732453"/>
                </a:lnTo>
                <a:lnTo>
                  <a:pt x="8611620" y="1996123"/>
                </a:lnTo>
                <a:lnTo>
                  <a:pt x="7919074" y="2687867"/>
                </a:lnTo>
                <a:lnTo>
                  <a:pt x="7794850" y="2563788"/>
                </a:lnTo>
                <a:lnTo>
                  <a:pt x="7797956" y="2560687"/>
                </a:lnTo>
                <a:lnTo>
                  <a:pt x="8504477" y="1854982"/>
                </a:lnTo>
                <a:lnTo>
                  <a:pt x="6658208" y="15502"/>
                </a:lnTo>
                <a:lnTo>
                  <a:pt x="6658206" y="15502"/>
                </a:lnTo>
                <a:close/>
                <a:moveTo>
                  <a:pt x="6176840" y="6196"/>
                </a:moveTo>
                <a:lnTo>
                  <a:pt x="6409759" y="6196"/>
                </a:lnTo>
                <a:lnTo>
                  <a:pt x="6409759" y="7747"/>
                </a:lnTo>
                <a:lnTo>
                  <a:pt x="6419073" y="15500"/>
                </a:lnTo>
                <a:lnTo>
                  <a:pt x="6419075" y="15500"/>
                </a:lnTo>
                <a:lnTo>
                  <a:pt x="8254478" y="1845675"/>
                </a:lnTo>
                <a:lnTo>
                  <a:pt x="8251372" y="1848778"/>
                </a:lnTo>
                <a:lnTo>
                  <a:pt x="7664416" y="2433503"/>
                </a:lnTo>
                <a:lnTo>
                  <a:pt x="7540192" y="2309423"/>
                </a:lnTo>
                <a:lnTo>
                  <a:pt x="8013794" y="1837920"/>
                </a:lnTo>
                <a:lnTo>
                  <a:pt x="6186158" y="15502"/>
                </a:lnTo>
                <a:lnTo>
                  <a:pt x="6186156" y="15502"/>
                </a:lnTo>
                <a:close/>
                <a:moveTo>
                  <a:pt x="5703238" y="6195"/>
                </a:moveTo>
                <a:lnTo>
                  <a:pt x="5936157" y="6195"/>
                </a:lnTo>
                <a:lnTo>
                  <a:pt x="5937709" y="7746"/>
                </a:lnTo>
                <a:lnTo>
                  <a:pt x="5945471" y="15499"/>
                </a:lnTo>
                <a:lnTo>
                  <a:pt x="5945473" y="15499"/>
                </a:lnTo>
                <a:lnTo>
                  <a:pt x="7763794" y="1828614"/>
                </a:lnTo>
                <a:lnTo>
                  <a:pt x="7409757" y="2180690"/>
                </a:lnTo>
                <a:lnTo>
                  <a:pt x="7285534" y="2056611"/>
                </a:lnTo>
                <a:lnTo>
                  <a:pt x="7521559" y="1820859"/>
                </a:lnTo>
                <a:lnTo>
                  <a:pt x="5712556" y="15501"/>
                </a:lnTo>
                <a:lnTo>
                  <a:pt x="5712554" y="15501"/>
                </a:lnTo>
                <a:close/>
                <a:moveTo>
                  <a:pt x="5231188" y="6195"/>
                </a:moveTo>
                <a:lnTo>
                  <a:pt x="5462555" y="6195"/>
                </a:lnTo>
                <a:lnTo>
                  <a:pt x="5464107" y="7746"/>
                </a:lnTo>
                <a:lnTo>
                  <a:pt x="5471869" y="15499"/>
                </a:lnTo>
                <a:lnTo>
                  <a:pt x="5471872" y="15499"/>
                </a:lnTo>
                <a:lnTo>
                  <a:pt x="7271560" y="1810002"/>
                </a:lnTo>
                <a:lnTo>
                  <a:pt x="7156653" y="1926327"/>
                </a:lnTo>
                <a:lnTo>
                  <a:pt x="5240507" y="15501"/>
                </a:lnTo>
                <a:lnTo>
                  <a:pt x="5240504" y="15501"/>
                </a:lnTo>
                <a:close/>
                <a:moveTo>
                  <a:pt x="3804171" y="0"/>
                </a:moveTo>
                <a:lnTo>
                  <a:pt x="3804171" y="6204"/>
                </a:lnTo>
                <a:lnTo>
                  <a:pt x="4030879" y="6204"/>
                </a:lnTo>
                <a:lnTo>
                  <a:pt x="4021562" y="15510"/>
                </a:lnTo>
                <a:lnTo>
                  <a:pt x="4021560" y="15510"/>
                </a:lnTo>
                <a:lnTo>
                  <a:pt x="3804171" y="232648"/>
                </a:lnTo>
                <a:lnTo>
                  <a:pt x="3742060" y="294687"/>
                </a:lnTo>
                <a:lnTo>
                  <a:pt x="3625600" y="178363"/>
                </a:lnTo>
                <a:lnTo>
                  <a:pt x="3788643" y="15508"/>
                </a:lnTo>
                <a:lnTo>
                  <a:pt x="3788645" y="155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AB888F2-C0DF-CB4B-AB9F-3624E88A1E01}"/>
              </a:ext>
            </a:extLst>
          </p:cNvPr>
          <p:cNvSpPr/>
          <p:nvPr userDrawn="1"/>
        </p:nvSpPr>
        <p:spPr>
          <a:xfrm>
            <a:off x="4244073" y="-9381"/>
            <a:ext cx="7947927" cy="6430505"/>
          </a:xfrm>
          <a:custGeom>
            <a:avLst/>
            <a:gdLst>
              <a:gd name="connsiteX0" fmla="*/ 1365522 w 7936335"/>
              <a:gd name="connsiteY0" fmla="*/ 0 h 6421126"/>
              <a:gd name="connsiteX1" fmla="*/ 7936335 w 7936335"/>
              <a:gd name="connsiteY1" fmla="*/ 0 h 6421126"/>
              <a:gd name="connsiteX2" fmla="*/ 7936335 w 7936335"/>
              <a:gd name="connsiteY2" fmla="*/ 6421126 h 6421126"/>
              <a:gd name="connsiteX3" fmla="*/ 1001161 w 7936335"/>
              <a:gd name="connsiteY3" fmla="*/ 6421126 h 6421126"/>
              <a:gd name="connsiteX4" fmla="*/ 908368 w 7936335"/>
              <a:gd name="connsiteY4" fmla="*/ 6295351 h 6421126"/>
              <a:gd name="connsiteX5" fmla="*/ 0 w 7936335"/>
              <a:gd name="connsiteY5" fmla="*/ 3429000 h 6421126"/>
              <a:gd name="connsiteX6" fmla="*/ 1214556 w 7936335"/>
              <a:gd name="connsiteY6" fmla="*/ 167984 h 642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36335" h="6421126">
                <a:moveTo>
                  <a:pt x="1365522" y="0"/>
                </a:moveTo>
                <a:lnTo>
                  <a:pt x="7936335" y="0"/>
                </a:lnTo>
                <a:lnTo>
                  <a:pt x="7936335" y="6421126"/>
                </a:lnTo>
                <a:lnTo>
                  <a:pt x="1001161" y="6421126"/>
                </a:lnTo>
                <a:lnTo>
                  <a:pt x="908368" y="6295351"/>
                </a:lnTo>
                <a:cubicBezTo>
                  <a:pt x="334872" y="5477135"/>
                  <a:pt x="0" y="4490761"/>
                  <a:pt x="0" y="3429000"/>
                </a:cubicBezTo>
                <a:cubicBezTo>
                  <a:pt x="0" y="2190279"/>
                  <a:pt x="455798" y="1054169"/>
                  <a:pt x="1214556" y="1679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9477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0F4B707A-8293-4E48-A5E6-2034CBED3A8D}"/>
              </a:ext>
            </a:extLst>
          </p:cNvPr>
          <p:cNvSpPr/>
          <p:nvPr userDrawn="1"/>
        </p:nvSpPr>
        <p:spPr>
          <a:xfrm>
            <a:off x="3630446" y="-9381"/>
            <a:ext cx="8561554" cy="6423686"/>
          </a:xfrm>
          <a:custGeom>
            <a:avLst/>
            <a:gdLst>
              <a:gd name="connsiteX0" fmla="*/ 8561554 w 8561554"/>
              <a:gd name="connsiteY0" fmla="*/ 6022392 h 6423686"/>
              <a:gd name="connsiteX1" fmla="*/ 8561554 w 8561554"/>
              <a:gd name="connsiteY1" fmla="*/ 6218114 h 6423686"/>
              <a:gd name="connsiteX2" fmla="*/ 8464218 w 8561554"/>
              <a:gd name="connsiteY2" fmla="*/ 6119614 h 6423686"/>
              <a:gd name="connsiteX3" fmla="*/ 3447150 w 8561554"/>
              <a:gd name="connsiteY3" fmla="*/ 6018234 h 6423686"/>
              <a:gd name="connsiteX4" fmla="*/ 3426900 w 8561554"/>
              <a:gd name="connsiteY4" fmla="*/ 6070752 h 6423686"/>
              <a:gd name="connsiteX5" fmla="*/ 3420397 w 8561554"/>
              <a:gd name="connsiteY5" fmla="*/ 6121574 h 6423686"/>
              <a:gd name="connsiteX6" fmla="*/ 3419239 w 8561554"/>
              <a:gd name="connsiteY6" fmla="*/ 6126048 h 6423686"/>
              <a:gd name="connsiteX7" fmla="*/ 3444027 w 8561554"/>
              <a:gd name="connsiteY7" fmla="*/ 6235030 h 6423686"/>
              <a:gd name="connsiteX8" fmla="*/ 3419825 w 8561554"/>
              <a:gd name="connsiteY8" fmla="*/ 6126048 h 6423686"/>
              <a:gd name="connsiteX9" fmla="*/ 3420397 w 8561554"/>
              <a:gd name="connsiteY9" fmla="*/ 6121574 h 6423686"/>
              <a:gd name="connsiteX10" fmla="*/ 3656391 w 8561554"/>
              <a:gd name="connsiteY10" fmla="*/ 5967155 h 6423686"/>
              <a:gd name="connsiteX11" fmla="*/ 3540840 w 8561554"/>
              <a:gd name="connsiteY11" fmla="*/ 6015115 h 6423686"/>
              <a:gd name="connsiteX12" fmla="*/ 3503364 w 8561554"/>
              <a:gd name="connsiteY12" fmla="*/ 6074383 h 6423686"/>
              <a:gd name="connsiteX13" fmla="*/ 3500241 w 8561554"/>
              <a:gd name="connsiteY13" fmla="*/ 6178881 h 6423686"/>
              <a:gd name="connsiteX14" fmla="*/ 3540840 w 8561554"/>
              <a:gd name="connsiteY14" fmla="*/ 6245948 h 6423686"/>
              <a:gd name="connsiteX15" fmla="*/ 3771940 w 8561554"/>
              <a:gd name="connsiteY15" fmla="*/ 6245948 h 6423686"/>
              <a:gd name="connsiteX16" fmla="*/ 3812539 w 8561554"/>
              <a:gd name="connsiteY16" fmla="*/ 6175762 h 6423686"/>
              <a:gd name="connsiteX17" fmla="*/ 3809416 w 8561554"/>
              <a:gd name="connsiteY17" fmla="*/ 6074383 h 6423686"/>
              <a:gd name="connsiteX18" fmla="*/ 3771940 w 8561554"/>
              <a:gd name="connsiteY18" fmla="*/ 6015115 h 6423686"/>
              <a:gd name="connsiteX19" fmla="*/ 3656391 w 8561554"/>
              <a:gd name="connsiteY19" fmla="*/ 5967155 h 6423686"/>
              <a:gd name="connsiteX20" fmla="*/ 7407090 w 8561554"/>
              <a:gd name="connsiteY20" fmla="*/ 5964036 h 6423686"/>
              <a:gd name="connsiteX21" fmla="*/ 7291540 w 8561554"/>
              <a:gd name="connsiteY21" fmla="*/ 6011996 h 6423686"/>
              <a:gd name="connsiteX22" fmla="*/ 7254063 w 8561554"/>
              <a:gd name="connsiteY22" fmla="*/ 6071264 h 6423686"/>
              <a:gd name="connsiteX23" fmla="*/ 7249380 w 8561554"/>
              <a:gd name="connsiteY23" fmla="*/ 6175762 h 6423686"/>
              <a:gd name="connsiteX24" fmla="*/ 7289977 w 8561554"/>
              <a:gd name="connsiteY24" fmla="*/ 6242829 h 6423686"/>
              <a:gd name="connsiteX25" fmla="*/ 7521078 w 8561554"/>
              <a:gd name="connsiteY25" fmla="*/ 6242829 h 6423686"/>
              <a:gd name="connsiteX26" fmla="*/ 7563238 w 8561554"/>
              <a:gd name="connsiteY26" fmla="*/ 6172643 h 6423686"/>
              <a:gd name="connsiteX27" fmla="*/ 7560116 w 8561554"/>
              <a:gd name="connsiteY27" fmla="*/ 6071264 h 6423686"/>
              <a:gd name="connsiteX28" fmla="*/ 7522640 w 8561554"/>
              <a:gd name="connsiteY28" fmla="*/ 6011996 h 6423686"/>
              <a:gd name="connsiteX29" fmla="*/ 7407090 w 8561554"/>
              <a:gd name="connsiteY29" fmla="*/ 5964036 h 6423686"/>
              <a:gd name="connsiteX30" fmla="*/ 5533300 w 8561554"/>
              <a:gd name="connsiteY30" fmla="*/ 5951559 h 6423686"/>
              <a:gd name="connsiteX31" fmla="*/ 5477086 w 8561554"/>
              <a:gd name="connsiteY31" fmla="*/ 5962086 h 6423686"/>
              <a:gd name="connsiteX32" fmla="*/ 5417750 w 8561554"/>
              <a:gd name="connsiteY32" fmla="*/ 5999519 h 6423686"/>
              <a:gd name="connsiteX33" fmla="*/ 5417750 w 8561554"/>
              <a:gd name="connsiteY33" fmla="*/ 6230352 h 6423686"/>
              <a:gd name="connsiteX34" fmla="*/ 5488017 w 8561554"/>
              <a:gd name="connsiteY34" fmla="*/ 6272464 h 6423686"/>
              <a:gd name="connsiteX35" fmla="*/ 5578584 w 8561554"/>
              <a:gd name="connsiteY35" fmla="*/ 6272464 h 6423686"/>
              <a:gd name="connsiteX36" fmla="*/ 5648850 w 8561554"/>
              <a:gd name="connsiteY36" fmla="*/ 6230352 h 6423686"/>
              <a:gd name="connsiteX37" fmla="*/ 5648850 w 8561554"/>
              <a:gd name="connsiteY37" fmla="*/ 5999519 h 6423686"/>
              <a:gd name="connsiteX38" fmla="*/ 5589514 w 8561554"/>
              <a:gd name="connsiteY38" fmla="*/ 5962086 h 6423686"/>
              <a:gd name="connsiteX39" fmla="*/ 5533300 w 8561554"/>
              <a:gd name="connsiteY39" fmla="*/ 5951559 h 6423686"/>
              <a:gd name="connsiteX40" fmla="*/ 1895028 w 8561554"/>
              <a:gd name="connsiteY40" fmla="*/ 5909057 h 6423686"/>
              <a:gd name="connsiteX41" fmla="*/ 1838816 w 8561554"/>
              <a:gd name="connsiteY41" fmla="*/ 5963646 h 6423686"/>
              <a:gd name="connsiteX42" fmla="*/ 1726386 w 8561554"/>
              <a:gd name="connsiteY42" fmla="*/ 5963646 h 6423686"/>
              <a:gd name="connsiteX43" fmla="*/ 1667050 w 8561554"/>
              <a:gd name="connsiteY43" fmla="*/ 6001078 h 6423686"/>
              <a:gd name="connsiteX44" fmla="*/ 1667050 w 8561554"/>
              <a:gd name="connsiteY44" fmla="*/ 6231911 h 6423686"/>
              <a:gd name="connsiteX45" fmla="*/ 1737317 w 8561554"/>
              <a:gd name="connsiteY45" fmla="*/ 6274023 h 6423686"/>
              <a:gd name="connsiteX46" fmla="*/ 1827884 w 8561554"/>
              <a:gd name="connsiteY46" fmla="*/ 6274023 h 6423686"/>
              <a:gd name="connsiteX47" fmla="*/ 1898152 w 8561554"/>
              <a:gd name="connsiteY47" fmla="*/ 6233471 h 6423686"/>
              <a:gd name="connsiteX48" fmla="*/ 1898152 w 8561554"/>
              <a:gd name="connsiteY48" fmla="*/ 6002638 h 6423686"/>
              <a:gd name="connsiteX49" fmla="*/ 1838816 w 8561554"/>
              <a:gd name="connsiteY49" fmla="*/ 5965205 h 6423686"/>
              <a:gd name="connsiteX50" fmla="*/ 3656391 w 8561554"/>
              <a:gd name="connsiteY50" fmla="*/ 5893459 h 6423686"/>
              <a:gd name="connsiteX51" fmla="*/ 3823470 w 8561554"/>
              <a:gd name="connsiteY51" fmla="*/ 5962086 h 6423686"/>
              <a:gd name="connsiteX52" fmla="*/ 3656391 w 8561554"/>
              <a:gd name="connsiteY52" fmla="*/ 5893459 h 6423686"/>
              <a:gd name="connsiteX53" fmla="*/ 2244802 w 8561554"/>
              <a:gd name="connsiteY53" fmla="*/ 5768685 h 6423686"/>
              <a:gd name="connsiteX54" fmla="*/ 2482150 w 8561554"/>
              <a:gd name="connsiteY54" fmla="*/ 6005757 h 6423686"/>
              <a:gd name="connsiteX55" fmla="*/ 2602383 w 8561554"/>
              <a:gd name="connsiteY55" fmla="*/ 6124293 h 6423686"/>
              <a:gd name="connsiteX56" fmla="*/ 2482150 w 8561554"/>
              <a:gd name="connsiteY56" fmla="*/ 6244388 h 6423686"/>
              <a:gd name="connsiteX57" fmla="*/ 2303963 w 8561554"/>
              <a:gd name="connsiteY57" fmla="*/ 6423686 h 6423686"/>
              <a:gd name="connsiteX58" fmla="*/ 2185948 w 8561554"/>
              <a:gd name="connsiteY58" fmla="*/ 6423686 h 6423686"/>
              <a:gd name="connsiteX59" fmla="*/ 2126129 w 8561554"/>
              <a:gd name="connsiteY59" fmla="*/ 6362924 h 6423686"/>
              <a:gd name="connsiteX60" fmla="*/ 2363475 w 8561554"/>
              <a:gd name="connsiteY60" fmla="*/ 6124293 h 6423686"/>
              <a:gd name="connsiteX61" fmla="*/ 2126129 w 8561554"/>
              <a:gd name="connsiteY61" fmla="*/ 5887221 h 6423686"/>
              <a:gd name="connsiteX62" fmla="*/ 1321961 w 8561554"/>
              <a:gd name="connsiteY62" fmla="*/ 5768685 h 6423686"/>
              <a:gd name="connsiteX63" fmla="*/ 1440635 w 8561554"/>
              <a:gd name="connsiteY63" fmla="*/ 5887221 h 6423686"/>
              <a:gd name="connsiteX64" fmla="*/ 1201728 w 8561554"/>
              <a:gd name="connsiteY64" fmla="*/ 6124293 h 6423686"/>
              <a:gd name="connsiteX65" fmla="*/ 1440635 w 8561554"/>
              <a:gd name="connsiteY65" fmla="*/ 6362924 h 6423686"/>
              <a:gd name="connsiteX66" fmla="*/ 1379803 w 8561554"/>
              <a:gd name="connsiteY66" fmla="*/ 6423686 h 6423686"/>
              <a:gd name="connsiteX67" fmla="*/ 1262560 w 8561554"/>
              <a:gd name="connsiteY67" fmla="*/ 6423686 h 6423686"/>
              <a:gd name="connsiteX68" fmla="*/ 1083054 w 8561554"/>
              <a:gd name="connsiteY68" fmla="*/ 6244388 h 6423686"/>
              <a:gd name="connsiteX69" fmla="*/ 964380 w 8561554"/>
              <a:gd name="connsiteY69" fmla="*/ 6124293 h 6423686"/>
              <a:gd name="connsiteX70" fmla="*/ 1083054 w 8561554"/>
              <a:gd name="connsiteY70" fmla="*/ 6005757 h 6423686"/>
              <a:gd name="connsiteX71" fmla="*/ 5993940 w 8561554"/>
              <a:gd name="connsiteY71" fmla="*/ 5765566 h 6423686"/>
              <a:gd name="connsiteX72" fmla="*/ 6232848 w 8561554"/>
              <a:gd name="connsiteY72" fmla="*/ 6004197 h 6423686"/>
              <a:gd name="connsiteX73" fmla="*/ 6351522 w 8561554"/>
              <a:gd name="connsiteY73" fmla="*/ 6122733 h 6423686"/>
              <a:gd name="connsiteX74" fmla="*/ 6232848 w 8561554"/>
              <a:gd name="connsiteY74" fmla="*/ 6241269 h 6423686"/>
              <a:gd name="connsiteX75" fmla="*/ 6050219 w 8561554"/>
              <a:gd name="connsiteY75" fmla="*/ 6423686 h 6423686"/>
              <a:gd name="connsiteX76" fmla="*/ 5938192 w 8561554"/>
              <a:gd name="connsiteY76" fmla="*/ 6423686 h 6423686"/>
              <a:gd name="connsiteX77" fmla="*/ 5875268 w 8561554"/>
              <a:gd name="connsiteY77" fmla="*/ 6359805 h 6423686"/>
              <a:gd name="connsiteX78" fmla="*/ 6114176 w 8561554"/>
              <a:gd name="connsiteY78" fmla="*/ 6122733 h 6423686"/>
              <a:gd name="connsiteX79" fmla="*/ 5875268 w 8561554"/>
              <a:gd name="connsiteY79" fmla="*/ 5884102 h 6423686"/>
              <a:gd name="connsiteX80" fmla="*/ 5071100 w 8561554"/>
              <a:gd name="connsiteY80" fmla="*/ 5765566 h 6423686"/>
              <a:gd name="connsiteX81" fmla="*/ 5189773 w 8561554"/>
              <a:gd name="connsiteY81" fmla="*/ 5884102 h 6423686"/>
              <a:gd name="connsiteX82" fmla="*/ 4952426 w 8561554"/>
              <a:gd name="connsiteY82" fmla="*/ 6122733 h 6423686"/>
              <a:gd name="connsiteX83" fmla="*/ 5189773 w 8561554"/>
              <a:gd name="connsiteY83" fmla="*/ 6359805 h 6423686"/>
              <a:gd name="connsiteX84" fmla="*/ 5126849 w 8561554"/>
              <a:gd name="connsiteY84" fmla="*/ 6423686 h 6423686"/>
              <a:gd name="connsiteX85" fmla="*/ 5014821 w 8561554"/>
              <a:gd name="connsiteY85" fmla="*/ 6423686 h 6423686"/>
              <a:gd name="connsiteX86" fmla="*/ 4832192 w 8561554"/>
              <a:gd name="connsiteY86" fmla="*/ 6241269 h 6423686"/>
              <a:gd name="connsiteX87" fmla="*/ 4713519 w 8561554"/>
              <a:gd name="connsiteY87" fmla="*/ 6122733 h 6423686"/>
              <a:gd name="connsiteX88" fmla="*/ 4832192 w 8561554"/>
              <a:gd name="connsiteY88" fmla="*/ 6004197 h 6423686"/>
              <a:gd name="connsiteX89" fmla="*/ 8561554 w 8561554"/>
              <a:gd name="connsiteY89" fmla="*/ 5546688 h 6423686"/>
              <a:gd name="connsiteX90" fmla="*/ 8561554 w 8561554"/>
              <a:gd name="connsiteY90" fmla="*/ 5784980 h 6423686"/>
              <a:gd name="connsiteX91" fmla="*/ 8225310 w 8561554"/>
              <a:gd name="connsiteY91" fmla="*/ 6119614 h 6423686"/>
              <a:gd name="connsiteX92" fmla="*/ 8528326 w 8561554"/>
              <a:gd name="connsiteY92" fmla="*/ 6423686 h 6423686"/>
              <a:gd name="connsiteX93" fmla="*/ 8290827 w 8561554"/>
              <a:gd name="connsiteY93" fmla="*/ 6423686 h 6423686"/>
              <a:gd name="connsiteX94" fmla="*/ 8106637 w 8561554"/>
              <a:gd name="connsiteY94" fmla="*/ 6239710 h 6423686"/>
              <a:gd name="connsiteX95" fmla="*/ 7986402 w 8561554"/>
              <a:gd name="connsiteY95" fmla="*/ 6119614 h 6423686"/>
              <a:gd name="connsiteX96" fmla="*/ 8106637 w 8561554"/>
              <a:gd name="connsiteY96" fmla="*/ 6001078 h 6423686"/>
              <a:gd name="connsiteX97" fmla="*/ 2482150 w 8561554"/>
              <a:gd name="connsiteY97" fmla="*/ 5530053 h 6423686"/>
              <a:gd name="connsiteX98" fmla="*/ 2959966 w 8561554"/>
              <a:gd name="connsiteY98" fmla="*/ 6005757 h 6423686"/>
              <a:gd name="connsiteX99" fmla="*/ 3078638 w 8561554"/>
              <a:gd name="connsiteY99" fmla="*/ 6124292 h 6423686"/>
              <a:gd name="connsiteX100" fmla="*/ 2959966 w 8561554"/>
              <a:gd name="connsiteY100" fmla="*/ 6244388 h 6423686"/>
              <a:gd name="connsiteX101" fmla="*/ 2780460 w 8561554"/>
              <a:gd name="connsiteY101" fmla="*/ 6423686 h 6423686"/>
              <a:gd name="connsiteX102" fmla="*/ 2541397 w 8561554"/>
              <a:gd name="connsiteY102" fmla="*/ 6423686 h 6423686"/>
              <a:gd name="connsiteX103" fmla="*/ 2839733 w 8561554"/>
              <a:gd name="connsiteY103" fmla="*/ 6124292 h 6423686"/>
              <a:gd name="connsiteX104" fmla="*/ 2363477 w 8561554"/>
              <a:gd name="connsiteY104" fmla="*/ 5648590 h 6423686"/>
              <a:gd name="connsiteX105" fmla="*/ 1083054 w 8561554"/>
              <a:gd name="connsiteY105" fmla="*/ 5530053 h 6423686"/>
              <a:gd name="connsiteX106" fmla="*/ 1201728 w 8561554"/>
              <a:gd name="connsiteY106" fmla="*/ 5648590 h 6423686"/>
              <a:gd name="connsiteX107" fmla="*/ 725472 w 8561554"/>
              <a:gd name="connsiteY107" fmla="*/ 6124292 h 6423686"/>
              <a:gd name="connsiteX108" fmla="*/ 1023806 w 8561554"/>
              <a:gd name="connsiteY108" fmla="*/ 6423686 h 6423686"/>
              <a:gd name="connsiteX109" fmla="*/ 879364 w 8561554"/>
              <a:gd name="connsiteY109" fmla="*/ 6423686 h 6423686"/>
              <a:gd name="connsiteX110" fmla="*/ 783123 w 8561554"/>
              <a:gd name="connsiteY110" fmla="*/ 6268498 h 6423686"/>
              <a:gd name="connsiteX111" fmla="*/ 652874 w 8561554"/>
              <a:gd name="connsiteY111" fmla="*/ 6034326 h 6423686"/>
              <a:gd name="connsiteX112" fmla="*/ 628153 w 8561554"/>
              <a:gd name="connsiteY112" fmla="*/ 5984430 h 6423686"/>
              <a:gd name="connsiteX113" fmla="*/ 6232850 w 8561554"/>
              <a:gd name="connsiteY113" fmla="*/ 5526934 h 6423686"/>
              <a:gd name="connsiteX114" fmla="*/ 6709104 w 8561554"/>
              <a:gd name="connsiteY114" fmla="*/ 6004197 h 6423686"/>
              <a:gd name="connsiteX115" fmla="*/ 6827776 w 8561554"/>
              <a:gd name="connsiteY115" fmla="*/ 6122734 h 6423686"/>
              <a:gd name="connsiteX116" fmla="*/ 6709104 w 8561554"/>
              <a:gd name="connsiteY116" fmla="*/ 6241269 h 6423686"/>
              <a:gd name="connsiteX117" fmla="*/ 6526475 w 8561554"/>
              <a:gd name="connsiteY117" fmla="*/ 6423686 h 6423686"/>
              <a:gd name="connsiteX118" fmla="*/ 6289129 w 8561554"/>
              <a:gd name="connsiteY118" fmla="*/ 6423686 h 6423686"/>
              <a:gd name="connsiteX119" fmla="*/ 6590430 w 8561554"/>
              <a:gd name="connsiteY119" fmla="*/ 6122734 h 6423686"/>
              <a:gd name="connsiteX120" fmla="*/ 6114176 w 8561554"/>
              <a:gd name="connsiteY120" fmla="*/ 5647030 h 6423686"/>
              <a:gd name="connsiteX121" fmla="*/ 4832192 w 8561554"/>
              <a:gd name="connsiteY121" fmla="*/ 5526934 h 6423686"/>
              <a:gd name="connsiteX122" fmla="*/ 4952426 w 8561554"/>
              <a:gd name="connsiteY122" fmla="*/ 5647030 h 6423686"/>
              <a:gd name="connsiteX123" fmla="*/ 4476172 w 8561554"/>
              <a:gd name="connsiteY123" fmla="*/ 6122734 h 6423686"/>
              <a:gd name="connsiteX124" fmla="*/ 4776066 w 8561554"/>
              <a:gd name="connsiteY124" fmla="*/ 6423686 h 6423686"/>
              <a:gd name="connsiteX125" fmla="*/ 4538566 w 8561554"/>
              <a:gd name="connsiteY125" fmla="*/ 6423686 h 6423686"/>
              <a:gd name="connsiteX126" fmla="*/ 4355937 w 8561554"/>
              <a:gd name="connsiteY126" fmla="*/ 6241269 h 6423686"/>
              <a:gd name="connsiteX127" fmla="*/ 4237264 w 8561554"/>
              <a:gd name="connsiteY127" fmla="*/ 6122734 h 6423686"/>
              <a:gd name="connsiteX128" fmla="*/ 4355937 w 8561554"/>
              <a:gd name="connsiteY128" fmla="*/ 6004197 h 6423686"/>
              <a:gd name="connsiteX129" fmla="*/ 3659513 w 8561554"/>
              <a:gd name="connsiteY129" fmla="*/ 5307019 h 6423686"/>
              <a:gd name="connsiteX130" fmla="*/ 3778185 w 8561554"/>
              <a:gd name="connsiteY130" fmla="*/ 5425554 h 6423686"/>
              <a:gd name="connsiteX131" fmla="*/ 4017093 w 8561554"/>
              <a:gd name="connsiteY131" fmla="*/ 5664186 h 6423686"/>
              <a:gd name="connsiteX132" fmla="*/ 3896859 w 8561554"/>
              <a:gd name="connsiteY132" fmla="*/ 5782722 h 6423686"/>
              <a:gd name="connsiteX133" fmla="*/ 3659513 w 8561554"/>
              <a:gd name="connsiteY133" fmla="*/ 5545650 h 6423686"/>
              <a:gd name="connsiteX134" fmla="*/ 3420604 w 8561554"/>
              <a:gd name="connsiteY134" fmla="*/ 5782722 h 6423686"/>
              <a:gd name="connsiteX135" fmla="*/ 3301932 w 8561554"/>
              <a:gd name="connsiteY135" fmla="*/ 5664186 h 6423686"/>
              <a:gd name="connsiteX136" fmla="*/ 3539277 w 8561554"/>
              <a:gd name="connsiteY136" fmla="*/ 5425554 h 6423686"/>
              <a:gd name="connsiteX137" fmla="*/ 7408650 w 8561554"/>
              <a:gd name="connsiteY137" fmla="*/ 5303900 h 6423686"/>
              <a:gd name="connsiteX138" fmla="*/ 7527324 w 8561554"/>
              <a:gd name="connsiteY138" fmla="*/ 5423996 h 6423686"/>
              <a:gd name="connsiteX139" fmla="*/ 7766232 w 8561554"/>
              <a:gd name="connsiteY139" fmla="*/ 5661067 h 6423686"/>
              <a:gd name="connsiteX140" fmla="*/ 7647558 w 8561554"/>
              <a:gd name="connsiteY140" fmla="*/ 5781163 h 6423686"/>
              <a:gd name="connsiteX141" fmla="*/ 7408650 w 8561554"/>
              <a:gd name="connsiteY141" fmla="*/ 5542531 h 6423686"/>
              <a:gd name="connsiteX142" fmla="*/ 7171304 w 8561554"/>
              <a:gd name="connsiteY142" fmla="*/ 5781163 h 6423686"/>
              <a:gd name="connsiteX143" fmla="*/ 7051069 w 8561554"/>
              <a:gd name="connsiteY143" fmla="*/ 5661067 h 6423686"/>
              <a:gd name="connsiteX144" fmla="*/ 7289977 w 8561554"/>
              <a:gd name="connsiteY144" fmla="*/ 5423996 h 6423686"/>
              <a:gd name="connsiteX145" fmla="*/ 845706 w 8561554"/>
              <a:gd name="connsiteY145" fmla="*/ 5292981 h 6423686"/>
              <a:gd name="connsiteX146" fmla="*/ 964380 w 8561554"/>
              <a:gd name="connsiteY146" fmla="*/ 5411518 h 6423686"/>
              <a:gd name="connsiteX147" fmla="*/ 549581 w 8561554"/>
              <a:gd name="connsiteY147" fmla="*/ 5825843 h 6423686"/>
              <a:gd name="connsiteX148" fmla="*/ 533416 w 8561554"/>
              <a:gd name="connsiteY148" fmla="*/ 5793215 h 6423686"/>
              <a:gd name="connsiteX149" fmla="*/ 475845 w 8561554"/>
              <a:gd name="connsiteY149" fmla="*/ 5661570 h 6423686"/>
              <a:gd name="connsiteX150" fmla="*/ 4594845 w 8561554"/>
              <a:gd name="connsiteY150" fmla="*/ 5289862 h 6423686"/>
              <a:gd name="connsiteX151" fmla="*/ 4713520 w 8561554"/>
              <a:gd name="connsiteY151" fmla="*/ 5408399 h 6423686"/>
              <a:gd name="connsiteX152" fmla="*/ 3998356 w 8561554"/>
              <a:gd name="connsiteY152" fmla="*/ 6122733 h 6423686"/>
              <a:gd name="connsiteX153" fmla="*/ 4301067 w 8561554"/>
              <a:gd name="connsiteY153" fmla="*/ 6423686 h 6423686"/>
              <a:gd name="connsiteX154" fmla="*/ 4062313 w 8561554"/>
              <a:gd name="connsiteY154" fmla="*/ 6423686 h 6423686"/>
              <a:gd name="connsiteX155" fmla="*/ 3924966 w 8561554"/>
              <a:gd name="connsiteY155" fmla="*/ 6286499 h 6423686"/>
              <a:gd name="connsiteX156" fmla="*/ 3876560 w 8561554"/>
              <a:gd name="connsiteY156" fmla="*/ 6348887 h 6423686"/>
              <a:gd name="connsiteX157" fmla="*/ 3774405 w 8561554"/>
              <a:gd name="connsiteY157" fmla="*/ 6417318 h 6423686"/>
              <a:gd name="connsiteX158" fmla="*/ 3753040 w 8561554"/>
              <a:gd name="connsiteY158" fmla="*/ 6423686 h 6423686"/>
              <a:gd name="connsiteX159" fmla="*/ 3562263 w 8561554"/>
              <a:gd name="connsiteY159" fmla="*/ 6423686 h 6423686"/>
              <a:gd name="connsiteX160" fmla="*/ 3540816 w 8561554"/>
              <a:gd name="connsiteY160" fmla="*/ 6417318 h 6423686"/>
              <a:gd name="connsiteX161" fmla="*/ 3437782 w 8561554"/>
              <a:gd name="connsiteY161" fmla="*/ 6348887 h 6423686"/>
              <a:gd name="connsiteX162" fmla="*/ 3390936 w 8561554"/>
              <a:gd name="connsiteY162" fmla="*/ 6289619 h 6423686"/>
              <a:gd name="connsiteX163" fmla="*/ 3256714 w 8561554"/>
              <a:gd name="connsiteY163" fmla="*/ 6423686 h 6423686"/>
              <a:gd name="connsiteX164" fmla="*/ 3017806 w 8561554"/>
              <a:gd name="connsiteY164" fmla="*/ 6423686 h 6423686"/>
              <a:gd name="connsiteX165" fmla="*/ 3315986 w 8561554"/>
              <a:gd name="connsiteY165" fmla="*/ 6125853 h 6423686"/>
              <a:gd name="connsiteX166" fmla="*/ 2600822 w 8561554"/>
              <a:gd name="connsiteY166" fmla="*/ 5411518 h 6423686"/>
              <a:gd name="connsiteX167" fmla="*/ 2719495 w 8561554"/>
              <a:gd name="connsiteY167" fmla="*/ 5292981 h 6423686"/>
              <a:gd name="connsiteX168" fmla="*/ 3392497 w 8561554"/>
              <a:gd name="connsiteY168" fmla="*/ 5965205 h 6423686"/>
              <a:gd name="connsiteX169" fmla="*/ 3436220 w 8561554"/>
              <a:gd name="connsiteY169" fmla="*/ 5912176 h 6423686"/>
              <a:gd name="connsiteX170" fmla="*/ 3874998 w 8561554"/>
              <a:gd name="connsiteY170" fmla="*/ 5912176 h 6423686"/>
              <a:gd name="connsiteX171" fmla="*/ 3918720 w 8561554"/>
              <a:gd name="connsiteY171" fmla="*/ 5965205 h 6423686"/>
              <a:gd name="connsiteX172" fmla="*/ 8345545 w 8561554"/>
              <a:gd name="connsiteY172" fmla="*/ 5288303 h 6423686"/>
              <a:gd name="connsiteX173" fmla="*/ 8464218 w 8561554"/>
              <a:gd name="connsiteY173" fmla="*/ 5406839 h 6423686"/>
              <a:gd name="connsiteX174" fmla="*/ 7749056 w 8561554"/>
              <a:gd name="connsiteY174" fmla="*/ 6122734 h 6423686"/>
              <a:gd name="connsiteX175" fmla="*/ 8050357 w 8561554"/>
              <a:gd name="connsiteY175" fmla="*/ 6423686 h 6423686"/>
              <a:gd name="connsiteX176" fmla="*/ 7811449 w 8561554"/>
              <a:gd name="connsiteY176" fmla="*/ 6423686 h 6423686"/>
              <a:gd name="connsiteX177" fmla="*/ 7674104 w 8561554"/>
              <a:gd name="connsiteY177" fmla="*/ 6286500 h 6423686"/>
              <a:gd name="connsiteX178" fmla="*/ 7625698 w 8561554"/>
              <a:gd name="connsiteY178" fmla="*/ 6348887 h 6423686"/>
              <a:gd name="connsiteX179" fmla="*/ 7523543 w 8561554"/>
              <a:gd name="connsiteY179" fmla="*/ 6417318 h 6423686"/>
              <a:gd name="connsiteX180" fmla="*/ 7502178 w 8561554"/>
              <a:gd name="connsiteY180" fmla="*/ 6423686 h 6423686"/>
              <a:gd name="connsiteX181" fmla="*/ 7311400 w 8561554"/>
              <a:gd name="connsiteY181" fmla="*/ 6423686 h 6423686"/>
              <a:gd name="connsiteX182" fmla="*/ 7289953 w 8561554"/>
              <a:gd name="connsiteY182" fmla="*/ 6417318 h 6423686"/>
              <a:gd name="connsiteX183" fmla="*/ 7186919 w 8561554"/>
              <a:gd name="connsiteY183" fmla="*/ 6348887 h 6423686"/>
              <a:gd name="connsiteX184" fmla="*/ 7140074 w 8561554"/>
              <a:gd name="connsiteY184" fmla="*/ 6289619 h 6423686"/>
              <a:gd name="connsiteX185" fmla="*/ 7005853 w 8561554"/>
              <a:gd name="connsiteY185" fmla="*/ 6423686 h 6423686"/>
              <a:gd name="connsiteX186" fmla="*/ 6766945 w 8561554"/>
              <a:gd name="connsiteY186" fmla="*/ 6423686 h 6423686"/>
              <a:gd name="connsiteX187" fmla="*/ 7066684 w 8561554"/>
              <a:gd name="connsiteY187" fmla="*/ 6124293 h 6423686"/>
              <a:gd name="connsiteX188" fmla="*/ 6351522 w 8561554"/>
              <a:gd name="connsiteY188" fmla="*/ 5409958 h 6423686"/>
              <a:gd name="connsiteX189" fmla="*/ 6470195 w 8561554"/>
              <a:gd name="connsiteY189" fmla="*/ 5291423 h 6423686"/>
              <a:gd name="connsiteX190" fmla="*/ 7142622 w 8561554"/>
              <a:gd name="connsiteY190" fmla="*/ 5963072 h 6423686"/>
              <a:gd name="connsiteX191" fmla="*/ 7143198 w 8561554"/>
              <a:gd name="connsiteY191" fmla="*/ 5963646 h 6423686"/>
              <a:gd name="connsiteX192" fmla="*/ 7186919 w 8561554"/>
              <a:gd name="connsiteY192" fmla="*/ 5910616 h 6423686"/>
              <a:gd name="connsiteX193" fmla="*/ 7625698 w 8561554"/>
              <a:gd name="connsiteY193" fmla="*/ 5910616 h 6423686"/>
              <a:gd name="connsiteX194" fmla="*/ 7669420 w 8561554"/>
              <a:gd name="connsiteY194" fmla="*/ 5963646 h 6423686"/>
              <a:gd name="connsiteX195" fmla="*/ 308894 w 8561554"/>
              <a:gd name="connsiteY195" fmla="*/ 5232486 h 6423686"/>
              <a:gd name="connsiteX196" fmla="*/ 505311 w 8561554"/>
              <a:gd name="connsiteY196" fmla="*/ 5428674 h 6423686"/>
              <a:gd name="connsiteX197" fmla="*/ 414626 w 8561554"/>
              <a:gd name="connsiteY197" fmla="*/ 5518079 h 6423686"/>
              <a:gd name="connsiteX198" fmla="*/ 328235 w 8561554"/>
              <a:gd name="connsiteY198" fmla="*/ 5291578 h 6423686"/>
              <a:gd name="connsiteX199" fmla="*/ 8561554 w 8561554"/>
              <a:gd name="connsiteY199" fmla="*/ 5069500 h 6423686"/>
              <a:gd name="connsiteX200" fmla="*/ 8561554 w 8561554"/>
              <a:gd name="connsiteY200" fmla="*/ 5295770 h 6423686"/>
              <a:gd name="connsiteX201" fmla="*/ 8448603 w 8561554"/>
              <a:gd name="connsiteY201" fmla="*/ 5183804 h 6423686"/>
              <a:gd name="connsiteX202" fmla="*/ 1069003 w 8561554"/>
              <a:gd name="connsiteY202" fmla="*/ 5068387 h 6423686"/>
              <a:gd name="connsiteX203" fmla="*/ 1784164 w 8561554"/>
              <a:gd name="connsiteY203" fmla="*/ 5782722 h 6423686"/>
              <a:gd name="connsiteX204" fmla="*/ 2499325 w 8561554"/>
              <a:gd name="connsiteY204" fmla="*/ 5068387 h 6423686"/>
              <a:gd name="connsiteX205" fmla="*/ 2617998 w 8561554"/>
              <a:gd name="connsiteY205" fmla="*/ 5186924 h 6423686"/>
              <a:gd name="connsiteX206" fmla="*/ 1949681 w 8561554"/>
              <a:gd name="connsiteY206" fmla="*/ 5854467 h 6423686"/>
              <a:gd name="connsiteX207" fmla="*/ 2002772 w 8561554"/>
              <a:gd name="connsiteY207" fmla="*/ 5898139 h 6423686"/>
              <a:gd name="connsiteX208" fmla="*/ 2002772 w 8561554"/>
              <a:gd name="connsiteY208" fmla="*/ 6336410 h 6423686"/>
              <a:gd name="connsiteX209" fmla="*/ 1940313 w 8561554"/>
              <a:gd name="connsiteY209" fmla="*/ 6384760 h 6423686"/>
              <a:gd name="connsiteX210" fmla="*/ 1979284 w 8561554"/>
              <a:gd name="connsiteY210" fmla="*/ 6423686 h 6423686"/>
              <a:gd name="connsiteX211" fmla="*/ 1589042 w 8561554"/>
              <a:gd name="connsiteY211" fmla="*/ 6423686 h 6423686"/>
              <a:gd name="connsiteX212" fmla="*/ 1628013 w 8561554"/>
              <a:gd name="connsiteY212" fmla="*/ 6384760 h 6423686"/>
              <a:gd name="connsiteX213" fmla="*/ 1565556 w 8561554"/>
              <a:gd name="connsiteY213" fmla="*/ 6336410 h 6423686"/>
              <a:gd name="connsiteX214" fmla="*/ 1565556 w 8561554"/>
              <a:gd name="connsiteY214" fmla="*/ 5898139 h 6423686"/>
              <a:gd name="connsiteX215" fmla="*/ 1618644 w 8561554"/>
              <a:gd name="connsiteY215" fmla="*/ 5854467 h 6423686"/>
              <a:gd name="connsiteX216" fmla="*/ 950327 w 8561554"/>
              <a:gd name="connsiteY216" fmla="*/ 5186924 h 6423686"/>
              <a:gd name="connsiteX217" fmla="*/ 4818138 w 8561554"/>
              <a:gd name="connsiteY217" fmla="*/ 5066828 h 6423686"/>
              <a:gd name="connsiteX218" fmla="*/ 5533300 w 8561554"/>
              <a:gd name="connsiteY218" fmla="*/ 5781163 h 6423686"/>
              <a:gd name="connsiteX219" fmla="*/ 6248464 w 8561554"/>
              <a:gd name="connsiteY219" fmla="*/ 5066828 h 6423686"/>
              <a:gd name="connsiteX220" fmla="*/ 6367136 w 8561554"/>
              <a:gd name="connsiteY220" fmla="*/ 5185364 h 6423686"/>
              <a:gd name="connsiteX221" fmla="*/ 5698818 w 8561554"/>
              <a:gd name="connsiteY221" fmla="*/ 5852909 h 6423686"/>
              <a:gd name="connsiteX222" fmla="*/ 5751908 w 8561554"/>
              <a:gd name="connsiteY222" fmla="*/ 5896579 h 6423686"/>
              <a:gd name="connsiteX223" fmla="*/ 5751908 w 8561554"/>
              <a:gd name="connsiteY223" fmla="*/ 6334850 h 6423686"/>
              <a:gd name="connsiteX224" fmla="*/ 5689450 w 8561554"/>
              <a:gd name="connsiteY224" fmla="*/ 6383201 h 6423686"/>
              <a:gd name="connsiteX225" fmla="*/ 5606690 w 8561554"/>
              <a:gd name="connsiteY225" fmla="*/ 6415954 h 6423686"/>
              <a:gd name="connsiteX226" fmla="*/ 5689450 w 8561554"/>
              <a:gd name="connsiteY226" fmla="*/ 6383201 h 6423686"/>
              <a:gd name="connsiteX227" fmla="*/ 5729982 w 8561554"/>
              <a:gd name="connsiteY227" fmla="*/ 6423686 h 6423686"/>
              <a:gd name="connsiteX228" fmla="*/ 5336620 w 8561554"/>
              <a:gd name="connsiteY228" fmla="*/ 6423686 h 6423686"/>
              <a:gd name="connsiteX229" fmla="*/ 5377152 w 8561554"/>
              <a:gd name="connsiteY229" fmla="*/ 6383201 h 6423686"/>
              <a:gd name="connsiteX230" fmla="*/ 5314691 w 8561554"/>
              <a:gd name="connsiteY230" fmla="*/ 6334850 h 6423686"/>
              <a:gd name="connsiteX231" fmla="*/ 5314691 w 8561554"/>
              <a:gd name="connsiteY231" fmla="*/ 5896579 h 6423686"/>
              <a:gd name="connsiteX232" fmla="*/ 5367782 w 8561554"/>
              <a:gd name="connsiteY232" fmla="*/ 5852909 h 6423686"/>
              <a:gd name="connsiteX233" fmla="*/ 4699465 w 8561554"/>
              <a:gd name="connsiteY233" fmla="*/ 5185364 h 6423686"/>
              <a:gd name="connsiteX234" fmla="*/ 3659513 w 8561554"/>
              <a:gd name="connsiteY234" fmla="*/ 4831315 h 6423686"/>
              <a:gd name="connsiteX235" fmla="*/ 3778185 w 8561554"/>
              <a:gd name="connsiteY235" fmla="*/ 4949851 h 6423686"/>
              <a:gd name="connsiteX236" fmla="*/ 4254441 w 8561554"/>
              <a:gd name="connsiteY236" fmla="*/ 5425554 h 6423686"/>
              <a:gd name="connsiteX237" fmla="*/ 4135767 w 8561554"/>
              <a:gd name="connsiteY237" fmla="*/ 5545650 h 6423686"/>
              <a:gd name="connsiteX238" fmla="*/ 3659513 w 8561554"/>
              <a:gd name="connsiteY238" fmla="*/ 5068387 h 6423686"/>
              <a:gd name="connsiteX239" fmla="*/ 3183258 w 8561554"/>
              <a:gd name="connsiteY239" fmla="*/ 5545650 h 6423686"/>
              <a:gd name="connsiteX240" fmla="*/ 3063023 w 8561554"/>
              <a:gd name="connsiteY240" fmla="*/ 5425554 h 6423686"/>
              <a:gd name="connsiteX241" fmla="*/ 3539277 w 8561554"/>
              <a:gd name="connsiteY241" fmla="*/ 4949851 h 6423686"/>
              <a:gd name="connsiteX242" fmla="*/ 1306348 w 8561554"/>
              <a:gd name="connsiteY242" fmla="*/ 4831315 h 6423686"/>
              <a:gd name="connsiteX243" fmla="*/ 1782603 w 8561554"/>
              <a:gd name="connsiteY243" fmla="*/ 5307019 h 6423686"/>
              <a:gd name="connsiteX244" fmla="*/ 2258855 w 8561554"/>
              <a:gd name="connsiteY244" fmla="*/ 4831315 h 6423686"/>
              <a:gd name="connsiteX245" fmla="*/ 2379092 w 8561554"/>
              <a:gd name="connsiteY245" fmla="*/ 4949851 h 6423686"/>
              <a:gd name="connsiteX246" fmla="*/ 1902835 w 8561554"/>
              <a:gd name="connsiteY246" fmla="*/ 5425554 h 6423686"/>
              <a:gd name="connsiteX247" fmla="*/ 1782603 w 8561554"/>
              <a:gd name="connsiteY247" fmla="*/ 5545650 h 6423686"/>
              <a:gd name="connsiteX248" fmla="*/ 1663927 w 8561554"/>
              <a:gd name="connsiteY248" fmla="*/ 5425554 h 6423686"/>
              <a:gd name="connsiteX249" fmla="*/ 1187673 w 8561554"/>
              <a:gd name="connsiteY249" fmla="*/ 4949851 h 6423686"/>
              <a:gd name="connsiteX250" fmla="*/ 7408652 w 8561554"/>
              <a:gd name="connsiteY250" fmla="*/ 4828196 h 6423686"/>
              <a:gd name="connsiteX251" fmla="*/ 7527324 w 8561554"/>
              <a:gd name="connsiteY251" fmla="*/ 4948292 h 6423686"/>
              <a:gd name="connsiteX252" fmla="*/ 8005140 w 8561554"/>
              <a:gd name="connsiteY252" fmla="*/ 5423996 h 6423686"/>
              <a:gd name="connsiteX253" fmla="*/ 7884906 w 8561554"/>
              <a:gd name="connsiteY253" fmla="*/ 5542531 h 6423686"/>
              <a:gd name="connsiteX254" fmla="*/ 7408652 w 8561554"/>
              <a:gd name="connsiteY254" fmla="*/ 5066828 h 6423686"/>
              <a:gd name="connsiteX255" fmla="*/ 6932397 w 8561554"/>
              <a:gd name="connsiteY255" fmla="*/ 5542531 h 6423686"/>
              <a:gd name="connsiteX256" fmla="*/ 6813722 w 8561554"/>
              <a:gd name="connsiteY256" fmla="*/ 5423996 h 6423686"/>
              <a:gd name="connsiteX257" fmla="*/ 7289977 w 8561554"/>
              <a:gd name="connsiteY257" fmla="*/ 4948292 h 6423686"/>
              <a:gd name="connsiteX258" fmla="*/ 5057046 w 8561554"/>
              <a:gd name="connsiteY258" fmla="*/ 4828196 h 6423686"/>
              <a:gd name="connsiteX259" fmla="*/ 5533300 w 8561554"/>
              <a:gd name="connsiteY259" fmla="*/ 5303900 h 6423686"/>
              <a:gd name="connsiteX260" fmla="*/ 6009555 w 8561554"/>
              <a:gd name="connsiteY260" fmla="*/ 4828196 h 6423686"/>
              <a:gd name="connsiteX261" fmla="*/ 6128229 w 8561554"/>
              <a:gd name="connsiteY261" fmla="*/ 4948292 h 6423686"/>
              <a:gd name="connsiteX262" fmla="*/ 5651974 w 8561554"/>
              <a:gd name="connsiteY262" fmla="*/ 5423996 h 6423686"/>
              <a:gd name="connsiteX263" fmla="*/ 5533300 w 8561554"/>
              <a:gd name="connsiteY263" fmla="*/ 5542531 h 6423686"/>
              <a:gd name="connsiteX264" fmla="*/ 5413066 w 8561554"/>
              <a:gd name="connsiteY264" fmla="*/ 5423996 h 6423686"/>
              <a:gd name="connsiteX265" fmla="*/ 4936811 w 8561554"/>
              <a:gd name="connsiteY265" fmla="*/ 4948292 h 6423686"/>
              <a:gd name="connsiteX266" fmla="*/ 8561554 w 8561554"/>
              <a:gd name="connsiteY266" fmla="*/ 4629594 h 6423686"/>
              <a:gd name="connsiteX267" fmla="*/ 8561554 w 8561554"/>
              <a:gd name="connsiteY267" fmla="*/ 4867752 h 6423686"/>
              <a:gd name="connsiteX268" fmla="*/ 8347106 w 8561554"/>
              <a:gd name="connsiteY268" fmla="*/ 5080865 h 6423686"/>
              <a:gd name="connsiteX269" fmla="*/ 8228434 w 8561554"/>
              <a:gd name="connsiteY269" fmla="*/ 4962329 h 6423686"/>
              <a:gd name="connsiteX270" fmla="*/ 1545255 w 8561554"/>
              <a:gd name="connsiteY270" fmla="*/ 4592684 h 6423686"/>
              <a:gd name="connsiteX271" fmla="*/ 1782603 w 8561554"/>
              <a:gd name="connsiteY271" fmla="*/ 4831315 h 6423686"/>
              <a:gd name="connsiteX272" fmla="*/ 2021510 w 8561554"/>
              <a:gd name="connsiteY272" fmla="*/ 4592684 h 6423686"/>
              <a:gd name="connsiteX273" fmla="*/ 2140183 w 8561554"/>
              <a:gd name="connsiteY273" fmla="*/ 4712780 h 6423686"/>
              <a:gd name="connsiteX274" fmla="*/ 1902835 w 8561554"/>
              <a:gd name="connsiteY274" fmla="*/ 4949851 h 6423686"/>
              <a:gd name="connsiteX275" fmla="*/ 1782603 w 8561554"/>
              <a:gd name="connsiteY275" fmla="*/ 5068387 h 6423686"/>
              <a:gd name="connsiteX276" fmla="*/ 1663927 w 8561554"/>
              <a:gd name="connsiteY276" fmla="*/ 4949851 h 6423686"/>
              <a:gd name="connsiteX277" fmla="*/ 1425019 w 8561554"/>
              <a:gd name="connsiteY277" fmla="*/ 4712780 h 6423686"/>
              <a:gd name="connsiteX278" fmla="*/ 5294392 w 8561554"/>
              <a:gd name="connsiteY278" fmla="*/ 4591124 h 6423686"/>
              <a:gd name="connsiteX279" fmla="*/ 5533300 w 8561554"/>
              <a:gd name="connsiteY279" fmla="*/ 4828196 h 6423686"/>
              <a:gd name="connsiteX280" fmla="*/ 5770647 w 8561554"/>
              <a:gd name="connsiteY280" fmla="*/ 4591124 h 6423686"/>
              <a:gd name="connsiteX281" fmla="*/ 5890882 w 8561554"/>
              <a:gd name="connsiteY281" fmla="*/ 4709661 h 6423686"/>
              <a:gd name="connsiteX282" fmla="*/ 5651974 w 8561554"/>
              <a:gd name="connsiteY282" fmla="*/ 4948292 h 6423686"/>
              <a:gd name="connsiteX283" fmla="*/ 5533300 w 8561554"/>
              <a:gd name="connsiteY283" fmla="*/ 5066828 h 6423686"/>
              <a:gd name="connsiteX284" fmla="*/ 5413066 w 8561554"/>
              <a:gd name="connsiteY284" fmla="*/ 4948292 h 6423686"/>
              <a:gd name="connsiteX285" fmla="*/ 5175719 w 8561554"/>
              <a:gd name="connsiteY285" fmla="*/ 4709661 h 6423686"/>
              <a:gd name="connsiteX286" fmla="*/ 127759 w 8561554"/>
              <a:gd name="connsiteY286" fmla="*/ 4575859 h 6423686"/>
              <a:gd name="connsiteX287" fmla="*/ 742648 w 8561554"/>
              <a:gd name="connsiteY287" fmla="*/ 5190043 h 6423686"/>
              <a:gd name="connsiteX288" fmla="*/ 623976 w 8561554"/>
              <a:gd name="connsiteY288" fmla="*/ 5308578 h 6423686"/>
              <a:gd name="connsiteX289" fmla="*/ 204001 w 8561554"/>
              <a:gd name="connsiteY289" fmla="*/ 4889085 h 6423686"/>
              <a:gd name="connsiteX290" fmla="*/ 170300 w 8561554"/>
              <a:gd name="connsiteY290" fmla="*/ 4766398 h 6423686"/>
              <a:gd name="connsiteX291" fmla="*/ 1782603 w 8561554"/>
              <a:gd name="connsiteY291" fmla="*/ 4095534 h 6423686"/>
              <a:gd name="connsiteX292" fmla="*/ 1667050 w 8561554"/>
              <a:gd name="connsiteY292" fmla="*/ 4143495 h 6423686"/>
              <a:gd name="connsiteX293" fmla="*/ 1629575 w 8561554"/>
              <a:gd name="connsiteY293" fmla="*/ 4202763 h 6423686"/>
              <a:gd name="connsiteX294" fmla="*/ 1626452 w 8561554"/>
              <a:gd name="connsiteY294" fmla="*/ 4307262 h 6423686"/>
              <a:gd name="connsiteX295" fmla="*/ 1667050 w 8561554"/>
              <a:gd name="connsiteY295" fmla="*/ 4374328 h 6423686"/>
              <a:gd name="connsiteX296" fmla="*/ 1898152 w 8561554"/>
              <a:gd name="connsiteY296" fmla="*/ 4374328 h 6423686"/>
              <a:gd name="connsiteX297" fmla="*/ 1938750 w 8561554"/>
              <a:gd name="connsiteY297" fmla="*/ 4304143 h 6423686"/>
              <a:gd name="connsiteX298" fmla="*/ 1935629 w 8561554"/>
              <a:gd name="connsiteY298" fmla="*/ 4202763 h 6423686"/>
              <a:gd name="connsiteX299" fmla="*/ 1898152 w 8561554"/>
              <a:gd name="connsiteY299" fmla="*/ 4143495 h 6423686"/>
              <a:gd name="connsiteX300" fmla="*/ 1782603 w 8561554"/>
              <a:gd name="connsiteY300" fmla="*/ 4095534 h 6423686"/>
              <a:gd name="connsiteX301" fmla="*/ 5533302 w 8561554"/>
              <a:gd name="connsiteY301" fmla="*/ 4092415 h 6423686"/>
              <a:gd name="connsiteX302" fmla="*/ 5417751 w 8561554"/>
              <a:gd name="connsiteY302" fmla="*/ 4140376 h 6423686"/>
              <a:gd name="connsiteX303" fmla="*/ 5380274 w 8561554"/>
              <a:gd name="connsiteY303" fmla="*/ 4199645 h 6423686"/>
              <a:gd name="connsiteX304" fmla="*/ 5377152 w 8561554"/>
              <a:gd name="connsiteY304" fmla="*/ 4304143 h 6423686"/>
              <a:gd name="connsiteX305" fmla="*/ 5417751 w 8561554"/>
              <a:gd name="connsiteY305" fmla="*/ 4371210 h 6423686"/>
              <a:gd name="connsiteX306" fmla="*/ 5648852 w 8561554"/>
              <a:gd name="connsiteY306" fmla="*/ 4371210 h 6423686"/>
              <a:gd name="connsiteX307" fmla="*/ 5689450 w 8561554"/>
              <a:gd name="connsiteY307" fmla="*/ 4301024 h 6423686"/>
              <a:gd name="connsiteX308" fmla="*/ 5686328 w 8561554"/>
              <a:gd name="connsiteY308" fmla="*/ 4199645 h 6423686"/>
              <a:gd name="connsiteX309" fmla="*/ 5648852 w 8561554"/>
              <a:gd name="connsiteY309" fmla="*/ 4140376 h 6423686"/>
              <a:gd name="connsiteX310" fmla="*/ 5533302 w 8561554"/>
              <a:gd name="connsiteY310" fmla="*/ 4092415 h 6423686"/>
              <a:gd name="connsiteX311" fmla="*/ 3659512 w 8561554"/>
              <a:gd name="connsiteY311" fmla="*/ 4079938 h 6423686"/>
              <a:gd name="connsiteX312" fmla="*/ 3603298 w 8561554"/>
              <a:gd name="connsiteY312" fmla="*/ 4090466 h 6423686"/>
              <a:gd name="connsiteX313" fmla="*/ 3543962 w 8561554"/>
              <a:gd name="connsiteY313" fmla="*/ 4127899 h 6423686"/>
              <a:gd name="connsiteX314" fmla="*/ 3543962 w 8561554"/>
              <a:gd name="connsiteY314" fmla="*/ 4358732 h 6423686"/>
              <a:gd name="connsiteX315" fmla="*/ 3614229 w 8561554"/>
              <a:gd name="connsiteY315" fmla="*/ 4400844 h 6423686"/>
              <a:gd name="connsiteX316" fmla="*/ 3704795 w 8561554"/>
              <a:gd name="connsiteY316" fmla="*/ 4400844 h 6423686"/>
              <a:gd name="connsiteX317" fmla="*/ 3775062 w 8561554"/>
              <a:gd name="connsiteY317" fmla="*/ 4358732 h 6423686"/>
              <a:gd name="connsiteX318" fmla="*/ 3775062 w 8561554"/>
              <a:gd name="connsiteY318" fmla="*/ 4127899 h 6423686"/>
              <a:gd name="connsiteX319" fmla="*/ 3715726 w 8561554"/>
              <a:gd name="connsiteY319" fmla="*/ 4090466 h 6423686"/>
              <a:gd name="connsiteX320" fmla="*/ 3659512 w 8561554"/>
              <a:gd name="connsiteY320" fmla="*/ 4079938 h 6423686"/>
              <a:gd name="connsiteX321" fmla="*/ 7408650 w 8561554"/>
              <a:gd name="connsiteY321" fmla="*/ 4078378 h 6423686"/>
              <a:gd name="connsiteX322" fmla="*/ 7352436 w 8561554"/>
              <a:gd name="connsiteY322" fmla="*/ 4088906 h 6423686"/>
              <a:gd name="connsiteX323" fmla="*/ 7293100 w 8561554"/>
              <a:gd name="connsiteY323" fmla="*/ 4126338 h 6423686"/>
              <a:gd name="connsiteX324" fmla="*/ 7293100 w 8561554"/>
              <a:gd name="connsiteY324" fmla="*/ 4357171 h 6423686"/>
              <a:gd name="connsiteX325" fmla="*/ 7363367 w 8561554"/>
              <a:gd name="connsiteY325" fmla="*/ 4399283 h 6423686"/>
              <a:gd name="connsiteX326" fmla="*/ 7453934 w 8561554"/>
              <a:gd name="connsiteY326" fmla="*/ 4399283 h 6423686"/>
              <a:gd name="connsiteX327" fmla="*/ 7524200 w 8561554"/>
              <a:gd name="connsiteY327" fmla="*/ 4357171 h 6423686"/>
              <a:gd name="connsiteX328" fmla="*/ 7524200 w 8561554"/>
              <a:gd name="connsiteY328" fmla="*/ 4126338 h 6423686"/>
              <a:gd name="connsiteX329" fmla="*/ 7464864 w 8561554"/>
              <a:gd name="connsiteY329" fmla="*/ 4088906 h 6423686"/>
              <a:gd name="connsiteX330" fmla="*/ 7408650 w 8561554"/>
              <a:gd name="connsiteY330" fmla="*/ 4078378 h 6423686"/>
              <a:gd name="connsiteX331" fmla="*/ 371022 w 8561554"/>
              <a:gd name="connsiteY331" fmla="*/ 3897065 h 6423686"/>
              <a:gd name="connsiteX332" fmla="*/ 609922 w 8561554"/>
              <a:gd name="connsiteY332" fmla="*/ 4134137 h 6423686"/>
              <a:gd name="connsiteX333" fmla="*/ 728595 w 8561554"/>
              <a:gd name="connsiteY333" fmla="*/ 4254233 h 6423686"/>
              <a:gd name="connsiteX334" fmla="*/ 609922 w 8561554"/>
              <a:gd name="connsiteY334" fmla="*/ 4372769 h 6423686"/>
              <a:gd name="connsiteX335" fmla="*/ 371022 w 8561554"/>
              <a:gd name="connsiteY335" fmla="*/ 4609841 h 6423686"/>
              <a:gd name="connsiteX336" fmla="*/ 252349 w 8561554"/>
              <a:gd name="connsiteY336" fmla="*/ 4491304 h 6423686"/>
              <a:gd name="connsiteX337" fmla="*/ 489696 w 8561554"/>
              <a:gd name="connsiteY337" fmla="*/ 4254233 h 6423686"/>
              <a:gd name="connsiteX338" fmla="*/ 252349 w 8561554"/>
              <a:gd name="connsiteY338" fmla="*/ 4015600 h 6423686"/>
              <a:gd name="connsiteX339" fmla="*/ 4120152 w 8561554"/>
              <a:gd name="connsiteY339" fmla="*/ 3893946 h 6423686"/>
              <a:gd name="connsiteX340" fmla="*/ 4359060 w 8561554"/>
              <a:gd name="connsiteY340" fmla="*/ 4132577 h 6423686"/>
              <a:gd name="connsiteX341" fmla="*/ 4477734 w 8561554"/>
              <a:gd name="connsiteY341" fmla="*/ 4251113 h 6423686"/>
              <a:gd name="connsiteX342" fmla="*/ 4359060 w 8561554"/>
              <a:gd name="connsiteY342" fmla="*/ 4369650 h 6423686"/>
              <a:gd name="connsiteX343" fmla="*/ 4120152 w 8561554"/>
              <a:gd name="connsiteY343" fmla="*/ 4608281 h 6423686"/>
              <a:gd name="connsiteX344" fmla="*/ 4001479 w 8561554"/>
              <a:gd name="connsiteY344" fmla="*/ 4489745 h 6423686"/>
              <a:gd name="connsiteX345" fmla="*/ 4240387 w 8561554"/>
              <a:gd name="connsiteY345" fmla="*/ 4251113 h 6423686"/>
              <a:gd name="connsiteX346" fmla="*/ 4001479 w 8561554"/>
              <a:gd name="connsiteY346" fmla="*/ 4012482 h 6423686"/>
              <a:gd name="connsiteX347" fmla="*/ 3197311 w 8561554"/>
              <a:gd name="connsiteY347" fmla="*/ 3893946 h 6423686"/>
              <a:gd name="connsiteX348" fmla="*/ 3315986 w 8561554"/>
              <a:gd name="connsiteY348" fmla="*/ 4012482 h 6423686"/>
              <a:gd name="connsiteX349" fmla="*/ 3078638 w 8561554"/>
              <a:gd name="connsiteY349" fmla="*/ 4251113 h 6423686"/>
              <a:gd name="connsiteX350" fmla="*/ 3315986 w 8561554"/>
              <a:gd name="connsiteY350" fmla="*/ 4489745 h 6423686"/>
              <a:gd name="connsiteX351" fmla="*/ 3197311 w 8561554"/>
              <a:gd name="connsiteY351" fmla="*/ 4608281 h 6423686"/>
              <a:gd name="connsiteX352" fmla="*/ 2959966 w 8561554"/>
              <a:gd name="connsiteY352" fmla="*/ 4369650 h 6423686"/>
              <a:gd name="connsiteX353" fmla="*/ 2839733 w 8561554"/>
              <a:gd name="connsiteY353" fmla="*/ 4251113 h 6423686"/>
              <a:gd name="connsiteX354" fmla="*/ 2959966 w 8561554"/>
              <a:gd name="connsiteY354" fmla="*/ 4132577 h 6423686"/>
              <a:gd name="connsiteX355" fmla="*/ 7870852 w 8561554"/>
              <a:gd name="connsiteY355" fmla="*/ 3892386 h 6423686"/>
              <a:gd name="connsiteX356" fmla="*/ 8108198 w 8561554"/>
              <a:gd name="connsiteY356" fmla="*/ 4129458 h 6423686"/>
              <a:gd name="connsiteX357" fmla="*/ 8228434 w 8561554"/>
              <a:gd name="connsiteY357" fmla="*/ 4247994 h 6423686"/>
              <a:gd name="connsiteX358" fmla="*/ 8108198 w 8561554"/>
              <a:gd name="connsiteY358" fmla="*/ 4368090 h 6423686"/>
              <a:gd name="connsiteX359" fmla="*/ 7870852 w 8561554"/>
              <a:gd name="connsiteY359" fmla="*/ 4605162 h 6423686"/>
              <a:gd name="connsiteX360" fmla="*/ 7750618 w 8561554"/>
              <a:gd name="connsiteY360" fmla="*/ 4486626 h 6423686"/>
              <a:gd name="connsiteX361" fmla="*/ 7989526 w 8561554"/>
              <a:gd name="connsiteY361" fmla="*/ 4247994 h 6423686"/>
              <a:gd name="connsiteX362" fmla="*/ 7750618 w 8561554"/>
              <a:gd name="connsiteY362" fmla="*/ 4010923 h 6423686"/>
              <a:gd name="connsiteX363" fmla="*/ 6948011 w 8561554"/>
              <a:gd name="connsiteY363" fmla="*/ 3892386 h 6423686"/>
              <a:gd name="connsiteX364" fmla="*/ 7066684 w 8561554"/>
              <a:gd name="connsiteY364" fmla="*/ 4010923 h 6423686"/>
              <a:gd name="connsiteX365" fmla="*/ 6827776 w 8561554"/>
              <a:gd name="connsiteY365" fmla="*/ 4247994 h 6423686"/>
              <a:gd name="connsiteX366" fmla="*/ 7066684 w 8561554"/>
              <a:gd name="connsiteY366" fmla="*/ 4486626 h 6423686"/>
              <a:gd name="connsiteX367" fmla="*/ 6948011 w 8561554"/>
              <a:gd name="connsiteY367" fmla="*/ 4605162 h 6423686"/>
              <a:gd name="connsiteX368" fmla="*/ 6709104 w 8561554"/>
              <a:gd name="connsiteY368" fmla="*/ 4368090 h 6423686"/>
              <a:gd name="connsiteX369" fmla="*/ 6590430 w 8561554"/>
              <a:gd name="connsiteY369" fmla="*/ 4247994 h 6423686"/>
              <a:gd name="connsiteX370" fmla="*/ 6709104 w 8561554"/>
              <a:gd name="connsiteY370" fmla="*/ 4129458 h 6423686"/>
              <a:gd name="connsiteX371" fmla="*/ 609922 w 8561554"/>
              <a:gd name="connsiteY371" fmla="*/ 3658433 h 6423686"/>
              <a:gd name="connsiteX372" fmla="*/ 1086176 w 8561554"/>
              <a:gd name="connsiteY372" fmla="*/ 4134137 h 6423686"/>
              <a:gd name="connsiteX373" fmla="*/ 1204851 w 8561554"/>
              <a:gd name="connsiteY373" fmla="*/ 4254233 h 6423686"/>
              <a:gd name="connsiteX374" fmla="*/ 1086176 w 8561554"/>
              <a:gd name="connsiteY374" fmla="*/ 4372769 h 6423686"/>
              <a:gd name="connsiteX375" fmla="*/ 609922 w 8561554"/>
              <a:gd name="connsiteY375" fmla="*/ 4848472 h 6423686"/>
              <a:gd name="connsiteX376" fmla="*/ 489696 w 8561554"/>
              <a:gd name="connsiteY376" fmla="*/ 4729937 h 6423686"/>
              <a:gd name="connsiteX377" fmla="*/ 965943 w 8561554"/>
              <a:gd name="connsiteY377" fmla="*/ 4254233 h 6423686"/>
              <a:gd name="connsiteX378" fmla="*/ 489696 w 8561554"/>
              <a:gd name="connsiteY378" fmla="*/ 3776970 h 6423686"/>
              <a:gd name="connsiteX379" fmla="*/ 4359060 w 8561554"/>
              <a:gd name="connsiteY379" fmla="*/ 3656874 h 6423686"/>
              <a:gd name="connsiteX380" fmla="*/ 4835314 w 8561554"/>
              <a:gd name="connsiteY380" fmla="*/ 4132577 h 6423686"/>
              <a:gd name="connsiteX381" fmla="*/ 4953988 w 8561554"/>
              <a:gd name="connsiteY381" fmla="*/ 4251113 h 6423686"/>
              <a:gd name="connsiteX382" fmla="*/ 4835314 w 8561554"/>
              <a:gd name="connsiteY382" fmla="*/ 4369650 h 6423686"/>
              <a:gd name="connsiteX383" fmla="*/ 4359060 w 8561554"/>
              <a:gd name="connsiteY383" fmla="*/ 4845353 h 6423686"/>
              <a:gd name="connsiteX384" fmla="*/ 4240387 w 8561554"/>
              <a:gd name="connsiteY384" fmla="*/ 4726817 h 6423686"/>
              <a:gd name="connsiteX385" fmla="*/ 4716642 w 8561554"/>
              <a:gd name="connsiteY385" fmla="*/ 4251113 h 6423686"/>
              <a:gd name="connsiteX386" fmla="*/ 4240387 w 8561554"/>
              <a:gd name="connsiteY386" fmla="*/ 3775410 h 6423686"/>
              <a:gd name="connsiteX387" fmla="*/ 2959966 w 8561554"/>
              <a:gd name="connsiteY387" fmla="*/ 3656874 h 6423686"/>
              <a:gd name="connsiteX388" fmla="*/ 3078638 w 8561554"/>
              <a:gd name="connsiteY388" fmla="*/ 3775410 h 6423686"/>
              <a:gd name="connsiteX389" fmla="*/ 2602385 w 8561554"/>
              <a:gd name="connsiteY389" fmla="*/ 4251113 h 6423686"/>
              <a:gd name="connsiteX390" fmla="*/ 3078638 w 8561554"/>
              <a:gd name="connsiteY390" fmla="*/ 4726817 h 6423686"/>
              <a:gd name="connsiteX391" fmla="*/ 2959966 w 8561554"/>
              <a:gd name="connsiteY391" fmla="*/ 4845353 h 6423686"/>
              <a:gd name="connsiteX392" fmla="*/ 2482150 w 8561554"/>
              <a:gd name="connsiteY392" fmla="*/ 4369650 h 6423686"/>
              <a:gd name="connsiteX393" fmla="*/ 2363477 w 8561554"/>
              <a:gd name="connsiteY393" fmla="*/ 4251113 h 6423686"/>
              <a:gd name="connsiteX394" fmla="*/ 2482150 w 8561554"/>
              <a:gd name="connsiteY394" fmla="*/ 4132577 h 6423686"/>
              <a:gd name="connsiteX395" fmla="*/ 8108198 w 8561554"/>
              <a:gd name="connsiteY395" fmla="*/ 3653755 h 6423686"/>
              <a:gd name="connsiteX396" fmla="*/ 8561554 w 8561554"/>
              <a:gd name="connsiteY396" fmla="*/ 4106586 h 6423686"/>
              <a:gd name="connsiteX397" fmla="*/ 8561554 w 8561554"/>
              <a:gd name="connsiteY397" fmla="*/ 4390963 h 6423686"/>
              <a:gd name="connsiteX398" fmla="*/ 8108198 w 8561554"/>
              <a:gd name="connsiteY398" fmla="*/ 4843794 h 6423686"/>
              <a:gd name="connsiteX399" fmla="*/ 7989526 w 8561554"/>
              <a:gd name="connsiteY399" fmla="*/ 4725257 h 6423686"/>
              <a:gd name="connsiteX400" fmla="*/ 8465780 w 8561554"/>
              <a:gd name="connsiteY400" fmla="*/ 4247994 h 6423686"/>
              <a:gd name="connsiteX401" fmla="*/ 7989526 w 8561554"/>
              <a:gd name="connsiteY401" fmla="*/ 3772291 h 6423686"/>
              <a:gd name="connsiteX402" fmla="*/ 6709104 w 8561554"/>
              <a:gd name="connsiteY402" fmla="*/ 3653755 h 6423686"/>
              <a:gd name="connsiteX403" fmla="*/ 6827776 w 8561554"/>
              <a:gd name="connsiteY403" fmla="*/ 3772291 h 6423686"/>
              <a:gd name="connsiteX404" fmla="*/ 6351522 w 8561554"/>
              <a:gd name="connsiteY404" fmla="*/ 4247994 h 6423686"/>
              <a:gd name="connsiteX405" fmla="*/ 6827776 w 8561554"/>
              <a:gd name="connsiteY405" fmla="*/ 4725257 h 6423686"/>
              <a:gd name="connsiteX406" fmla="*/ 6709104 w 8561554"/>
              <a:gd name="connsiteY406" fmla="*/ 4843794 h 6423686"/>
              <a:gd name="connsiteX407" fmla="*/ 6232850 w 8561554"/>
              <a:gd name="connsiteY407" fmla="*/ 4368090 h 6423686"/>
              <a:gd name="connsiteX408" fmla="*/ 6114176 w 8561554"/>
              <a:gd name="connsiteY408" fmla="*/ 4247994 h 6423686"/>
              <a:gd name="connsiteX409" fmla="*/ 6232850 w 8561554"/>
              <a:gd name="connsiteY409" fmla="*/ 4129458 h 6423686"/>
              <a:gd name="connsiteX410" fmla="*/ 1785724 w 8561554"/>
              <a:gd name="connsiteY410" fmla="*/ 3435399 h 6423686"/>
              <a:gd name="connsiteX411" fmla="*/ 1904398 w 8561554"/>
              <a:gd name="connsiteY411" fmla="*/ 3553936 h 6423686"/>
              <a:gd name="connsiteX412" fmla="*/ 2143305 w 8561554"/>
              <a:gd name="connsiteY412" fmla="*/ 3792567 h 6423686"/>
              <a:gd name="connsiteX413" fmla="*/ 2023070 w 8561554"/>
              <a:gd name="connsiteY413" fmla="*/ 3911103 h 6423686"/>
              <a:gd name="connsiteX414" fmla="*/ 1785724 w 8561554"/>
              <a:gd name="connsiteY414" fmla="*/ 3674031 h 6423686"/>
              <a:gd name="connsiteX415" fmla="*/ 1546816 w 8561554"/>
              <a:gd name="connsiteY415" fmla="*/ 3911103 h 6423686"/>
              <a:gd name="connsiteX416" fmla="*/ 1428143 w 8561554"/>
              <a:gd name="connsiteY416" fmla="*/ 3792567 h 6423686"/>
              <a:gd name="connsiteX417" fmla="*/ 1667050 w 8561554"/>
              <a:gd name="connsiteY417" fmla="*/ 3553936 h 6423686"/>
              <a:gd name="connsiteX418" fmla="*/ 5534862 w 8561554"/>
              <a:gd name="connsiteY418" fmla="*/ 3433840 h 6423686"/>
              <a:gd name="connsiteX419" fmla="*/ 5655098 w 8561554"/>
              <a:gd name="connsiteY419" fmla="*/ 3552375 h 6423686"/>
              <a:gd name="connsiteX420" fmla="*/ 5892443 w 8561554"/>
              <a:gd name="connsiteY420" fmla="*/ 3789447 h 6423686"/>
              <a:gd name="connsiteX421" fmla="*/ 5773770 w 8561554"/>
              <a:gd name="connsiteY421" fmla="*/ 3909543 h 6423686"/>
              <a:gd name="connsiteX422" fmla="*/ 5534862 w 8561554"/>
              <a:gd name="connsiteY422" fmla="*/ 3670912 h 6423686"/>
              <a:gd name="connsiteX423" fmla="*/ 5297516 w 8561554"/>
              <a:gd name="connsiteY423" fmla="*/ 3909543 h 6423686"/>
              <a:gd name="connsiteX424" fmla="*/ 5177280 w 8561554"/>
              <a:gd name="connsiteY424" fmla="*/ 3789447 h 6423686"/>
              <a:gd name="connsiteX425" fmla="*/ 5416188 w 8561554"/>
              <a:gd name="connsiteY425" fmla="*/ 3552375 h 6423686"/>
              <a:gd name="connsiteX426" fmla="*/ 2722617 w 8561554"/>
              <a:gd name="connsiteY426" fmla="*/ 3418242 h 6423686"/>
              <a:gd name="connsiteX427" fmla="*/ 2841295 w 8561554"/>
              <a:gd name="connsiteY427" fmla="*/ 3536778 h 6423686"/>
              <a:gd name="connsiteX428" fmla="*/ 2126129 w 8561554"/>
              <a:gd name="connsiteY428" fmla="*/ 4251113 h 6423686"/>
              <a:gd name="connsiteX429" fmla="*/ 2839733 w 8561554"/>
              <a:gd name="connsiteY429" fmla="*/ 4965448 h 6423686"/>
              <a:gd name="connsiteX430" fmla="*/ 2721057 w 8561554"/>
              <a:gd name="connsiteY430" fmla="*/ 5083985 h 6423686"/>
              <a:gd name="connsiteX431" fmla="*/ 2051179 w 8561554"/>
              <a:gd name="connsiteY431" fmla="*/ 4414880 h 6423686"/>
              <a:gd name="connsiteX432" fmla="*/ 2002772 w 8561554"/>
              <a:gd name="connsiteY432" fmla="*/ 4477267 h 6423686"/>
              <a:gd name="connsiteX433" fmla="*/ 1563991 w 8561554"/>
              <a:gd name="connsiteY433" fmla="*/ 4477267 h 6423686"/>
              <a:gd name="connsiteX434" fmla="*/ 1517147 w 8561554"/>
              <a:gd name="connsiteY434" fmla="*/ 4418000 h 6423686"/>
              <a:gd name="connsiteX435" fmla="*/ 847267 w 8561554"/>
              <a:gd name="connsiteY435" fmla="*/ 5087104 h 6423686"/>
              <a:gd name="connsiteX436" fmla="*/ 728595 w 8561554"/>
              <a:gd name="connsiteY436" fmla="*/ 4968568 h 6423686"/>
              <a:gd name="connsiteX437" fmla="*/ 1443757 w 8561554"/>
              <a:gd name="connsiteY437" fmla="*/ 4254233 h 6423686"/>
              <a:gd name="connsiteX438" fmla="*/ 728595 w 8561554"/>
              <a:gd name="connsiteY438" fmla="*/ 3539898 h 6423686"/>
              <a:gd name="connsiteX439" fmla="*/ 847267 w 8561554"/>
              <a:gd name="connsiteY439" fmla="*/ 3421361 h 6423686"/>
              <a:gd name="connsiteX440" fmla="*/ 1520271 w 8561554"/>
              <a:gd name="connsiteY440" fmla="*/ 4093585 h 6423686"/>
              <a:gd name="connsiteX441" fmla="*/ 1563991 w 8561554"/>
              <a:gd name="connsiteY441" fmla="*/ 4040556 h 6423686"/>
              <a:gd name="connsiteX442" fmla="*/ 2002772 w 8561554"/>
              <a:gd name="connsiteY442" fmla="*/ 4040556 h 6423686"/>
              <a:gd name="connsiteX443" fmla="*/ 2046493 w 8561554"/>
              <a:gd name="connsiteY443" fmla="*/ 4093585 h 6423686"/>
              <a:gd name="connsiteX444" fmla="*/ 8347106 w 8561554"/>
              <a:gd name="connsiteY444" fmla="*/ 3415123 h 6423686"/>
              <a:gd name="connsiteX445" fmla="*/ 8561554 w 8561554"/>
              <a:gd name="connsiteY445" fmla="*/ 3629323 h 6423686"/>
              <a:gd name="connsiteX446" fmla="*/ 8561554 w 8561554"/>
              <a:gd name="connsiteY446" fmla="*/ 3867954 h 6423686"/>
              <a:gd name="connsiteX447" fmla="*/ 8228434 w 8561554"/>
              <a:gd name="connsiteY447" fmla="*/ 3535219 h 6423686"/>
              <a:gd name="connsiteX448" fmla="*/ 6471756 w 8561554"/>
              <a:gd name="connsiteY448" fmla="*/ 3415123 h 6423686"/>
              <a:gd name="connsiteX449" fmla="*/ 6590430 w 8561554"/>
              <a:gd name="connsiteY449" fmla="*/ 3533660 h 6423686"/>
              <a:gd name="connsiteX450" fmla="*/ 5875268 w 8561554"/>
              <a:gd name="connsiteY450" fmla="*/ 4247994 h 6423686"/>
              <a:gd name="connsiteX451" fmla="*/ 6590430 w 8561554"/>
              <a:gd name="connsiteY451" fmla="*/ 4962329 h 6423686"/>
              <a:gd name="connsiteX452" fmla="*/ 6470195 w 8561554"/>
              <a:gd name="connsiteY452" fmla="*/ 5080866 h 6423686"/>
              <a:gd name="connsiteX453" fmla="*/ 5800316 w 8561554"/>
              <a:gd name="connsiteY453" fmla="*/ 4411761 h 6423686"/>
              <a:gd name="connsiteX454" fmla="*/ 5751910 w 8561554"/>
              <a:gd name="connsiteY454" fmla="*/ 4474148 h 6423686"/>
              <a:gd name="connsiteX455" fmla="*/ 5313130 w 8561554"/>
              <a:gd name="connsiteY455" fmla="*/ 4474148 h 6423686"/>
              <a:gd name="connsiteX456" fmla="*/ 5266286 w 8561554"/>
              <a:gd name="connsiteY456" fmla="*/ 4414881 h 6423686"/>
              <a:gd name="connsiteX457" fmla="*/ 4596407 w 8561554"/>
              <a:gd name="connsiteY457" fmla="*/ 5083985 h 6423686"/>
              <a:gd name="connsiteX458" fmla="*/ 4477734 w 8561554"/>
              <a:gd name="connsiteY458" fmla="*/ 4965449 h 6423686"/>
              <a:gd name="connsiteX459" fmla="*/ 5192896 w 8561554"/>
              <a:gd name="connsiteY459" fmla="*/ 4251114 h 6423686"/>
              <a:gd name="connsiteX460" fmla="*/ 4477734 w 8561554"/>
              <a:gd name="connsiteY460" fmla="*/ 3536779 h 6423686"/>
              <a:gd name="connsiteX461" fmla="*/ 4596407 w 8561554"/>
              <a:gd name="connsiteY461" fmla="*/ 3418243 h 6423686"/>
              <a:gd name="connsiteX462" fmla="*/ 5269409 w 8561554"/>
              <a:gd name="connsiteY462" fmla="*/ 4090466 h 6423686"/>
              <a:gd name="connsiteX463" fmla="*/ 5313130 w 8561554"/>
              <a:gd name="connsiteY463" fmla="*/ 4037437 h 6423686"/>
              <a:gd name="connsiteX464" fmla="*/ 5751910 w 8561554"/>
              <a:gd name="connsiteY464" fmla="*/ 4037437 h 6423686"/>
              <a:gd name="connsiteX465" fmla="*/ 5795632 w 8561554"/>
              <a:gd name="connsiteY465" fmla="*/ 4090466 h 6423686"/>
              <a:gd name="connsiteX466" fmla="*/ 8561554 w 8561554"/>
              <a:gd name="connsiteY466" fmla="*/ 3202485 h 6423686"/>
              <a:gd name="connsiteX467" fmla="*/ 8561554 w 8561554"/>
              <a:gd name="connsiteY467" fmla="*/ 3421886 h 6423686"/>
              <a:gd name="connsiteX468" fmla="*/ 8451726 w 8561554"/>
              <a:gd name="connsiteY468" fmla="*/ 3312184 h 6423686"/>
              <a:gd name="connsiteX469" fmla="*/ 623976 w 8561554"/>
              <a:gd name="connsiteY469" fmla="*/ 3196768 h 6423686"/>
              <a:gd name="connsiteX470" fmla="*/ 742648 w 8561554"/>
              <a:gd name="connsiteY470" fmla="*/ 3315304 h 6423686"/>
              <a:gd name="connsiteX471" fmla="*/ 74338 w 8561554"/>
              <a:gd name="connsiteY471" fmla="*/ 3982849 h 6423686"/>
              <a:gd name="connsiteX472" fmla="*/ 127430 w 8561554"/>
              <a:gd name="connsiteY472" fmla="*/ 4026519 h 6423686"/>
              <a:gd name="connsiteX473" fmla="*/ 127430 w 8561554"/>
              <a:gd name="connsiteY473" fmla="*/ 4464790 h 6423686"/>
              <a:gd name="connsiteX474" fmla="*/ 107232 w 8561554"/>
              <a:gd name="connsiteY474" fmla="*/ 4480426 h 6423686"/>
              <a:gd name="connsiteX475" fmla="*/ 69426 w 8561554"/>
              <a:gd name="connsiteY475" fmla="*/ 4261575 h 6423686"/>
              <a:gd name="connsiteX476" fmla="*/ 72388 w 8561554"/>
              <a:gd name="connsiteY476" fmla="*/ 4246436 h 6423686"/>
              <a:gd name="connsiteX477" fmla="*/ 60383 w 8561554"/>
              <a:gd name="connsiteY477" fmla="*/ 4185071 h 6423686"/>
              <a:gd name="connsiteX478" fmla="*/ 57429 w 8561554"/>
              <a:gd name="connsiteY478" fmla="*/ 4180637 h 6423686"/>
              <a:gd name="connsiteX479" fmla="*/ 27928 w 8561554"/>
              <a:gd name="connsiteY479" fmla="*/ 3940635 h 6423686"/>
              <a:gd name="connsiteX480" fmla="*/ 17752 w 8561554"/>
              <a:gd name="connsiteY480" fmla="*/ 3802297 h 6423686"/>
              <a:gd name="connsiteX481" fmla="*/ 2944349 w 8561554"/>
              <a:gd name="connsiteY481" fmla="*/ 3195209 h 6423686"/>
              <a:gd name="connsiteX482" fmla="*/ 3659513 w 8561554"/>
              <a:gd name="connsiteY482" fmla="*/ 3909543 h 6423686"/>
              <a:gd name="connsiteX483" fmla="*/ 4374675 w 8561554"/>
              <a:gd name="connsiteY483" fmla="*/ 3195209 h 6423686"/>
              <a:gd name="connsiteX484" fmla="*/ 4493348 w 8561554"/>
              <a:gd name="connsiteY484" fmla="*/ 3313744 h 6423686"/>
              <a:gd name="connsiteX485" fmla="*/ 3825030 w 8561554"/>
              <a:gd name="connsiteY485" fmla="*/ 3981288 h 6423686"/>
              <a:gd name="connsiteX486" fmla="*/ 3878122 w 8561554"/>
              <a:gd name="connsiteY486" fmla="*/ 4024960 h 6423686"/>
              <a:gd name="connsiteX487" fmla="*/ 3878122 w 8561554"/>
              <a:gd name="connsiteY487" fmla="*/ 4463231 h 6423686"/>
              <a:gd name="connsiteX488" fmla="*/ 3815661 w 8561554"/>
              <a:gd name="connsiteY488" fmla="*/ 4511581 h 6423686"/>
              <a:gd name="connsiteX489" fmla="*/ 4493348 w 8561554"/>
              <a:gd name="connsiteY489" fmla="*/ 5188483 h 6423686"/>
              <a:gd name="connsiteX490" fmla="*/ 4374675 w 8561554"/>
              <a:gd name="connsiteY490" fmla="*/ 5307020 h 6423686"/>
              <a:gd name="connsiteX491" fmla="*/ 3659513 w 8561554"/>
              <a:gd name="connsiteY491" fmla="*/ 4592684 h 6423686"/>
              <a:gd name="connsiteX492" fmla="*/ 2944349 w 8561554"/>
              <a:gd name="connsiteY492" fmla="*/ 5307020 h 6423686"/>
              <a:gd name="connsiteX493" fmla="*/ 2825677 w 8561554"/>
              <a:gd name="connsiteY493" fmla="*/ 5188483 h 6423686"/>
              <a:gd name="connsiteX494" fmla="*/ 3503363 w 8561554"/>
              <a:gd name="connsiteY494" fmla="*/ 4511581 h 6423686"/>
              <a:gd name="connsiteX495" fmla="*/ 3440904 w 8561554"/>
              <a:gd name="connsiteY495" fmla="*/ 4463231 h 6423686"/>
              <a:gd name="connsiteX496" fmla="*/ 3440904 w 8561554"/>
              <a:gd name="connsiteY496" fmla="*/ 4024960 h 6423686"/>
              <a:gd name="connsiteX497" fmla="*/ 3493994 w 8561554"/>
              <a:gd name="connsiteY497" fmla="*/ 3981288 h 6423686"/>
              <a:gd name="connsiteX498" fmla="*/ 2825677 w 8561554"/>
              <a:gd name="connsiteY498" fmla="*/ 3313744 h 6423686"/>
              <a:gd name="connsiteX499" fmla="*/ 6693489 w 8561554"/>
              <a:gd name="connsiteY499" fmla="*/ 3192089 h 6423686"/>
              <a:gd name="connsiteX500" fmla="*/ 7408652 w 8561554"/>
              <a:gd name="connsiteY500" fmla="*/ 3906423 h 6423686"/>
              <a:gd name="connsiteX501" fmla="*/ 8123814 w 8561554"/>
              <a:gd name="connsiteY501" fmla="*/ 3192089 h 6423686"/>
              <a:gd name="connsiteX502" fmla="*/ 8242486 w 8561554"/>
              <a:gd name="connsiteY502" fmla="*/ 3310624 h 6423686"/>
              <a:gd name="connsiteX503" fmla="*/ 7574168 w 8561554"/>
              <a:gd name="connsiteY503" fmla="*/ 3978168 h 6423686"/>
              <a:gd name="connsiteX504" fmla="*/ 7627260 w 8561554"/>
              <a:gd name="connsiteY504" fmla="*/ 4021840 h 6423686"/>
              <a:gd name="connsiteX505" fmla="*/ 7627260 w 8561554"/>
              <a:gd name="connsiteY505" fmla="*/ 4460111 h 6423686"/>
              <a:gd name="connsiteX506" fmla="*/ 7564800 w 8561554"/>
              <a:gd name="connsiteY506" fmla="*/ 4508461 h 6423686"/>
              <a:gd name="connsiteX507" fmla="*/ 8242486 w 8561554"/>
              <a:gd name="connsiteY507" fmla="*/ 5185363 h 6423686"/>
              <a:gd name="connsiteX508" fmla="*/ 8123814 w 8561554"/>
              <a:gd name="connsiteY508" fmla="*/ 5303899 h 6423686"/>
              <a:gd name="connsiteX509" fmla="*/ 7408652 w 8561554"/>
              <a:gd name="connsiteY509" fmla="*/ 4589565 h 6423686"/>
              <a:gd name="connsiteX510" fmla="*/ 6693489 w 8561554"/>
              <a:gd name="connsiteY510" fmla="*/ 5303899 h 6423686"/>
              <a:gd name="connsiteX511" fmla="*/ 6574814 w 8561554"/>
              <a:gd name="connsiteY511" fmla="*/ 5185363 h 6423686"/>
              <a:gd name="connsiteX512" fmla="*/ 7252502 w 8561554"/>
              <a:gd name="connsiteY512" fmla="*/ 4508461 h 6423686"/>
              <a:gd name="connsiteX513" fmla="*/ 7190042 w 8561554"/>
              <a:gd name="connsiteY513" fmla="*/ 4460111 h 6423686"/>
              <a:gd name="connsiteX514" fmla="*/ 7190042 w 8561554"/>
              <a:gd name="connsiteY514" fmla="*/ 4021840 h 6423686"/>
              <a:gd name="connsiteX515" fmla="*/ 7243132 w 8561554"/>
              <a:gd name="connsiteY515" fmla="*/ 3978168 h 6423686"/>
              <a:gd name="connsiteX516" fmla="*/ 6574814 w 8561554"/>
              <a:gd name="connsiteY516" fmla="*/ 3310624 h 6423686"/>
              <a:gd name="connsiteX517" fmla="*/ 1785724 w 8561554"/>
              <a:gd name="connsiteY517" fmla="*/ 2959700 h 6423686"/>
              <a:gd name="connsiteX518" fmla="*/ 1904398 w 8561554"/>
              <a:gd name="connsiteY518" fmla="*/ 3078234 h 6423686"/>
              <a:gd name="connsiteX519" fmla="*/ 2380654 w 8561554"/>
              <a:gd name="connsiteY519" fmla="*/ 3553935 h 6423686"/>
              <a:gd name="connsiteX520" fmla="*/ 2261979 w 8561554"/>
              <a:gd name="connsiteY520" fmla="*/ 3674031 h 6423686"/>
              <a:gd name="connsiteX521" fmla="*/ 1785724 w 8561554"/>
              <a:gd name="connsiteY521" fmla="*/ 3198327 h 6423686"/>
              <a:gd name="connsiteX522" fmla="*/ 1309470 w 8561554"/>
              <a:gd name="connsiteY522" fmla="*/ 3674031 h 6423686"/>
              <a:gd name="connsiteX523" fmla="*/ 1189234 w 8561554"/>
              <a:gd name="connsiteY523" fmla="*/ 3553935 h 6423686"/>
              <a:gd name="connsiteX524" fmla="*/ 1667050 w 8561554"/>
              <a:gd name="connsiteY524" fmla="*/ 3078234 h 6423686"/>
              <a:gd name="connsiteX525" fmla="*/ 385077 w 8561554"/>
              <a:gd name="connsiteY525" fmla="*/ 2959700 h 6423686"/>
              <a:gd name="connsiteX526" fmla="*/ 505311 w 8561554"/>
              <a:gd name="connsiteY526" fmla="*/ 3078235 h 6423686"/>
              <a:gd name="connsiteX527" fmla="*/ 29056 w 8561554"/>
              <a:gd name="connsiteY527" fmla="*/ 3553935 h 6423686"/>
              <a:gd name="connsiteX528" fmla="*/ 5111 w 8561554"/>
              <a:gd name="connsiteY528" fmla="*/ 3577852 h 6423686"/>
              <a:gd name="connsiteX529" fmla="*/ 0 w 8561554"/>
              <a:gd name="connsiteY529" fmla="*/ 3368896 h 6423686"/>
              <a:gd name="connsiteX530" fmla="*/ 616 w 8561554"/>
              <a:gd name="connsiteY530" fmla="*/ 3343712 h 6423686"/>
              <a:gd name="connsiteX531" fmla="*/ 5534862 w 8561554"/>
              <a:gd name="connsiteY531" fmla="*/ 2956584 h 6423686"/>
              <a:gd name="connsiteX532" fmla="*/ 5655096 w 8561554"/>
              <a:gd name="connsiteY532" fmla="*/ 3076677 h 6423686"/>
              <a:gd name="connsiteX533" fmla="*/ 6131352 w 8561554"/>
              <a:gd name="connsiteY533" fmla="*/ 3552375 h 6423686"/>
              <a:gd name="connsiteX534" fmla="*/ 6011116 w 8561554"/>
              <a:gd name="connsiteY534" fmla="*/ 3670912 h 6423686"/>
              <a:gd name="connsiteX535" fmla="*/ 5534862 w 8561554"/>
              <a:gd name="connsiteY535" fmla="*/ 3195209 h 6423686"/>
              <a:gd name="connsiteX536" fmla="*/ 5058608 w 8561554"/>
              <a:gd name="connsiteY536" fmla="*/ 3670912 h 6423686"/>
              <a:gd name="connsiteX537" fmla="*/ 4939934 w 8561554"/>
              <a:gd name="connsiteY537" fmla="*/ 3552375 h 6423686"/>
              <a:gd name="connsiteX538" fmla="*/ 5416188 w 8561554"/>
              <a:gd name="connsiteY538" fmla="*/ 3076677 h 6423686"/>
              <a:gd name="connsiteX539" fmla="*/ 3183258 w 8561554"/>
              <a:gd name="connsiteY539" fmla="*/ 2956584 h 6423686"/>
              <a:gd name="connsiteX540" fmla="*/ 3659513 w 8561554"/>
              <a:gd name="connsiteY540" fmla="*/ 3433840 h 6423686"/>
              <a:gd name="connsiteX541" fmla="*/ 4135767 w 8561554"/>
              <a:gd name="connsiteY541" fmla="*/ 2956584 h 6423686"/>
              <a:gd name="connsiteX542" fmla="*/ 4254441 w 8561554"/>
              <a:gd name="connsiteY542" fmla="*/ 3076677 h 6423686"/>
              <a:gd name="connsiteX543" fmla="*/ 3778185 w 8561554"/>
              <a:gd name="connsiteY543" fmla="*/ 3552375 h 6423686"/>
              <a:gd name="connsiteX544" fmla="*/ 3659513 w 8561554"/>
              <a:gd name="connsiteY544" fmla="*/ 3670912 h 6423686"/>
              <a:gd name="connsiteX545" fmla="*/ 3539277 w 8561554"/>
              <a:gd name="connsiteY545" fmla="*/ 3552375 h 6423686"/>
              <a:gd name="connsiteX546" fmla="*/ 3063023 w 8561554"/>
              <a:gd name="connsiteY546" fmla="*/ 3076677 h 6423686"/>
              <a:gd name="connsiteX547" fmla="*/ 6932397 w 8561554"/>
              <a:gd name="connsiteY547" fmla="*/ 2955021 h 6423686"/>
              <a:gd name="connsiteX548" fmla="*/ 7408652 w 8561554"/>
              <a:gd name="connsiteY548" fmla="*/ 3430720 h 6423686"/>
              <a:gd name="connsiteX549" fmla="*/ 7884906 w 8561554"/>
              <a:gd name="connsiteY549" fmla="*/ 2955021 h 6423686"/>
              <a:gd name="connsiteX550" fmla="*/ 8005140 w 8561554"/>
              <a:gd name="connsiteY550" fmla="*/ 3073558 h 6423686"/>
              <a:gd name="connsiteX551" fmla="*/ 7527324 w 8561554"/>
              <a:gd name="connsiteY551" fmla="*/ 3549255 h 6423686"/>
              <a:gd name="connsiteX552" fmla="*/ 7408652 w 8561554"/>
              <a:gd name="connsiteY552" fmla="*/ 3669351 h 6423686"/>
              <a:gd name="connsiteX553" fmla="*/ 7289977 w 8561554"/>
              <a:gd name="connsiteY553" fmla="*/ 3549255 h 6423686"/>
              <a:gd name="connsiteX554" fmla="*/ 6813722 w 8561554"/>
              <a:gd name="connsiteY554" fmla="*/ 3073558 h 6423686"/>
              <a:gd name="connsiteX555" fmla="*/ 147728 w 8561554"/>
              <a:gd name="connsiteY555" fmla="*/ 2721074 h 6423686"/>
              <a:gd name="connsiteX556" fmla="*/ 266402 w 8561554"/>
              <a:gd name="connsiteY556" fmla="*/ 2841167 h 6423686"/>
              <a:gd name="connsiteX557" fmla="*/ 29055 w 8561554"/>
              <a:gd name="connsiteY557" fmla="*/ 3078235 h 6423686"/>
              <a:gd name="connsiteX558" fmla="*/ 6560 w 8561554"/>
              <a:gd name="connsiteY558" fmla="*/ 3100704 h 6423686"/>
              <a:gd name="connsiteX559" fmla="*/ 7039 w 8561554"/>
              <a:gd name="connsiteY559" fmla="*/ 3081138 h 6423686"/>
              <a:gd name="connsiteX560" fmla="*/ 24469 w 8561554"/>
              <a:gd name="connsiteY560" fmla="*/ 2844190 h 6423686"/>
              <a:gd name="connsiteX561" fmla="*/ 3420604 w 8561554"/>
              <a:gd name="connsiteY561" fmla="*/ 2719518 h 6423686"/>
              <a:gd name="connsiteX562" fmla="*/ 3659513 w 8561554"/>
              <a:gd name="connsiteY562" fmla="*/ 2956584 h 6423686"/>
              <a:gd name="connsiteX563" fmla="*/ 3896859 w 8561554"/>
              <a:gd name="connsiteY563" fmla="*/ 2719518 h 6423686"/>
              <a:gd name="connsiteX564" fmla="*/ 4017093 w 8561554"/>
              <a:gd name="connsiteY564" fmla="*/ 2838051 h 6423686"/>
              <a:gd name="connsiteX565" fmla="*/ 3778185 w 8561554"/>
              <a:gd name="connsiteY565" fmla="*/ 3076676 h 6423686"/>
              <a:gd name="connsiteX566" fmla="*/ 3659513 w 8561554"/>
              <a:gd name="connsiteY566" fmla="*/ 3195209 h 6423686"/>
              <a:gd name="connsiteX567" fmla="*/ 3539277 w 8561554"/>
              <a:gd name="connsiteY567" fmla="*/ 3076676 h 6423686"/>
              <a:gd name="connsiteX568" fmla="*/ 3301932 w 8561554"/>
              <a:gd name="connsiteY568" fmla="*/ 2838051 h 6423686"/>
              <a:gd name="connsiteX569" fmla="*/ 7171304 w 8561554"/>
              <a:gd name="connsiteY569" fmla="*/ 2716397 h 6423686"/>
              <a:gd name="connsiteX570" fmla="*/ 7408650 w 8561554"/>
              <a:gd name="connsiteY570" fmla="*/ 2955021 h 6423686"/>
              <a:gd name="connsiteX571" fmla="*/ 7647558 w 8561554"/>
              <a:gd name="connsiteY571" fmla="*/ 2716397 h 6423686"/>
              <a:gd name="connsiteX572" fmla="*/ 7766232 w 8561554"/>
              <a:gd name="connsiteY572" fmla="*/ 2836491 h 6423686"/>
              <a:gd name="connsiteX573" fmla="*/ 7527324 w 8561554"/>
              <a:gd name="connsiteY573" fmla="*/ 3073557 h 6423686"/>
              <a:gd name="connsiteX574" fmla="*/ 7408650 w 8561554"/>
              <a:gd name="connsiteY574" fmla="*/ 3192089 h 6423686"/>
              <a:gd name="connsiteX575" fmla="*/ 7289977 w 8561554"/>
              <a:gd name="connsiteY575" fmla="*/ 3073557 h 6423686"/>
              <a:gd name="connsiteX576" fmla="*/ 7051069 w 8561554"/>
              <a:gd name="connsiteY576" fmla="*/ 2836491 h 6423686"/>
              <a:gd name="connsiteX577" fmla="*/ 146163 w 8561554"/>
              <a:gd name="connsiteY577" fmla="*/ 2381057 h 6423686"/>
              <a:gd name="connsiteX578" fmla="*/ 122739 w 8561554"/>
              <a:gd name="connsiteY578" fmla="*/ 2488677 h 6423686"/>
              <a:gd name="connsiteX579" fmla="*/ 146163 w 8561554"/>
              <a:gd name="connsiteY579" fmla="*/ 2381057 h 6423686"/>
              <a:gd name="connsiteX580" fmla="*/ 3895298 w 8561554"/>
              <a:gd name="connsiteY580" fmla="*/ 2377940 h 6423686"/>
              <a:gd name="connsiteX581" fmla="*/ 3871876 w 8561554"/>
              <a:gd name="connsiteY581" fmla="*/ 2485560 h 6423686"/>
              <a:gd name="connsiteX582" fmla="*/ 3895298 w 8561554"/>
              <a:gd name="connsiteY582" fmla="*/ 2377940 h 6423686"/>
              <a:gd name="connsiteX583" fmla="*/ 8561554 w 8561554"/>
              <a:gd name="connsiteY583" fmla="*/ 2279156 h 6423686"/>
              <a:gd name="connsiteX584" fmla="*/ 8561554 w 8561554"/>
              <a:gd name="connsiteY584" fmla="*/ 2470488 h 6423686"/>
              <a:gd name="connsiteX585" fmla="*/ 8465780 w 8561554"/>
              <a:gd name="connsiteY585" fmla="*/ 2374822 h 6423686"/>
              <a:gd name="connsiteX586" fmla="*/ 7199410 w 8561554"/>
              <a:gd name="connsiteY586" fmla="*/ 2270321 h 6423686"/>
              <a:gd name="connsiteX587" fmla="*/ 7179160 w 8561554"/>
              <a:gd name="connsiteY587" fmla="*/ 2322839 h 6423686"/>
              <a:gd name="connsiteX588" fmla="*/ 7172656 w 8561554"/>
              <a:gd name="connsiteY588" fmla="*/ 2373665 h 6423686"/>
              <a:gd name="connsiteX589" fmla="*/ 7171499 w 8561554"/>
              <a:gd name="connsiteY589" fmla="*/ 2378137 h 6423686"/>
              <a:gd name="connsiteX590" fmla="*/ 7196288 w 8561554"/>
              <a:gd name="connsiteY590" fmla="*/ 2487122 h 6423686"/>
              <a:gd name="connsiteX591" fmla="*/ 7172084 w 8561554"/>
              <a:gd name="connsiteY591" fmla="*/ 2378137 h 6423686"/>
              <a:gd name="connsiteX592" fmla="*/ 7172656 w 8561554"/>
              <a:gd name="connsiteY592" fmla="*/ 2373665 h 6423686"/>
              <a:gd name="connsiteX593" fmla="*/ 3659513 w 8561554"/>
              <a:gd name="connsiteY593" fmla="*/ 2220797 h 6423686"/>
              <a:gd name="connsiteX594" fmla="*/ 3543963 w 8561554"/>
              <a:gd name="connsiteY594" fmla="*/ 2268758 h 6423686"/>
              <a:gd name="connsiteX595" fmla="*/ 3506486 w 8561554"/>
              <a:gd name="connsiteY595" fmla="*/ 2328027 h 6423686"/>
              <a:gd name="connsiteX596" fmla="*/ 3503364 w 8561554"/>
              <a:gd name="connsiteY596" fmla="*/ 2432530 h 6423686"/>
              <a:gd name="connsiteX597" fmla="*/ 3543963 w 8561554"/>
              <a:gd name="connsiteY597" fmla="*/ 2499594 h 6423686"/>
              <a:gd name="connsiteX598" fmla="*/ 3775063 w 8561554"/>
              <a:gd name="connsiteY598" fmla="*/ 2499594 h 6423686"/>
              <a:gd name="connsiteX599" fmla="*/ 3815663 w 8561554"/>
              <a:gd name="connsiteY599" fmla="*/ 2429409 h 6423686"/>
              <a:gd name="connsiteX600" fmla="*/ 3812539 w 8561554"/>
              <a:gd name="connsiteY600" fmla="*/ 2328027 h 6423686"/>
              <a:gd name="connsiteX601" fmla="*/ 3775063 w 8561554"/>
              <a:gd name="connsiteY601" fmla="*/ 2268758 h 6423686"/>
              <a:gd name="connsiteX602" fmla="*/ 3659513 w 8561554"/>
              <a:gd name="connsiteY602" fmla="*/ 2220797 h 6423686"/>
              <a:gd name="connsiteX603" fmla="*/ 7408650 w 8561554"/>
              <a:gd name="connsiteY603" fmla="*/ 2219239 h 6423686"/>
              <a:gd name="connsiteX604" fmla="*/ 7293100 w 8561554"/>
              <a:gd name="connsiteY604" fmla="*/ 2267201 h 6423686"/>
              <a:gd name="connsiteX605" fmla="*/ 7255624 w 8561554"/>
              <a:gd name="connsiteY605" fmla="*/ 2326470 h 6423686"/>
              <a:gd name="connsiteX606" fmla="*/ 7252502 w 8561554"/>
              <a:gd name="connsiteY606" fmla="*/ 2430974 h 6423686"/>
              <a:gd name="connsiteX607" fmla="*/ 7293100 w 8561554"/>
              <a:gd name="connsiteY607" fmla="*/ 2498039 h 6423686"/>
              <a:gd name="connsiteX608" fmla="*/ 7524200 w 8561554"/>
              <a:gd name="connsiteY608" fmla="*/ 2498039 h 6423686"/>
              <a:gd name="connsiteX609" fmla="*/ 7564800 w 8561554"/>
              <a:gd name="connsiteY609" fmla="*/ 2427851 h 6423686"/>
              <a:gd name="connsiteX610" fmla="*/ 7561676 w 8561554"/>
              <a:gd name="connsiteY610" fmla="*/ 2326470 h 6423686"/>
              <a:gd name="connsiteX611" fmla="*/ 7524200 w 8561554"/>
              <a:gd name="connsiteY611" fmla="*/ 2267201 h 6423686"/>
              <a:gd name="connsiteX612" fmla="*/ 7408650 w 8561554"/>
              <a:gd name="connsiteY612" fmla="*/ 2219239 h 6423686"/>
              <a:gd name="connsiteX613" fmla="*/ 1785726 w 8561554"/>
              <a:gd name="connsiteY613" fmla="*/ 2208319 h 6423686"/>
              <a:gd name="connsiteX614" fmla="*/ 1729512 w 8561554"/>
              <a:gd name="connsiteY614" fmla="*/ 2218848 h 6423686"/>
              <a:gd name="connsiteX615" fmla="*/ 1670173 w 8561554"/>
              <a:gd name="connsiteY615" fmla="*/ 2256281 h 6423686"/>
              <a:gd name="connsiteX616" fmla="*/ 1670173 w 8561554"/>
              <a:gd name="connsiteY616" fmla="*/ 2487117 h 6423686"/>
              <a:gd name="connsiteX617" fmla="*/ 1740441 w 8561554"/>
              <a:gd name="connsiteY617" fmla="*/ 2529230 h 6423686"/>
              <a:gd name="connsiteX618" fmla="*/ 1831008 w 8561554"/>
              <a:gd name="connsiteY618" fmla="*/ 2529230 h 6423686"/>
              <a:gd name="connsiteX619" fmla="*/ 1901275 w 8561554"/>
              <a:gd name="connsiteY619" fmla="*/ 2487117 h 6423686"/>
              <a:gd name="connsiteX620" fmla="*/ 1901275 w 8561554"/>
              <a:gd name="connsiteY620" fmla="*/ 2256281 h 6423686"/>
              <a:gd name="connsiteX621" fmla="*/ 1841940 w 8561554"/>
              <a:gd name="connsiteY621" fmla="*/ 2218848 h 6423686"/>
              <a:gd name="connsiteX622" fmla="*/ 1785726 w 8561554"/>
              <a:gd name="connsiteY622" fmla="*/ 2208319 h 6423686"/>
              <a:gd name="connsiteX623" fmla="*/ 5534862 w 8561554"/>
              <a:gd name="connsiteY623" fmla="*/ 2206762 h 6423686"/>
              <a:gd name="connsiteX624" fmla="*/ 5478648 w 8561554"/>
              <a:gd name="connsiteY624" fmla="*/ 2217288 h 6423686"/>
              <a:gd name="connsiteX625" fmla="*/ 5419312 w 8561554"/>
              <a:gd name="connsiteY625" fmla="*/ 2254723 h 6423686"/>
              <a:gd name="connsiteX626" fmla="*/ 5419312 w 8561554"/>
              <a:gd name="connsiteY626" fmla="*/ 2485564 h 6423686"/>
              <a:gd name="connsiteX627" fmla="*/ 5489578 w 8561554"/>
              <a:gd name="connsiteY627" fmla="*/ 2527676 h 6423686"/>
              <a:gd name="connsiteX628" fmla="*/ 5580146 w 8561554"/>
              <a:gd name="connsiteY628" fmla="*/ 2527676 h 6423686"/>
              <a:gd name="connsiteX629" fmla="*/ 5650412 w 8561554"/>
              <a:gd name="connsiteY629" fmla="*/ 2485564 h 6423686"/>
              <a:gd name="connsiteX630" fmla="*/ 5650412 w 8561554"/>
              <a:gd name="connsiteY630" fmla="*/ 2254723 h 6423686"/>
              <a:gd name="connsiteX631" fmla="*/ 5591076 w 8561554"/>
              <a:gd name="connsiteY631" fmla="*/ 2217288 h 6423686"/>
              <a:gd name="connsiteX632" fmla="*/ 5534862 w 8561554"/>
              <a:gd name="connsiteY632" fmla="*/ 2206762 h 6423686"/>
              <a:gd name="connsiteX633" fmla="*/ 7386789 w 8561554"/>
              <a:gd name="connsiteY633" fmla="*/ 2147103 h 6423686"/>
              <a:gd name="connsiteX634" fmla="*/ 7577292 w 8561554"/>
              <a:gd name="connsiteY634" fmla="*/ 2215730 h 6423686"/>
              <a:gd name="connsiteX635" fmla="*/ 7386789 w 8561554"/>
              <a:gd name="connsiteY635" fmla="*/ 2147103 h 6423686"/>
              <a:gd name="connsiteX636" fmla="*/ 1323523 w 8561554"/>
              <a:gd name="connsiteY636" fmla="*/ 2022331 h 6423686"/>
              <a:gd name="connsiteX637" fmla="*/ 1443759 w 8561554"/>
              <a:gd name="connsiteY637" fmla="*/ 2140862 h 6423686"/>
              <a:gd name="connsiteX638" fmla="*/ 1204851 w 8561554"/>
              <a:gd name="connsiteY638" fmla="*/ 2379498 h 6423686"/>
              <a:gd name="connsiteX639" fmla="*/ 1443759 w 8561554"/>
              <a:gd name="connsiteY639" fmla="*/ 2618134 h 6423686"/>
              <a:gd name="connsiteX640" fmla="*/ 1323523 w 8561554"/>
              <a:gd name="connsiteY640" fmla="*/ 2736669 h 6423686"/>
              <a:gd name="connsiteX641" fmla="*/ 1086176 w 8561554"/>
              <a:gd name="connsiteY641" fmla="*/ 2498037 h 6423686"/>
              <a:gd name="connsiteX642" fmla="*/ 965943 w 8561554"/>
              <a:gd name="connsiteY642" fmla="*/ 2379498 h 6423686"/>
              <a:gd name="connsiteX643" fmla="*/ 1086176 w 8561554"/>
              <a:gd name="connsiteY643" fmla="*/ 2260961 h 6423686"/>
              <a:gd name="connsiteX644" fmla="*/ 2246366 w 8561554"/>
              <a:gd name="connsiteY644" fmla="*/ 2022330 h 6423686"/>
              <a:gd name="connsiteX645" fmla="*/ 2485272 w 8561554"/>
              <a:gd name="connsiteY645" fmla="*/ 2260961 h 6423686"/>
              <a:gd name="connsiteX646" fmla="*/ 2603946 w 8561554"/>
              <a:gd name="connsiteY646" fmla="*/ 2379498 h 6423686"/>
              <a:gd name="connsiteX647" fmla="*/ 2485272 w 8561554"/>
              <a:gd name="connsiteY647" fmla="*/ 2498036 h 6423686"/>
              <a:gd name="connsiteX648" fmla="*/ 2246366 w 8561554"/>
              <a:gd name="connsiteY648" fmla="*/ 2736668 h 6423686"/>
              <a:gd name="connsiteX649" fmla="*/ 2127691 w 8561554"/>
              <a:gd name="connsiteY649" fmla="*/ 2618132 h 6423686"/>
              <a:gd name="connsiteX650" fmla="*/ 2366599 w 8561554"/>
              <a:gd name="connsiteY650" fmla="*/ 2379498 h 6423686"/>
              <a:gd name="connsiteX651" fmla="*/ 2127691 w 8561554"/>
              <a:gd name="connsiteY651" fmla="*/ 2142423 h 6423686"/>
              <a:gd name="connsiteX652" fmla="*/ 5997064 w 8561554"/>
              <a:gd name="connsiteY652" fmla="*/ 2020775 h 6423686"/>
              <a:gd name="connsiteX653" fmla="*/ 6234410 w 8561554"/>
              <a:gd name="connsiteY653" fmla="*/ 2257842 h 6423686"/>
              <a:gd name="connsiteX654" fmla="*/ 6354645 w 8561554"/>
              <a:gd name="connsiteY654" fmla="*/ 2376380 h 6423686"/>
              <a:gd name="connsiteX655" fmla="*/ 6234410 w 8561554"/>
              <a:gd name="connsiteY655" fmla="*/ 2496480 h 6423686"/>
              <a:gd name="connsiteX656" fmla="*/ 5997064 w 8561554"/>
              <a:gd name="connsiteY656" fmla="*/ 2733554 h 6423686"/>
              <a:gd name="connsiteX657" fmla="*/ 5878390 w 8561554"/>
              <a:gd name="connsiteY657" fmla="*/ 2615017 h 6423686"/>
              <a:gd name="connsiteX658" fmla="*/ 6115737 w 8561554"/>
              <a:gd name="connsiteY658" fmla="*/ 2376380 h 6423686"/>
              <a:gd name="connsiteX659" fmla="*/ 5878390 w 8561554"/>
              <a:gd name="connsiteY659" fmla="*/ 2139304 h 6423686"/>
              <a:gd name="connsiteX660" fmla="*/ 5074222 w 8561554"/>
              <a:gd name="connsiteY660" fmla="*/ 2020775 h 6423686"/>
              <a:gd name="connsiteX661" fmla="*/ 5192896 w 8561554"/>
              <a:gd name="connsiteY661" fmla="*/ 2139304 h 6423686"/>
              <a:gd name="connsiteX662" fmla="*/ 4953988 w 8561554"/>
              <a:gd name="connsiteY662" fmla="*/ 2376380 h 6423686"/>
              <a:gd name="connsiteX663" fmla="*/ 5192896 w 8561554"/>
              <a:gd name="connsiteY663" fmla="*/ 2615017 h 6423686"/>
              <a:gd name="connsiteX664" fmla="*/ 5074222 w 8561554"/>
              <a:gd name="connsiteY664" fmla="*/ 2733554 h 6423686"/>
              <a:gd name="connsiteX665" fmla="*/ 4835314 w 8561554"/>
              <a:gd name="connsiteY665" fmla="*/ 2496480 h 6423686"/>
              <a:gd name="connsiteX666" fmla="*/ 4716642 w 8561554"/>
              <a:gd name="connsiteY666" fmla="*/ 2376380 h 6423686"/>
              <a:gd name="connsiteX667" fmla="*/ 4835314 w 8561554"/>
              <a:gd name="connsiteY667" fmla="*/ 2257842 h 6423686"/>
              <a:gd name="connsiteX668" fmla="*/ 202536 w 8561554"/>
              <a:gd name="connsiteY668" fmla="*/ 1854042 h 6423686"/>
              <a:gd name="connsiteX669" fmla="*/ 269518 w 8561554"/>
              <a:gd name="connsiteY669" fmla="*/ 1920947 h 6423686"/>
              <a:gd name="connsiteX670" fmla="*/ 156318 w 8561554"/>
              <a:gd name="connsiteY670" fmla="*/ 2034015 h 6423686"/>
              <a:gd name="connsiteX671" fmla="*/ 170300 w 8561554"/>
              <a:gd name="connsiteY671" fmla="*/ 1971394 h 6423686"/>
              <a:gd name="connsiteX672" fmla="*/ 8561554 w 8561554"/>
              <a:gd name="connsiteY672" fmla="*/ 1801971 h 6423686"/>
              <a:gd name="connsiteX673" fmla="*/ 8561554 w 8561554"/>
              <a:gd name="connsiteY673" fmla="*/ 2042088 h 6423686"/>
              <a:gd name="connsiteX674" fmla="*/ 8228434 w 8561554"/>
              <a:gd name="connsiteY674" fmla="*/ 2374819 h 6423686"/>
              <a:gd name="connsiteX675" fmla="*/ 8561554 w 8561554"/>
              <a:gd name="connsiteY675" fmla="*/ 2707557 h 6423686"/>
              <a:gd name="connsiteX676" fmla="*/ 8561554 w 8561554"/>
              <a:gd name="connsiteY676" fmla="*/ 2946188 h 6423686"/>
              <a:gd name="connsiteX677" fmla="*/ 8108198 w 8561554"/>
              <a:gd name="connsiteY677" fmla="*/ 2493360 h 6423686"/>
              <a:gd name="connsiteX678" fmla="*/ 7989526 w 8561554"/>
              <a:gd name="connsiteY678" fmla="*/ 2374819 h 6423686"/>
              <a:gd name="connsiteX679" fmla="*/ 8108198 w 8561554"/>
              <a:gd name="connsiteY679" fmla="*/ 2256283 h 6423686"/>
              <a:gd name="connsiteX680" fmla="*/ 1086176 w 8561554"/>
              <a:gd name="connsiteY680" fmla="*/ 1785259 h 6423686"/>
              <a:gd name="connsiteX681" fmla="*/ 1204851 w 8561554"/>
              <a:gd name="connsiteY681" fmla="*/ 1903794 h 6423686"/>
              <a:gd name="connsiteX682" fmla="*/ 728596 w 8561554"/>
              <a:gd name="connsiteY682" fmla="*/ 2379498 h 6423686"/>
              <a:gd name="connsiteX683" fmla="*/ 1204851 w 8561554"/>
              <a:gd name="connsiteY683" fmla="*/ 2855204 h 6423686"/>
              <a:gd name="connsiteX684" fmla="*/ 1086176 w 8561554"/>
              <a:gd name="connsiteY684" fmla="*/ 2973737 h 6423686"/>
              <a:gd name="connsiteX685" fmla="*/ 609922 w 8561554"/>
              <a:gd name="connsiteY685" fmla="*/ 2498037 h 6423686"/>
              <a:gd name="connsiteX686" fmla="*/ 489696 w 8561554"/>
              <a:gd name="connsiteY686" fmla="*/ 2379498 h 6423686"/>
              <a:gd name="connsiteX687" fmla="*/ 609922 w 8561554"/>
              <a:gd name="connsiteY687" fmla="*/ 2260961 h 6423686"/>
              <a:gd name="connsiteX688" fmla="*/ 2485271 w 8561554"/>
              <a:gd name="connsiteY688" fmla="*/ 1785258 h 6423686"/>
              <a:gd name="connsiteX689" fmla="*/ 2961525 w 8561554"/>
              <a:gd name="connsiteY689" fmla="*/ 2260961 h 6423686"/>
              <a:gd name="connsiteX690" fmla="*/ 3080199 w 8561554"/>
              <a:gd name="connsiteY690" fmla="*/ 2379498 h 6423686"/>
              <a:gd name="connsiteX691" fmla="*/ 2961525 w 8561554"/>
              <a:gd name="connsiteY691" fmla="*/ 2498036 h 6423686"/>
              <a:gd name="connsiteX692" fmla="*/ 2485271 w 8561554"/>
              <a:gd name="connsiteY692" fmla="*/ 2975297 h 6423686"/>
              <a:gd name="connsiteX693" fmla="*/ 2366598 w 8561554"/>
              <a:gd name="connsiteY693" fmla="*/ 2855202 h 6423686"/>
              <a:gd name="connsiteX694" fmla="*/ 2842852 w 8561554"/>
              <a:gd name="connsiteY694" fmla="*/ 2379498 h 6423686"/>
              <a:gd name="connsiteX695" fmla="*/ 2366598 w 8561554"/>
              <a:gd name="connsiteY695" fmla="*/ 1903794 h 6423686"/>
              <a:gd name="connsiteX696" fmla="*/ 6234410 w 8561554"/>
              <a:gd name="connsiteY696" fmla="*/ 1782142 h 6423686"/>
              <a:gd name="connsiteX697" fmla="*/ 6712225 w 8561554"/>
              <a:gd name="connsiteY697" fmla="*/ 2257842 h 6423686"/>
              <a:gd name="connsiteX698" fmla="*/ 6830900 w 8561554"/>
              <a:gd name="connsiteY698" fmla="*/ 2376380 h 6423686"/>
              <a:gd name="connsiteX699" fmla="*/ 6712225 w 8561554"/>
              <a:gd name="connsiteY699" fmla="*/ 2496480 h 6423686"/>
              <a:gd name="connsiteX700" fmla="*/ 6234410 w 8561554"/>
              <a:gd name="connsiteY700" fmla="*/ 2972179 h 6423686"/>
              <a:gd name="connsiteX701" fmla="*/ 6115737 w 8561554"/>
              <a:gd name="connsiteY701" fmla="*/ 2853645 h 6423686"/>
              <a:gd name="connsiteX702" fmla="*/ 6591992 w 8561554"/>
              <a:gd name="connsiteY702" fmla="*/ 2376380 h 6423686"/>
              <a:gd name="connsiteX703" fmla="*/ 6115737 w 8561554"/>
              <a:gd name="connsiteY703" fmla="*/ 1900679 h 6423686"/>
              <a:gd name="connsiteX704" fmla="*/ 4835314 w 8561554"/>
              <a:gd name="connsiteY704" fmla="*/ 1782142 h 6423686"/>
              <a:gd name="connsiteX705" fmla="*/ 4953988 w 8561554"/>
              <a:gd name="connsiteY705" fmla="*/ 1900679 h 6423686"/>
              <a:gd name="connsiteX706" fmla="*/ 4477734 w 8561554"/>
              <a:gd name="connsiteY706" fmla="*/ 2376380 h 6423686"/>
              <a:gd name="connsiteX707" fmla="*/ 4953988 w 8561554"/>
              <a:gd name="connsiteY707" fmla="*/ 2853645 h 6423686"/>
              <a:gd name="connsiteX708" fmla="*/ 4835314 w 8561554"/>
              <a:gd name="connsiteY708" fmla="*/ 2972179 h 6423686"/>
              <a:gd name="connsiteX709" fmla="*/ 4359060 w 8561554"/>
              <a:gd name="connsiteY709" fmla="*/ 2496480 h 6423686"/>
              <a:gd name="connsiteX710" fmla="*/ 4240387 w 8561554"/>
              <a:gd name="connsiteY710" fmla="*/ 2376380 h 6423686"/>
              <a:gd name="connsiteX711" fmla="*/ 4359060 w 8561554"/>
              <a:gd name="connsiteY711" fmla="*/ 2257842 h 6423686"/>
              <a:gd name="connsiteX712" fmla="*/ 3661074 w 8561554"/>
              <a:gd name="connsiteY712" fmla="*/ 1562223 h 6423686"/>
              <a:gd name="connsiteX713" fmla="*/ 3781309 w 8561554"/>
              <a:gd name="connsiteY713" fmla="*/ 1680758 h 6423686"/>
              <a:gd name="connsiteX714" fmla="*/ 4018655 w 8561554"/>
              <a:gd name="connsiteY714" fmla="*/ 1917830 h 6423686"/>
              <a:gd name="connsiteX715" fmla="*/ 3899982 w 8561554"/>
              <a:gd name="connsiteY715" fmla="*/ 2037926 h 6423686"/>
              <a:gd name="connsiteX716" fmla="*/ 3661074 w 8561554"/>
              <a:gd name="connsiteY716" fmla="*/ 1799294 h 6423686"/>
              <a:gd name="connsiteX717" fmla="*/ 3423728 w 8561554"/>
              <a:gd name="connsiteY717" fmla="*/ 2037926 h 6423686"/>
              <a:gd name="connsiteX718" fmla="*/ 3303493 w 8561554"/>
              <a:gd name="connsiteY718" fmla="*/ 1917830 h 6423686"/>
              <a:gd name="connsiteX719" fmla="*/ 3542400 w 8561554"/>
              <a:gd name="connsiteY719" fmla="*/ 1680758 h 6423686"/>
              <a:gd name="connsiteX720" fmla="*/ 7411774 w 8561554"/>
              <a:gd name="connsiteY720" fmla="*/ 1559107 h 6423686"/>
              <a:gd name="connsiteX721" fmla="*/ 7530446 w 8561554"/>
              <a:gd name="connsiteY721" fmla="*/ 1677643 h 6423686"/>
              <a:gd name="connsiteX722" fmla="*/ 7769354 w 8561554"/>
              <a:gd name="connsiteY722" fmla="*/ 1916274 h 6423686"/>
              <a:gd name="connsiteX723" fmla="*/ 7649120 w 8561554"/>
              <a:gd name="connsiteY723" fmla="*/ 2034811 h 6423686"/>
              <a:gd name="connsiteX724" fmla="*/ 7411774 w 8561554"/>
              <a:gd name="connsiteY724" fmla="*/ 1797739 h 6423686"/>
              <a:gd name="connsiteX725" fmla="*/ 7172866 w 8561554"/>
              <a:gd name="connsiteY725" fmla="*/ 2034811 h 6423686"/>
              <a:gd name="connsiteX726" fmla="*/ 7054192 w 8561554"/>
              <a:gd name="connsiteY726" fmla="*/ 1916274 h 6423686"/>
              <a:gd name="connsiteX727" fmla="*/ 7291538 w 8561554"/>
              <a:gd name="connsiteY727" fmla="*/ 1677643 h 6423686"/>
              <a:gd name="connsiteX728" fmla="*/ 848829 w 8561554"/>
              <a:gd name="connsiteY728" fmla="*/ 1546625 h 6423686"/>
              <a:gd name="connsiteX729" fmla="*/ 967502 w 8561554"/>
              <a:gd name="connsiteY729" fmla="*/ 1665160 h 6423686"/>
              <a:gd name="connsiteX730" fmla="*/ 252344 w 8561554"/>
              <a:gd name="connsiteY730" fmla="*/ 2379495 h 6423686"/>
              <a:gd name="connsiteX731" fmla="*/ 965941 w 8561554"/>
              <a:gd name="connsiteY731" fmla="*/ 3093829 h 6423686"/>
              <a:gd name="connsiteX732" fmla="*/ 847267 w 8561554"/>
              <a:gd name="connsiteY732" fmla="*/ 3212365 h 6423686"/>
              <a:gd name="connsiteX733" fmla="*/ 177391 w 8561554"/>
              <a:gd name="connsiteY733" fmla="*/ 2543264 h 6423686"/>
              <a:gd name="connsiteX734" fmla="*/ 128986 w 8561554"/>
              <a:gd name="connsiteY734" fmla="*/ 2605653 h 6423686"/>
              <a:gd name="connsiteX735" fmla="*/ 80608 w 8561554"/>
              <a:gd name="connsiteY735" fmla="*/ 2645571 h 6423686"/>
              <a:gd name="connsiteX736" fmla="*/ 44187 w 8561554"/>
              <a:gd name="connsiteY736" fmla="*/ 2664881 h 6423686"/>
              <a:gd name="connsiteX737" fmla="*/ 62328 w 8561554"/>
              <a:gd name="connsiteY737" fmla="*/ 2517305 h 6423686"/>
              <a:gd name="connsiteX738" fmla="*/ 109899 w 8561554"/>
              <a:gd name="connsiteY738" fmla="*/ 2241934 h 6423686"/>
              <a:gd name="connsiteX739" fmla="*/ 126626 w 8561554"/>
              <a:gd name="connsiteY739" fmla="*/ 2167010 h 6423686"/>
              <a:gd name="connsiteX740" fmla="*/ 128986 w 8561554"/>
              <a:gd name="connsiteY740" fmla="*/ 2168936 h 6423686"/>
              <a:gd name="connsiteX741" fmla="*/ 172707 w 8561554"/>
              <a:gd name="connsiteY741" fmla="*/ 2221967 h 6423686"/>
              <a:gd name="connsiteX742" fmla="*/ 4596407 w 8561554"/>
              <a:gd name="connsiteY742" fmla="*/ 1543508 h 6423686"/>
              <a:gd name="connsiteX743" fmla="*/ 4715081 w 8561554"/>
              <a:gd name="connsiteY743" fmla="*/ 1662043 h 6423686"/>
              <a:gd name="connsiteX744" fmla="*/ 3999917 w 8561554"/>
              <a:gd name="connsiteY744" fmla="*/ 2376379 h 6423686"/>
              <a:gd name="connsiteX745" fmla="*/ 4715081 w 8561554"/>
              <a:gd name="connsiteY745" fmla="*/ 3090710 h 6423686"/>
              <a:gd name="connsiteX746" fmla="*/ 4596407 w 8561554"/>
              <a:gd name="connsiteY746" fmla="*/ 3209245 h 6423686"/>
              <a:gd name="connsiteX747" fmla="*/ 3926529 w 8561554"/>
              <a:gd name="connsiteY747" fmla="*/ 2540150 h 6423686"/>
              <a:gd name="connsiteX748" fmla="*/ 3878122 w 8561554"/>
              <a:gd name="connsiteY748" fmla="*/ 2602539 h 6423686"/>
              <a:gd name="connsiteX749" fmla="*/ 3439342 w 8561554"/>
              <a:gd name="connsiteY749" fmla="*/ 2602539 h 6423686"/>
              <a:gd name="connsiteX750" fmla="*/ 3392497 w 8561554"/>
              <a:gd name="connsiteY750" fmla="*/ 2543268 h 6423686"/>
              <a:gd name="connsiteX751" fmla="*/ 2722619 w 8561554"/>
              <a:gd name="connsiteY751" fmla="*/ 3212364 h 6423686"/>
              <a:gd name="connsiteX752" fmla="*/ 2603946 w 8561554"/>
              <a:gd name="connsiteY752" fmla="*/ 3093830 h 6423686"/>
              <a:gd name="connsiteX753" fmla="*/ 3319108 w 8561554"/>
              <a:gd name="connsiteY753" fmla="*/ 2379498 h 6423686"/>
              <a:gd name="connsiteX754" fmla="*/ 2603946 w 8561554"/>
              <a:gd name="connsiteY754" fmla="*/ 1665163 h 6423686"/>
              <a:gd name="connsiteX755" fmla="*/ 2721057 w 8561554"/>
              <a:gd name="connsiteY755" fmla="*/ 1546627 h 6423686"/>
              <a:gd name="connsiteX756" fmla="*/ 3394059 w 8561554"/>
              <a:gd name="connsiteY756" fmla="*/ 2218848 h 6423686"/>
              <a:gd name="connsiteX757" fmla="*/ 3437782 w 8561554"/>
              <a:gd name="connsiteY757" fmla="*/ 2165816 h 6423686"/>
              <a:gd name="connsiteX758" fmla="*/ 3876560 w 8561554"/>
              <a:gd name="connsiteY758" fmla="*/ 2165816 h 6423686"/>
              <a:gd name="connsiteX759" fmla="*/ 3920281 w 8561554"/>
              <a:gd name="connsiteY759" fmla="*/ 2218848 h 6423686"/>
              <a:gd name="connsiteX760" fmla="*/ 8347106 w 8561554"/>
              <a:gd name="connsiteY760" fmla="*/ 1541954 h 6423686"/>
              <a:gd name="connsiteX761" fmla="*/ 8465780 w 8561554"/>
              <a:gd name="connsiteY761" fmla="*/ 1660489 h 6423686"/>
              <a:gd name="connsiteX762" fmla="*/ 7750616 w 8561554"/>
              <a:gd name="connsiteY762" fmla="*/ 2374819 h 6423686"/>
              <a:gd name="connsiteX763" fmla="*/ 8465780 w 8561554"/>
              <a:gd name="connsiteY763" fmla="*/ 3089153 h 6423686"/>
              <a:gd name="connsiteX764" fmla="*/ 8345545 w 8561554"/>
              <a:gd name="connsiteY764" fmla="*/ 3207687 h 6423686"/>
              <a:gd name="connsiteX765" fmla="*/ 7675665 w 8561554"/>
              <a:gd name="connsiteY765" fmla="*/ 2538593 h 6423686"/>
              <a:gd name="connsiteX766" fmla="*/ 7627260 w 8561554"/>
              <a:gd name="connsiteY766" fmla="*/ 2600981 h 6423686"/>
              <a:gd name="connsiteX767" fmla="*/ 7188480 w 8561554"/>
              <a:gd name="connsiteY767" fmla="*/ 2600981 h 6423686"/>
              <a:gd name="connsiteX768" fmla="*/ 7141635 w 8561554"/>
              <a:gd name="connsiteY768" fmla="*/ 2541712 h 6423686"/>
              <a:gd name="connsiteX769" fmla="*/ 6471756 w 8561554"/>
              <a:gd name="connsiteY769" fmla="*/ 3210804 h 6423686"/>
              <a:gd name="connsiteX770" fmla="*/ 6353082 w 8561554"/>
              <a:gd name="connsiteY770" fmla="*/ 3092272 h 6423686"/>
              <a:gd name="connsiteX771" fmla="*/ 7068246 w 8561554"/>
              <a:gd name="connsiteY771" fmla="*/ 2377943 h 6423686"/>
              <a:gd name="connsiteX772" fmla="*/ 6353082 w 8561554"/>
              <a:gd name="connsiteY772" fmla="*/ 1663609 h 6423686"/>
              <a:gd name="connsiteX773" fmla="*/ 6471756 w 8561554"/>
              <a:gd name="connsiteY773" fmla="*/ 1545073 h 6423686"/>
              <a:gd name="connsiteX774" fmla="*/ 7144758 w 8561554"/>
              <a:gd name="connsiteY774" fmla="*/ 2217288 h 6423686"/>
              <a:gd name="connsiteX775" fmla="*/ 7188480 w 8561554"/>
              <a:gd name="connsiteY775" fmla="*/ 2164258 h 6423686"/>
              <a:gd name="connsiteX776" fmla="*/ 7627260 w 8561554"/>
              <a:gd name="connsiteY776" fmla="*/ 2164258 h 6423686"/>
              <a:gd name="connsiteX777" fmla="*/ 7670980 w 8561554"/>
              <a:gd name="connsiteY777" fmla="*/ 2217288 h 6423686"/>
              <a:gd name="connsiteX778" fmla="*/ 314008 w 8561554"/>
              <a:gd name="connsiteY778" fmla="*/ 1489683 h 6423686"/>
              <a:gd name="connsiteX779" fmla="*/ 506864 w 8561554"/>
              <a:gd name="connsiteY779" fmla="*/ 1682316 h 6423686"/>
              <a:gd name="connsiteX780" fmla="*/ 388191 w 8561554"/>
              <a:gd name="connsiteY780" fmla="*/ 1802412 h 6423686"/>
              <a:gd name="connsiteX781" fmla="*/ 255145 w 8561554"/>
              <a:gd name="connsiteY781" fmla="*/ 1669519 h 6423686"/>
              <a:gd name="connsiteX782" fmla="*/ 8561554 w 8561554"/>
              <a:gd name="connsiteY782" fmla="*/ 1327755 h 6423686"/>
              <a:gd name="connsiteX783" fmla="*/ 8561554 w 8561554"/>
              <a:gd name="connsiteY783" fmla="*/ 1547156 h 6423686"/>
              <a:gd name="connsiteX784" fmla="*/ 8451726 w 8561554"/>
              <a:gd name="connsiteY784" fmla="*/ 1437455 h 6423686"/>
              <a:gd name="connsiteX785" fmla="*/ 1070562 w 8561554"/>
              <a:gd name="connsiteY785" fmla="*/ 1323593 h 6423686"/>
              <a:gd name="connsiteX786" fmla="*/ 1785724 w 8561554"/>
              <a:gd name="connsiteY786" fmla="*/ 2037926 h 6423686"/>
              <a:gd name="connsiteX787" fmla="*/ 2500886 w 8561554"/>
              <a:gd name="connsiteY787" fmla="*/ 1323593 h 6423686"/>
              <a:gd name="connsiteX788" fmla="*/ 2619559 w 8561554"/>
              <a:gd name="connsiteY788" fmla="*/ 1442128 h 6423686"/>
              <a:gd name="connsiteX789" fmla="*/ 1951243 w 8561554"/>
              <a:gd name="connsiteY789" fmla="*/ 2109672 h 6423686"/>
              <a:gd name="connsiteX790" fmla="*/ 2004333 w 8561554"/>
              <a:gd name="connsiteY790" fmla="*/ 2153339 h 6423686"/>
              <a:gd name="connsiteX791" fmla="*/ 2004333 w 8561554"/>
              <a:gd name="connsiteY791" fmla="*/ 2591619 h 6423686"/>
              <a:gd name="connsiteX792" fmla="*/ 1941875 w 8561554"/>
              <a:gd name="connsiteY792" fmla="*/ 2639968 h 6423686"/>
              <a:gd name="connsiteX793" fmla="*/ 2619559 w 8561554"/>
              <a:gd name="connsiteY793" fmla="*/ 3316863 h 6423686"/>
              <a:gd name="connsiteX794" fmla="*/ 2500886 w 8561554"/>
              <a:gd name="connsiteY794" fmla="*/ 3435398 h 6423686"/>
              <a:gd name="connsiteX795" fmla="*/ 1785724 w 8561554"/>
              <a:gd name="connsiteY795" fmla="*/ 2721069 h 6423686"/>
              <a:gd name="connsiteX796" fmla="*/ 1070562 w 8561554"/>
              <a:gd name="connsiteY796" fmla="*/ 3435398 h 6423686"/>
              <a:gd name="connsiteX797" fmla="*/ 951888 w 8561554"/>
              <a:gd name="connsiteY797" fmla="*/ 3316863 h 6423686"/>
              <a:gd name="connsiteX798" fmla="*/ 1629575 w 8561554"/>
              <a:gd name="connsiteY798" fmla="*/ 2639968 h 6423686"/>
              <a:gd name="connsiteX799" fmla="*/ 1567115 w 8561554"/>
              <a:gd name="connsiteY799" fmla="*/ 2591619 h 6423686"/>
              <a:gd name="connsiteX800" fmla="*/ 1567115 w 8561554"/>
              <a:gd name="connsiteY800" fmla="*/ 2153339 h 6423686"/>
              <a:gd name="connsiteX801" fmla="*/ 1620205 w 8561554"/>
              <a:gd name="connsiteY801" fmla="*/ 2109672 h 6423686"/>
              <a:gd name="connsiteX802" fmla="*/ 951888 w 8561554"/>
              <a:gd name="connsiteY802" fmla="*/ 1442128 h 6423686"/>
              <a:gd name="connsiteX803" fmla="*/ 4821261 w 8561554"/>
              <a:gd name="connsiteY803" fmla="*/ 1320479 h 6423686"/>
              <a:gd name="connsiteX804" fmla="*/ 5534863 w 8561554"/>
              <a:gd name="connsiteY804" fmla="*/ 2036372 h 6423686"/>
              <a:gd name="connsiteX805" fmla="*/ 6250026 w 8561554"/>
              <a:gd name="connsiteY805" fmla="*/ 1322037 h 6423686"/>
              <a:gd name="connsiteX806" fmla="*/ 6368698 w 8561554"/>
              <a:gd name="connsiteY806" fmla="*/ 1440574 h 6423686"/>
              <a:gd name="connsiteX807" fmla="*/ 5700380 w 8561554"/>
              <a:gd name="connsiteY807" fmla="*/ 2108118 h 6423686"/>
              <a:gd name="connsiteX808" fmla="*/ 5753471 w 8561554"/>
              <a:gd name="connsiteY808" fmla="*/ 2151782 h 6423686"/>
              <a:gd name="connsiteX809" fmla="*/ 5753471 w 8561554"/>
              <a:gd name="connsiteY809" fmla="*/ 2590065 h 6423686"/>
              <a:gd name="connsiteX810" fmla="*/ 5691012 w 8561554"/>
              <a:gd name="connsiteY810" fmla="*/ 2638414 h 6423686"/>
              <a:gd name="connsiteX811" fmla="*/ 6368698 w 8561554"/>
              <a:gd name="connsiteY811" fmla="*/ 3315303 h 6423686"/>
              <a:gd name="connsiteX812" fmla="*/ 6250026 w 8561554"/>
              <a:gd name="connsiteY812" fmla="*/ 3433840 h 6423686"/>
              <a:gd name="connsiteX813" fmla="*/ 5534863 w 8561554"/>
              <a:gd name="connsiteY813" fmla="*/ 2719518 h 6423686"/>
              <a:gd name="connsiteX814" fmla="*/ 4819700 w 8561554"/>
              <a:gd name="connsiteY814" fmla="*/ 3433840 h 6423686"/>
              <a:gd name="connsiteX815" fmla="*/ 4701026 w 8561554"/>
              <a:gd name="connsiteY815" fmla="*/ 3315303 h 6423686"/>
              <a:gd name="connsiteX816" fmla="*/ 5378713 w 8561554"/>
              <a:gd name="connsiteY816" fmla="*/ 2638414 h 6423686"/>
              <a:gd name="connsiteX817" fmla="*/ 5316254 w 8561554"/>
              <a:gd name="connsiteY817" fmla="*/ 2590065 h 6423686"/>
              <a:gd name="connsiteX818" fmla="*/ 5316254 w 8561554"/>
              <a:gd name="connsiteY818" fmla="*/ 2151782 h 6423686"/>
              <a:gd name="connsiteX819" fmla="*/ 5369344 w 8561554"/>
              <a:gd name="connsiteY819" fmla="*/ 2108118 h 6423686"/>
              <a:gd name="connsiteX820" fmla="*/ 4701026 w 8561554"/>
              <a:gd name="connsiteY820" fmla="*/ 1440574 h 6423686"/>
              <a:gd name="connsiteX821" fmla="*/ 445587 w 8561554"/>
              <a:gd name="connsiteY821" fmla="*/ 1145408 h 6423686"/>
              <a:gd name="connsiteX822" fmla="*/ 745771 w 8561554"/>
              <a:gd name="connsiteY822" fmla="*/ 1445245 h 6423686"/>
              <a:gd name="connsiteX823" fmla="*/ 627098 w 8561554"/>
              <a:gd name="connsiteY823" fmla="*/ 1563782 h 6423686"/>
              <a:gd name="connsiteX824" fmla="*/ 378212 w 8561554"/>
              <a:gd name="connsiteY824" fmla="*/ 1315183 h 6423686"/>
              <a:gd name="connsiteX825" fmla="*/ 425090 w 8561554"/>
              <a:gd name="connsiteY825" fmla="*/ 1192277 h 6423686"/>
              <a:gd name="connsiteX826" fmla="*/ 3661074 w 8561554"/>
              <a:gd name="connsiteY826" fmla="*/ 1084960 h 6423686"/>
              <a:gd name="connsiteX827" fmla="*/ 3781309 w 8561554"/>
              <a:gd name="connsiteY827" fmla="*/ 1205056 h 6423686"/>
              <a:gd name="connsiteX828" fmla="*/ 4257563 w 8561554"/>
              <a:gd name="connsiteY828" fmla="*/ 1680758 h 6423686"/>
              <a:gd name="connsiteX829" fmla="*/ 4137328 w 8561554"/>
              <a:gd name="connsiteY829" fmla="*/ 1799294 h 6423686"/>
              <a:gd name="connsiteX830" fmla="*/ 3661074 w 8561554"/>
              <a:gd name="connsiteY830" fmla="*/ 1323592 h 6423686"/>
              <a:gd name="connsiteX831" fmla="*/ 3184819 w 8561554"/>
              <a:gd name="connsiteY831" fmla="*/ 1799294 h 6423686"/>
              <a:gd name="connsiteX832" fmla="*/ 3066146 w 8561554"/>
              <a:gd name="connsiteY832" fmla="*/ 1680758 h 6423686"/>
              <a:gd name="connsiteX833" fmla="*/ 3542400 w 8561554"/>
              <a:gd name="connsiteY833" fmla="*/ 1205056 h 6423686"/>
              <a:gd name="connsiteX834" fmla="*/ 1309470 w 8561554"/>
              <a:gd name="connsiteY834" fmla="*/ 1084960 h 6423686"/>
              <a:gd name="connsiteX835" fmla="*/ 1785724 w 8561554"/>
              <a:gd name="connsiteY835" fmla="*/ 1562224 h 6423686"/>
              <a:gd name="connsiteX836" fmla="*/ 2261979 w 8561554"/>
              <a:gd name="connsiteY836" fmla="*/ 1084960 h 6423686"/>
              <a:gd name="connsiteX837" fmla="*/ 2380654 w 8561554"/>
              <a:gd name="connsiteY837" fmla="*/ 1205057 h 6423686"/>
              <a:gd name="connsiteX838" fmla="*/ 1904398 w 8561554"/>
              <a:gd name="connsiteY838" fmla="*/ 1680759 h 6423686"/>
              <a:gd name="connsiteX839" fmla="*/ 1785724 w 8561554"/>
              <a:gd name="connsiteY839" fmla="*/ 1799295 h 6423686"/>
              <a:gd name="connsiteX840" fmla="*/ 1667050 w 8561554"/>
              <a:gd name="connsiteY840" fmla="*/ 1680759 h 6423686"/>
              <a:gd name="connsiteX841" fmla="*/ 1189234 w 8561554"/>
              <a:gd name="connsiteY841" fmla="*/ 1205057 h 6423686"/>
              <a:gd name="connsiteX842" fmla="*/ 5058608 w 8561554"/>
              <a:gd name="connsiteY842" fmla="*/ 1083404 h 6423686"/>
              <a:gd name="connsiteX843" fmla="*/ 5534862 w 8561554"/>
              <a:gd name="connsiteY843" fmla="*/ 1559109 h 6423686"/>
              <a:gd name="connsiteX844" fmla="*/ 6011116 w 8561554"/>
              <a:gd name="connsiteY844" fmla="*/ 1083404 h 6423686"/>
              <a:gd name="connsiteX845" fmla="*/ 6131352 w 8561554"/>
              <a:gd name="connsiteY845" fmla="*/ 1201941 h 6423686"/>
              <a:gd name="connsiteX846" fmla="*/ 5655096 w 8561554"/>
              <a:gd name="connsiteY846" fmla="*/ 1677644 h 6423686"/>
              <a:gd name="connsiteX847" fmla="*/ 5534862 w 8561554"/>
              <a:gd name="connsiteY847" fmla="*/ 1797740 h 6423686"/>
              <a:gd name="connsiteX848" fmla="*/ 5416188 w 8561554"/>
              <a:gd name="connsiteY848" fmla="*/ 1677644 h 6423686"/>
              <a:gd name="connsiteX849" fmla="*/ 4939934 w 8561554"/>
              <a:gd name="connsiteY849" fmla="*/ 1201941 h 6423686"/>
              <a:gd name="connsiteX850" fmla="*/ 7411774 w 8561554"/>
              <a:gd name="connsiteY850" fmla="*/ 1083403 h 6423686"/>
              <a:gd name="connsiteX851" fmla="*/ 7530446 w 8561554"/>
              <a:gd name="connsiteY851" fmla="*/ 1201940 h 6423686"/>
              <a:gd name="connsiteX852" fmla="*/ 8006701 w 8561554"/>
              <a:gd name="connsiteY852" fmla="*/ 1677643 h 6423686"/>
              <a:gd name="connsiteX853" fmla="*/ 7888028 w 8561554"/>
              <a:gd name="connsiteY853" fmla="*/ 1797739 h 6423686"/>
              <a:gd name="connsiteX854" fmla="*/ 7411774 w 8561554"/>
              <a:gd name="connsiteY854" fmla="*/ 1320476 h 6423686"/>
              <a:gd name="connsiteX855" fmla="*/ 6935519 w 8561554"/>
              <a:gd name="connsiteY855" fmla="*/ 1797739 h 6423686"/>
              <a:gd name="connsiteX856" fmla="*/ 6815284 w 8561554"/>
              <a:gd name="connsiteY856" fmla="*/ 1677643 h 6423686"/>
              <a:gd name="connsiteX857" fmla="*/ 7291538 w 8561554"/>
              <a:gd name="connsiteY857" fmla="*/ 1201940 h 6423686"/>
              <a:gd name="connsiteX858" fmla="*/ 8561554 w 8561554"/>
              <a:gd name="connsiteY858" fmla="*/ 886361 h 6423686"/>
              <a:gd name="connsiteX859" fmla="*/ 8561554 w 8561554"/>
              <a:gd name="connsiteY859" fmla="*/ 1124993 h 6423686"/>
              <a:gd name="connsiteX860" fmla="*/ 8350230 w 8561554"/>
              <a:gd name="connsiteY860" fmla="*/ 1336075 h 6423686"/>
              <a:gd name="connsiteX861" fmla="*/ 8229995 w 8561554"/>
              <a:gd name="connsiteY861" fmla="*/ 1217538 h 6423686"/>
              <a:gd name="connsiteX862" fmla="*/ 1546816 w 8561554"/>
              <a:gd name="connsiteY862" fmla="*/ 847888 h 6423686"/>
              <a:gd name="connsiteX863" fmla="*/ 1785724 w 8561554"/>
              <a:gd name="connsiteY863" fmla="*/ 1084960 h 6423686"/>
              <a:gd name="connsiteX864" fmla="*/ 2023070 w 8561554"/>
              <a:gd name="connsiteY864" fmla="*/ 847888 h 6423686"/>
              <a:gd name="connsiteX865" fmla="*/ 2143305 w 8561554"/>
              <a:gd name="connsiteY865" fmla="*/ 966422 h 6423686"/>
              <a:gd name="connsiteX866" fmla="*/ 1904398 w 8561554"/>
              <a:gd name="connsiteY866" fmla="*/ 1205056 h 6423686"/>
              <a:gd name="connsiteX867" fmla="*/ 1785724 w 8561554"/>
              <a:gd name="connsiteY867" fmla="*/ 1323593 h 6423686"/>
              <a:gd name="connsiteX868" fmla="*/ 1667050 w 8561554"/>
              <a:gd name="connsiteY868" fmla="*/ 1205056 h 6423686"/>
              <a:gd name="connsiteX869" fmla="*/ 1428143 w 8561554"/>
              <a:gd name="connsiteY869" fmla="*/ 966422 h 6423686"/>
              <a:gd name="connsiteX870" fmla="*/ 5297516 w 8561554"/>
              <a:gd name="connsiteY870" fmla="*/ 844772 h 6423686"/>
              <a:gd name="connsiteX871" fmla="*/ 5534862 w 8561554"/>
              <a:gd name="connsiteY871" fmla="*/ 1083404 h 6423686"/>
              <a:gd name="connsiteX872" fmla="*/ 5773770 w 8561554"/>
              <a:gd name="connsiteY872" fmla="*/ 844772 h 6423686"/>
              <a:gd name="connsiteX873" fmla="*/ 5892443 w 8561554"/>
              <a:gd name="connsiteY873" fmla="*/ 964868 h 6423686"/>
              <a:gd name="connsiteX874" fmla="*/ 5655098 w 8561554"/>
              <a:gd name="connsiteY874" fmla="*/ 1201941 h 6423686"/>
              <a:gd name="connsiteX875" fmla="*/ 5534862 w 8561554"/>
              <a:gd name="connsiteY875" fmla="*/ 1320478 h 6423686"/>
              <a:gd name="connsiteX876" fmla="*/ 5416188 w 8561554"/>
              <a:gd name="connsiteY876" fmla="*/ 1201941 h 6423686"/>
              <a:gd name="connsiteX877" fmla="*/ 5177280 w 8561554"/>
              <a:gd name="connsiteY877" fmla="*/ 964868 h 6423686"/>
              <a:gd name="connsiteX878" fmla="*/ 2021509 w 8561554"/>
              <a:gd name="connsiteY878" fmla="*/ 506316 h 6423686"/>
              <a:gd name="connsiteX879" fmla="*/ 1998087 w 8561554"/>
              <a:gd name="connsiteY879" fmla="*/ 613934 h 6423686"/>
              <a:gd name="connsiteX880" fmla="*/ 2021509 w 8561554"/>
              <a:gd name="connsiteY880" fmla="*/ 506316 h 6423686"/>
              <a:gd name="connsiteX881" fmla="*/ 5327184 w 8561554"/>
              <a:gd name="connsiteY881" fmla="*/ 398700 h 6423686"/>
              <a:gd name="connsiteX882" fmla="*/ 5299077 w 8561554"/>
              <a:gd name="connsiteY882" fmla="*/ 506318 h 6423686"/>
              <a:gd name="connsiteX883" fmla="*/ 5327184 w 8561554"/>
              <a:gd name="connsiteY883" fmla="*/ 398700 h 6423686"/>
              <a:gd name="connsiteX884" fmla="*/ 1785724 w 8561554"/>
              <a:gd name="connsiteY884" fmla="*/ 349178 h 6423686"/>
              <a:gd name="connsiteX885" fmla="*/ 1670173 w 8561554"/>
              <a:gd name="connsiteY885" fmla="*/ 397138 h 6423686"/>
              <a:gd name="connsiteX886" fmla="*/ 1632697 w 8561554"/>
              <a:gd name="connsiteY886" fmla="*/ 456406 h 6423686"/>
              <a:gd name="connsiteX887" fmla="*/ 1629575 w 8561554"/>
              <a:gd name="connsiteY887" fmla="*/ 560905 h 6423686"/>
              <a:gd name="connsiteX888" fmla="*/ 1670173 w 8561554"/>
              <a:gd name="connsiteY888" fmla="*/ 627972 h 6423686"/>
              <a:gd name="connsiteX889" fmla="*/ 1901274 w 8561554"/>
              <a:gd name="connsiteY889" fmla="*/ 627972 h 6423686"/>
              <a:gd name="connsiteX890" fmla="*/ 1941874 w 8561554"/>
              <a:gd name="connsiteY890" fmla="*/ 557785 h 6423686"/>
              <a:gd name="connsiteX891" fmla="*/ 1938750 w 8561554"/>
              <a:gd name="connsiteY891" fmla="*/ 456406 h 6423686"/>
              <a:gd name="connsiteX892" fmla="*/ 1901274 w 8561554"/>
              <a:gd name="connsiteY892" fmla="*/ 397138 h 6423686"/>
              <a:gd name="connsiteX893" fmla="*/ 1785724 w 8561554"/>
              <a:gd name="connsiteY893" fmla="*/ 349178 h 6423686"/>
              <a:gd name="connsiteX894" fmla="*/ 5534862 w 8561554"/>
              <a:gd name="connsiteY894" fmla="*/ 347621 h 6423686"/>
              <a:gd name="connsiteX895" fmla="*/ 5419312 w 8561554"/>
              <a:gd name="connsiteY895" fmla="*/ 395580 h 6423686"/>
              <a:gd name="connsiteX896" fmla="*/ 5381837 w 8561554"/>
              <a:gd name="connsiteY896" fmla="*/ 454848 h 6423686"/>
              <a:gd name="connsiteX897" fmla="*/ 5378714 w 8561554"/>
              <a:gd name="connsiteY897" fmla="*/ 559347 h 6423686"/>
              <a:gd name="connsiteX898" fmla="*/ 5419312 w 8561554"/>
              <a:gd name="connsiteY898" fmla="*/ 626413 h 6423686"/>
              <a:gd name="connsiteX899" fmla="*/ 5650412 w 8561554"/>
              <a:gd name="connsiteY899" fmla="*/ 626413 h 6423686"/>
              <a:gd name="connsiteX900" fmla="*/ 5691012 w 8561554"/>
              <a:gd name="connsiteY900" fmla="*/ 556228 h 6423686"/>
              <a:gd name="connsiteX901" fmla="*/ 5687889 w 8561554"/>
              <a:gd name="connsiteY901" fmla="*/ 454848 h 6423686"/>
              <a:gd name="connsiteX902" fmla="*/ 5650412 w 8561554"/>
              <a:gd name="connsiteY902" fmla="*/ 395580 h 6423686"/>
              <a:gd name="connsiteX903" fmla="*/ 5534862 w 8561554"/>
              <a:gd name="connsiteY903" fmla="*/ 347621 h 6423686"/>
              <a:gd name="connsiteX904" fmla="*/ 3661074 w 8561554"/>
              <a:gd name="connsiteY904" fmla="*/ 333583 h 6423686"/>
              <a:gd name="connsiteX905" fmla="*/ 3604861 w 8561554"/>
              <a:gd name="connsiteY905" fmla="*/ 344111 h 6423686"/>
              <a:gd name="connsiteX906" fmla="*/ 3545523 w 8561554"/>
              <a:gd name="connsiteY906" fmla="*/ 381543 h 6423686"/>
              <a:gd name="connsiteX907" fmla="*/ 3545523 w 8561554"/>
              <a:gd name="connsiteY907" fmla="*/ 612376 h 6423686"/>
              <a:gd name="connsiteX908" fmla="*/ 3615790 w 8561554"/>
              <a:gd name="connsiteY908" fmla="*/ 654487 h 6423686"/>
              <a:gd name="connsiteX909" fmla="*/ 3706358 w 8561554"/>
              <a:gd name="connsiteY909" fmla="*/ 654487 h 6423686"/>
              <a:gd name="connsiteX910" fmla="*/ 3776625 w 8561554"/>
              <a:gd name="connsiteY910" fmla="*/ 612376 h 6423686"/>
              <a:gd name="connsiteX911" fmla="*/ 3776625 w 8561554"/>
              <a:gd name="connsiteY911" fmla="*/ 381543 h 6423686"/>
              <a:gd name="connsiteX912" fmla="*/ 3717288 w 8561554"/>
              <a:gd name="connsiteY912" fmla="*/ 344111 h 6423686"/>
              <a:gd name="connsiteX913" fmla="*/ 3661074 w 8561554"/>
              <a:gd name="connsiteY913" fmla="*/ 333583 h 6423686"/>
              <a:gd name="connsiteX914" fmla="*/ 7411774 w 8561554"/>
              <a:gd name="connsiteY914" fmla="*/ 332026 h 6423686"/>
              <a:gd name="connsiteX915" fmla="*/ 7355560 w 8561554"/>
              <a:gd name="connsiteY915" fmla="*/ 342554 h 6423686"/>
              <a:gd name="connsiteX916" fmla="*/ 7296224 w 8561554"/>
              <a:gd name="connsiteY916" fmla="*/ 379986 h 6423686"/>
              <a:gd name="connsiteX917" fmla="*/ 7296224 w 8561554"/>
              <a:gd name="connsiteY917" fmla="*/ 610820 h 6423686"/>
              <a:gd name="connsiteX918" fmla="*/ 7366490 w 8561554"/>
              <a:gd name="connsiteY918" fmla="*/ 652931 h 6423686"/>
              <a:gd name="connsiteX919" fmla="*/ 7457057 w 8561554"/>
              <a:gd name="connsiteY919" fmla="*/ 652931 h 6423686"/>
              <a:gd name="connsiteX920" fmla="*/ 7527324 w 8561554"/>
              <a:gd name="connsiteY920" fmla="*/ 610820 h 6423686"/>
              <a:gd name="connsiteX921" fmla="*/ 7527324 w 8561554"/>
              <a:gd name="connsiteY921" fmla="*/ 379986 h 6423686"/>
              <a:gd name="connsiteX922" fmla="*/ 7467988 w 8561554"/>
              <a:gd name="connsiteY922" fmla="*/ 342554 h 6423686"/>
              <a:gd name="connsiteX923" fmla="*/ 7411774 w 8561554"/>
              <a:gd name="connsiteY923" fmla="*/ 332026 h 6423686"/>
              <a:gd name="connsiteX924" fmla="*/ 1801924 w 8561554"/>
              <a:gd name="connsiteY924" fmla="*/ 276653 h 6423686"/>
              <a:gd name="connsiteX925" fmla="*/ 1645189 w 8561554"/>
              <a:gd name="connsiteY925" fmla="*/ 322274 h 6423686"/>
              <a:gd name="connsiteX926" fmla="*/ 1952802 w 8561554"/>
              <a:gd name="connsiteY926" fmla="*/ 345669 h 6423686"/>
              <a:gd name="connsiteX927" fmla="*/ 1801924 w 8561554"/>
              <a:gd name="connsiteY927" fmla="*/ 276653 h 6423686"/>
              <a:gd name="connsiteX928" fmla="*/ 930673 w 8561554"/>
              <a:gd name="connsiteY928" fmla="*/ 232457 h 6423686"/>
              <a:gd name="connsiteX929" fmla="*/ 1087737 w 8561554"/>
              <a:gd name="connsiteY929" fmla="*/ 389339 h 6423686"/>
              <a:gd name="connsiteX930" fmla="*/ 1207973 w 8561554"/>
              <a:gd name="connsiteY930" fmla="*/ 507876 h 6423686"/>
              <a:gd name="connsiteX931" fmla="*/ 1087737 w 8561554"/>
              <a:gd name="connsiteY931" fmla="*/ 626411 h 6423686"/>
              <a:gd name="connsiteX932" fmla="*/ 611482 w 8561554"/>
              <a:gd name="connsiteY932" fmla="*/ 1103674 h 6423686"/>
              <a:gd name="connsiteX933" fmla="*/ 509135 w 8561554"/>
              <a:gd name="connsiteY933" fmla="*/ 1000098 h 6423686"/>
              <a:gd name="connsiteX934" fmla="*/ 533416 w 8561554"/>
              <a:gd name="connsiteY934" fmla="*/ 944578 h 6423686"/>
              <a:gd name="connsiteX935" fmla="*/ 534942 w 8561554"/>
              <a:gd name="connsiteY935" fmla="*/ 941497 h 6423686"/>
              <a:gd name="connsiteX936" fmla="*/ 969064 w 8561554"/>
              <a:gd name="connsiteY936" fmla="*/ 507876 h 6423686"/>
              <a:gd name="connsiteX937" fmla="*/ 839472 w 8561554"/>
              <a:gd name="connsiteY937" fmla="*/ 378433 h 6423686"/>
              <a:gd name="connsiteX938" fmla="*/ 923824 w 8561554"/>
              <a:gd name="connsiteY938" fmla="*/ 242413 h 6423686"/>
              <a:gd name="connsiteX939" fmla="*/ 3200433 w 8561554"/>
              <a:gd name="connsiteY939" fmla="*/ 149150 h 6423686"/>
              <a:gd name="connsiteX940" fmla="*/ 3319107 w 8561554"/>
              <a:gd name="connsiteY940" fmla="*/ 267685 h 6423686"/>
              <a:gd name="connsiteX941" fmla="*/ 3080199 w 8561554"/>
              <a:gd name="connsiteY941" fmla="*/ 506316 h 6423686"/>
              <a:gd name="connsiteX942" fmla="*/ 3319107 w 8561554"/>
              <a:gd name="connsiteY942" fmla="*/ 743388 h 6423686"/>
              <a:gd name="connsiteX943" fmla="*/ 3200433 w 8561554"/>
              <a:gd name="connsiteY943" fmla="*/ 861925 h 6423686"/>
              <a:gd name="connsiteX944" fmla="*/ 2961525 w 8561554"/>
              <a:gd name="connsiteY944" fmla="*/ 624853 h 6423686"/>
              <a:gd name="connsiteX945" fmla="*/ 2842852 w 8561554"/>
              <a:gd name="connsiteY945" fmla="*/ 506316 h 6423686"/>
              <a:gd name="connsiteX946" fmla="*/ 2961525 w 8561554"/>
              <a:gd name="connsiteY946" fmla="*/ 386221 h 6423686"/>
              <a:gd name="connsiteX947" fmla="*/ 4123275 w 8561554"/>
              <a:gd name="connsiteY947" fmla="*/ 149149 h 6423686"/>
              <a:gd name="connsiteX948" fmla="*/ 4362183 w 8561554"/>
              <a:gd name="connsiteY948" fmla="*/ 386221 h 6423686"/>
              <a:gd name="connsiteX949" fmla="*/ 4480857 w 8561554"/>
              <a:gd name="connsiteY949" fmla="*/ 506316 h 6423686"/>
              <a:gd name="connsiteX950" fmla="*/ 4362183 w 8561554"/>
              <a:gd name="connsiteY950" fmla="*/ 624853 h 6423686"/>
              <a:gd name="connsiteX951" fmla="*/ 4123275 w 8561554"/>
              <a:gd name="connsiteY951" fmla="*/ 861925 h 6423686"/>
              <a:gd name="connsiteX952" fmla="*/ 4004602 w 8561554"/>
              <a:gd name="connsiteY952" fmla="*/ 743388 h 6423686"/>
              <a:gd name="connsiteX953" fmla="*/ 4241949 w 8561554"/>
              <a:gd name="connsiteY953" fmla="*/ 506316 h 6423686"/>
              <a:gd name="connsiteX954" fmla="*/ 4004602 w 8561554"/>
              <a:gd name="connsiteY954" fmla="*/ 267685 h 6423686"/>
              <a:gd name="connsiteX955" fmla="*/ 7872414 w 8561554"/>
              <a:gd name="connsiteY955" fmla="*/ 146034 h 6423686"/>
              <a:gd name="connsiteX956" fmla="*/ 8111322 w 8561554"/>
              <a:gd name="connsiteY956" fmla="*/ 384665 h 6423686"/>
              <a:gd name="connsiteX957" fmla="*/ 8229995 w 8561554"/>
              <a:gd name="connsiteY957" fmla="*/ 503200 h 6423686"/>
              <a:gd name="connsiteX958" fmla="*/ 8111322 w 8561554"/>
              <a:gd name="connsiteY958" fmla="*/ 621737 h 6423686"/>
              <a:gd name="connsiteX959" fmla="*/ 7872414 w 8561554"/>
              <a:gd name="connsiteY959" fmla="*/ 860368 h 6423686"/>
              <a:gd name="connsiteX960" fmla="*/ 7753740 w 8561554"/>
              <a:gd name="connsiteY960" fmla="*/ 741832 h 6423686"/>
              <a:gd name="connsiteX961" fmla="*/ 7992648 w 8561554"/>
              <a:gd name="connsiteY961" fmla="*/ 503200 h 6423686"/>
              <a:gd name="connsiteX962" fmla="*/ 7753740 w 8561554"/>
              <a:gd name="connsiteY962" fmla="*/ 264570 h 6423686"/>
              <a:gd name="connsiteX963" fmla="*/ 6949572 w 8561554"/>
              <a:gd name="connsiteY963" fmla="*/ 146034 h 6423686"/>
              <a:gd name="connsiteX964" fmla="*/ 7068246 w 8561554"/>
              <a:gd name="connsiteY964" fmla="*/ 264570 h 6423686"/>
              <a:gd name="connsiteX965" fmla="*/ 6830900 w 8561554"/>
              <a:gd name="connsiteY965" fmla="*/ 503201 h 6423686"/>
              <a:gd name="connsiteX966" fmla="*/ 7068246 w 8561554"/>
              <a:gd name="connsiteY966" fmla="*/ 741832 h 6423686"/>
              <a:gd name="connsiteX967" fmla="*/ 6949572 w 8561554"/>
              <a:gd name="connsiteY967" fmla="*/ 860368 h 6423686"/>
              <a:gd name="connsiteX968" fmla="*/ 6712225 w 8561554"/>
              <a:gd name="connsiteY968" fmla="*/ 621738 h 6423686"/>
              <a:gd name="connsiteX969" fmla="*/ 6591992 w 8561554"/>
              <a:gd name="connsiteY969" fmla="*/ 503201 h 6423686"/>
              <a:gd name="connsiteX970" fmla="*/ 6712225 w 8561554"/>
              <a:gd name="connsiteY970" fmla="*/ 384666 h 6423686"/>
              <a:gd name="connsiteX971" fmla="*/ 8441373 w 8561554"/>
              <a:gd name="connsiteY971" fmla="*/ 0 h 6423686"/>
              <a:gd name="connsiteX972" fmla="*/ 8561554 w 8561554"/>
              <a:gd name="connsiteY972" fmla="*/ 0 h 6423686"/>
              <a:gd name="connsiteX973" fmla="*/ 8561554 w 8561554"/>
              <a:gd name="connsiteY973" fmla="*/ 120042 h 6423686"/>
              <a:gd name="connsiteX974" fmla="*/ 8020179 w 8561554"/>
              <a:gd name="connsiteY974" fmla="*/ 0 h 6423686"/>
              <a:gd name="connsiteX975" fmla="*/ 8202463 w 8561554"/>
              <a:gd name="connsiteY975" fmla="*/ 0 h 6423686"/>
              <a:gd name="connsiteX976" fmla="*/ 8561554 w 8561554"/>
              <a:gd name="connsiteY976" fmla="*/ 358675 h 6423686"/>
              <a:gd name="connsiteX977" fmla="*/ 8561554 w 8561554"/>
              <a:gd name="connsiteY977" fmla="*/ 647730 h 6423686"/>
              <a:gd name="connsiteX978" fmla="*/ 8111322 w 8561554"/>
              <a:gd name="connsiteY978" fmla="*/ 1097443 h 6423686"/>
              <a:gd name="connsiteX979" fmla="*/ 7992648 w 8561554"/>
              <a:gd name="connsiteY979" fmla="*/ 978905 h 6423686"/>
              <a:gd name="connsiteX980" fmla="*/ 8468902 w 8561554"/>
              <a:gd name="connsiteY980" fmla="*/ 503201 h 6423686"/>
              <a:gd name="connsiteX981" fmla="*/ 7992648 w 8561554"/>
              <a:gd name="connsiteY981" fmla="*/ 27499 h 6423686"/>
              <a:gd name="connsiteX982" fmla="*/ 7011082 w 8561554"/>
              <a:gd name="connsiteY982" fmla="*/ 0 h 6423686"/>
              <a:gd name="connsiteX983" fmla="*/ 7249955 w 8561554"/>
              <a:gd name="connsiteY983" fmla="*/ 0 h 6423686"/>
              <a:gd name="connsiteX984" fmla="*/ 7411774 w 8561554"/>
              <a:gd name="connsiteY984" fmla="*/ 161632 h 6423686"/>
              <a:gd name="connsiteX985" fmla="*/ 7572081 w 8561554"/>
              <a:gd name="connsiteY985" fmla="*/ 0 h 6423686"/>
              <a:gd name="connsiteX986" fmla="*/ 7810939 w 8561554"/>
              <a:gd name="connsiteY986" fmla="*/ 0 h 6423686"/>
              <a:gd name="connsiteX987" fmla="*/ 7577292 w 8561554"/>
              <a:gd name="connsiteY987" fmla="*/ 233377 h 6423686"/>
              <a:gd name="connsiteX988" fmla="*/ 7630382 w 8561554"/>
              <a:gd name="connsiteY988" fmla="*/ 277048 h 6423686"/>
              <a:gd name="connsiteX989" fmla="*/ 7630382 w 8561554"/>
              <a:gd name="connsiteY989" fmla="*/ 715319 h 6423686"/>
              <a:gd name="connsiteX990" fmla="*/ 7567924 w 8561554"/>
              <a:gd name="connsiteY990" fmla="*/ 763669 h 6423686"/>
              <a:gd name="connsiteX991" fmla="*/ 8245609 w 8561554"/>
              <a:gd name="connsiteY991" fmla="*/ 1440574 h 6423686"/>
              <a:gd name="connsiteX992" fmla="*/ 8126937 w 8561554"/>
              <a:gd name="connsiteY992" fmla="*/ 1559109 h 6423686"/>
              <a:gd name="connsiteX993" fmla="*/ 7411774 w 8561554"/>
              <a:gd name="connsiteY993" fmla="*/ 844772 h 6423686"/>
              <a:gd name="connsiteX994" fmla="*/ 6696611 w 8561554"/>
              <a:gd name="connsiteY994" fmla="*/ 1559109 h 6423686"/>
              <a:gd name="connsiteX995" fmla="*/ 6577938 w 8561554"/>
              <a:gd name="connsiteY995" fmla="*/ 1440574 h 6423686"/>
              <a:gd name="connsiteX996" fmla="*/ 7255624 w 8561554"/>
              <a:gd name="connsiteY996" fmla="*/ 763669 h 6423686"/>
              <a:gd name="connsiteX997" fmla="*/ 7193166 w 8561554"/>
              <a:gd name="connsiteY997" fmla="*/ 715319 h 6423686"/>
              <a:gd name="connsiteX998" fmla="*/ 7193166 w 8561554"/>
              <a:gd name="connsiteY998" fmla="*/ 277048 h 6423686"/>
              <a:gd name="connsiteX999" fmla="*/ 7246256 w 8561554"/>
              <a:gd name="connsiteY999" fmla="*/ 233377 h 6423686"/>
              <a:gd name="connsiteX1000" fmla="*/ 6619522 w 8561554"/>
              <a:gd name="connsiteY1000" fmla="*/ 0 h 6423686"/>
              <a:gd name="connsiteX1001" fmla="*/ 6803369 w 8561554"/>
              <a:gd name="connsiteY1001" fmla="*/ 0 h 6423686"/>
              <a:gd name="connsiteX1002" fmla="*/ 6830900 w 8561554"/>
              <a:gd name="connsiteY1002" fmla="*/ 27499 h 6423686"/>
              <a:gd name="connsiteX1003" fmla="*/ 6354645 w 8561554"/>
              <a:gd name="connsiteY1003" fmla="*/ 503202 h 6423686"/>
              <a:gd name="connsiteX1004" fmla="*/ 6830900 w 8561554"/>
              <a:gd name="connsiteY1004" fmla="*/ 978905 h 6423686"/>
              <a:gd name="connsiteX1005" fmla="*/ 6712225 w 8561554"/>
              <a:gd name="connsiteY1005" fmla="*/ 1097443 h 6423686"/>
              <a:gd name="connsiteX1006" fmla="*/ 6234410 w 8561554"/>
              <a:gd name="connsiteY1006" fmla="*/ 621739 h 6423686"/>
              <a:gd name="connsiteX1007" fmla="*/ 6115737 w 8561554"/>
              <a:gd name="connsiteY1007" fmla="*/ 503202 h 6423686"/>
              <a:gd name="connsiteX1008" fmla="*/ 6234410 w 8561554"/>
              <a:gd name="connsiteY1008" fmla="*/ 384667 h 6423686"/>
              <a:gd name="connsiteX1009" fmla="*/ 5611954 w 8561554"/>
              <a:gd name="connsiteY1009" fmla="*/ 0 h 6423686"/>
              <a:gd name="connsiteX1010" fmla="*/ 5850863 w 8561554"/>
              <a:gd name="connsiteY1010" fmla="*/ 0 h 6423686"/>
              <a:gd name="connsiteX1011" fmla="*/ 5895566 w 8561554"/>
              <a:gd name="connsiteY1011" fmla="*/ 44651 h 6423686"/>
              <a:gd name="connsiteX1012" fmla="*/ 5775332 w 8561554"/>
              <a:gd name="connsiteY1012" fmla="*/ 163188 h 6423686"/>
              <a:gd name="connsiteX1013" fmla="*/ 5225107 w 8561554"/>
              <a:gd name="connsiteY1013" fmla="*/ 0 h 6423686"/>
              <a:gd name="connsiteX1014" fmla="*/ 5463967 w 8561554"/>
              <a:gd name="connsiteY1014" fmla="*/ 0 h 6423686"/>
              <a:gd name="connsiteX1015" fmla="*/ 5299077 w 8561554"/>
              <a:gd name="connsiteY1015" fmla="*/ 163188 h 6423686"/>
              <a:gd name="connsiteX1016" fmla="*/ 5180404 w 8561554"/>
              <a:gd name="connsiteY1016" fmla="*/ 44651 h 6423686"/>
              <a:gd name="connsiteX1017" fmla="*/ 4687569 w 8561554"/>
              <a:gd name="connsiteY1017" fmla="*/ 0 h 6423686"/>
              <a:gd name="connsiteX1018" fmla="*/ 4926461 w 8561554"/>
              <a:gd name="connsiteY1018" fmla="*/ 0 h 6423686"/>
              <a:gd name="connsiteX1019" fmla="*/ 5270970 w 8561554"/>
              <a:gd name="connsiteY1019" fmla="*/ 344111 h 6423686"/>
              <a:gd name="connsiteX1020" fmla="*/ 5314692 w 8561554"/>
              <a:gd name="connsiteY1020" fmla="*/ 291081 h 6423686"/>
              <a:gd name="connsiteX1021" fmla="*/ 5753471 w 8561554"/>
              <a:gd name="connsiteY1021" fmla="*/ 291081 h 6423686"/>
              <a:gd name="connsiteX1022" fmla="*/ 5797193 w 8561554"/>
              <a:gd name="connsiteY1022" fmla="*/ 344111 h 6423686"/>
              <a:gd name="connsiteX1023" fmla="*/ 6141703 w 8561554"/>
              <a:gd name="connsiteY1023" fmla="*/ 0 h 6423686"/>
              <a:gd name="connsiteX1024" fmla="*/ 6379049 w 8561554"/>
              <a:gd name="connsiteY1024" fmla="*/ 0 h 6423686"/>
              <a:gd name="connsiteX1025" fmla="*/ 5876829 w 8561554"/>
              <a:gd name="connsiteY1025" fmla="*/ 501639 h 6423686"/>
              <a:gd name="connsiteX1026" fmla="*/ 6591992 w 8561554"/>
              <a:gd name="connsiteY1026" fmla="*/ 1215975 h 6423686"/>
              <a:gd name="connsiteX1027" fmla="*/ 6473318 w 8561554"/>
              <a:gd name="connsiteY1027" fmla="*/ 1334511 h 6423686"/>
              <a:gd name="connsiteX1028" fmla="*/ 5803439 w 8561554"/>
              <a:gd name="connsiteY1028" fmla="*/ 665405 h 6423686"/>
              <a:gd name="connsiteX1029" fmla="*/ 5755032 w 8561554"/>
              <a:gd name="connsiteY1029" fmla="*/ 727793 h 6423686"/>
              <a:gd name="connsiteX1030" fmla="*/ 5316254 w 8561554"/>
              <a:gd name="connsiteY1030" fmla="*/ 727793 h 6423686"/>
              <a:gd name="connsiteX1031" fmla="*/ 5269409 w 8561554"/>
              <a:gd name="connsiteY1031" fmla="*/ 668525 h 6423686"/>
              <a:gd name="connsiteX1032" fmla="*/ 4599530 w 8561554"/>
              <a:gd name="connsiteY1032" fmla="*/ 1337630 h 6423686"/>
              <a:gd name="connsiteX1033" fmla="*/ 4480857 w 8561554"/>
              <a:gd name="connsiteY1033" fmla="*/ 1219095 h 6423686"/>
              <a:gd name="connsiteX1034" fmla="*/ 5196019 w 8561554"/>
              <a:gd name="connsiteY1034" fmla="*/ 506318 h 6423686"/>
              <a:gd name="connsiteX1035" fmla="*/ 4272359 w 8561554"/>
              <a:gd name="connsiteY1035" fmla="*/ 0 h 6423686"/>
              <a:gd name="connsiteX1036" fmla="*/ 4450228 w 8561554"/>
              <a:gd name="connsiteY1036" fmla="*/ 0 h 6423686"/>
              <a:gd name="connsiteX1037" fmla="*/ 4838438 w 8561554"/>
              <a:gd name="connsiteY1037" fmla="*/ 386222 h 6423686"/>
              <a:gd name="connsiteX1038" fmla="*/ 4957111 w 8561554"/>
              <a:gd name="connsiteY1038" fmla="*/ 506318 h 6423686"/>
              <a:gd name="connsiteX1039" fmla="*/ 4838438 w 8561554"/>
              <a:gd name="connsiteY1039" fmla="*/ 624854 h 6423686"/>
              <a:gd name="connsiteX1040" fmla="*/ 4362183 w 8561554"/>
              <a:gd name="connsiteY1040" fmla="*/ 1100558 h 6423686"/>
              <a:gd name="connsiteX1041" fmla="*/ 4241949 w 8561554"/>
              <a:gd name="connsiteY1041" fmla="*/ 982022 h 6423686"/>
              <a:gd name="connsiteX1042" fmla="*/ 4718203 w 8561554"/>
              <a:gd name="connsiteY1042" fmla="*/ 506318 h 6423686"/>
              <a:gd name="connsiteX1043" fmla="*/ 4241949 w 8561554"/>
              <a:gd name="connsiteY1043" fmla="*/ 29055 h 6423686"/>
              <a:gd name="connsiteX1044" fmla="*/ 3258791 w 8561554"/>
              <a:gd name="connsiteY1044" fmla="*/ 0 h 6423686"/>
              <a:gd name="connsiteX1045" fmla="*/ 3497697 w 8561554"/>
              <a:gd name="connsiteY1045" fmla="*/ 0 h 6423686"/>
              <a:gd name="connsiteX1046" fmla="*/ 3661075 w 8561554"/>
              <a:gd name="connsiteY1046" fmla="*/ 163188 h 6423686"/>
              <a:gd name="connsiteX1047" fmla="*/ 3825963 w 8561554"/>
              <a:gd name="connsiteY1047" fmla="*/ 0 h 6423686"/>
              <a:gd name="connsiteX1048" fmla="*/ 4064920 w 8561554"/>
              <a:gd name="connsiteY1048" fmla="*/ 0 h 6423686"/>
              <a:gd name="connsiteX1049" fmla="*/ 3828154 w 8561554"/>
              <a:gd name="connsiteY1049" fmla="*/ 236492 h 6423686"/>
              <a:gd name="connsiteX1050" fmla="*/ 3881244 w 8561554"/>
              <a:gd name="connsiteY1050" fmla="*/ 280164 h 6423686"/>
              <a:gd name="connsiteX1051" fmla="*/ 3881244 w 8561554"/>
              <a:gd name="connsiteY1051" fmla="*/ 718435 h 6423686"/>
              <a:gd name="connsiteX1052" fmla="*/ 3818785 w 8561554"/>
              <a:gd name="connsiteY1052" fmla="*/ 766785 h 6423686"/>
              <a:gd name="connsiteX1053" fmla="*/ 4496472 w 8561554"/>
              <a:gd name="connsiteY1053" fmla="*/ 1443689 h 6423686"/>
              <a:gd name="connsiteX1054" fmla="*/ 4377799 w 8561554"/>
              <a:gd name="connsiteY1054" fmla="*/ 1562223 h 6423686"/>
              <a:gd name="connsiteX1055" fmla="*/ 3662635 w 8561554"/>
              <a:gd name="connsiteY1055" fmla="*/ 847888 h 6423686"/>
              <a:gd name="connsiteX1056" fmla="*/ 2947474 w 8561554"/>
              <a:gd name="connsiteY1056" fmla="*/ 1562223 h 6423686"/>
              <a:gd name="connsiteX1057" fmla="*/ 2828799 w 8561554"/>
              <a:gd name="connsiteY1057" fmla="*/ 1443689 h 6423686"/>
              <a:gd name="connsiteX1058" fmla="*/ 3506486 w 8561554"/>
              <a:gd name="connsiteY1058" fmla="*/ 766785 h 6423686"/>
              <a:gd name="connsiteX1059" fmla="*/ 3444027 w 8561554"/>
              <a:gd name="connsiteY1059" fmla="*/ 718435 h 6423686"/>
              <a:gd name="connsiteX1060" fmla="*/ 3444027 w 8561554"/>
              <a:gd name="connsiteY1060" fmla="*/ 280164 h 6423686"/>
              <a:gd name="connsiteX1061" fmla="*/ 3496272 w 8561554"/>
              <a:gd name="connsiteY1061" fmla="*/ 237187 h 6423686"/>
              <a:gd name="connsiteX1062" fmla="*/ 3550208 w 8561554"/>
              <a:gd name="connsiteY1062" fmla="*/ 289522 h 6423686"/>
              <a:gd name="connsiteX1063" fmla="*/ 3497119 w 8561554"/>
              <a:gd name="connsiteY1063" fmla="*/ 236492 h 6423686"/>
              <a:gd name="connsiteX1064" fmla="*/ 3496272 w 8561554"/>
              <a:gd name="connsiteY1064" fmla="*/ 237187 h 6423686"/>
              <a:gd name="connsiteX1065" fmla="*/ 3495556 w 8561554"/>
              <a:gd name="connsiteY1065" fmla="*/ 236492 h 6423686"/>
              <a:gd name="connsiteX1066" fmla="*/ 2871942 w 8561554"/>
              <a:gd name="connsiteY1066" fmla="*/ 0 h 6423686"/>
              <a:gd name="connsiteX1067" fmla="*/ 3051111 w 8561554"/>
              <a:gd name="connsiteY1067" fmla="*/ 0 h 6423686"/>
              <a:gd name="connsiteX1068" fmla="*/ 3080199 w 8561554"/>
              <a:gd name="connsiteY1068" fmla="*/ 29056 h 6423686"/>
              <a:gd name="connsiteX1069" fmla="*/ 2603945 w 8561554"/>
              <a:gd name="connsiteY1069" fmla="*/ 506319 h 6423686"/>
              <a:gd name="connsiteX1070" fmla="*/ 3080199 w 8561554"/>
              <a:gd name="connsiteY1070" fmla="*/ 982022 h 6423686"/>
              <a:gd name="connsiteX1071" fmla="*/ 2961525 w 8561554"/>
              <a:gd name="connsiteY1071" fmla="*/ 1100558 h 6423686"/>
              <a:gd name="connsiteX1072" fmla="*/ 2485271 w 8561554"/>
              <a:gd name="connsiteY1072" fmla="*/ 624854 h 6423686"/>
              <a:gd name="connsiteX1073" fmla="*/ 2366598 w 8561554"/>
              <a:gd name="connsiteY1073" fmla="*/ 506319 h 6423686"/>
              <a:gd name="connsiteX1074" fmla="*/ 2485271 w 8561554"/>
              <a:gd name="connsiteY1074" fmla="*/ 386223 h 6423686"/>
              <a:gd name="connsiteX1075" fmla="*/ 1859697 w 8561554"/>
              <a:gd name="connsiteY1075" fmla="*/ 0 h 6423686"/>
              <a:gd name="connsiteX1076" fmla="*/ 2098450 w 8561554"/>
              <a:gd name="connsiteY1076" fmla="*/ 0 h 6423686"/>
              <a:gd name="connsiteX1077" fmla="*/ 2144866 w 8561554"/>
              <a:gd name="connsiteY1077" fmla="*/ 47768 h 6423686"/>
              <a:gd name="connsiteX1078" fmla="*/ 2026194 w 8561554"/>
              <a:gd name="connsiteY1078" fmla="*/ 166305 h 6423686"/>
              <a:gd name="connsiteX1079" fmla="*/ 1477684 w 8561554"/>
              <a:gd name="connsiteY1079" fmla="*/ 0 h 6423686"/>
              <a:gd name="connsiteX1080" fmla="*/ 1716438 w 8561554"/>
              <a:gd name="connsiteY1080" fmla="*/ 0 h 6423686"/>
              <a:gd name="connsiteX1081" fmla="*/ 1549940 w 8561554"/>
              <a:gd name="connsiteY1081" fmla="*/ 166305 h 6423686"/>
              <a:gd name="connsiteX1082" fmla="*/ 1431265 w 8561554"/>
              <a:gd name="connsiteY1082" fmla="*/ 47769 h 6423686"/>
              <a:gd name="connsiteX1083" fmla="*/ 1092254 w 8561554"/>
              <a:gd name="connsiteY1083" fmla="*/ 0 h 6423686"/>
              <a:gd name="connsiteX1084" fmla="*/ 1174225 w 8561554"/>
              <a:gd name="connsiteY1084" fmla="*/ 0 h 6423686"/>
              <a:gd name="connsiteX1085" fmla="*/ 1521831 w 8561554"/>
              <a:gd name="connsiteY1085" fmla="*/ 345669 h 6423686"/>
              <a:gd name="connsiteX1086" fmla="*/ 1565553 w 8561554"/>
              <a:gd name="connsiteY1086" fmla="*/ 292639 h 6423686"/>
              <a:gd name="connsiteX1087" fmla="*/ 2004333 w 8561554"/>
              <a:gd name="connsiteY1087" fmla="*/ 292639 h 6423686"/>
              <a:gd name="connsiteX1088" fmla="*/ 2048054 w 8561554"/>
              <a:gd name="connsiteY1088" fmla="*/ 345669 h 6423686"/>
              <a:gd name="connsiteX1089" fmla="*/ 2394123 w 8561554"/>
              <a:gd name="connsiteY1089" fmla="*/ 0 h 6423686"/>
              <a:gd name="connsiteX1090" fmla="*/ 2631470 w 8561554"/>
              <a:gd name="connsiteY1090" fmla="*/ 0 h 6423686"/>
              <a:gd name="connsiteX1091" fmla="*/ 2126129 w 8561554"/>
              <a:gd name="connsiteY1091" fmla="*/ 504757 h 6423686"/>
              <a:gd name="connsiteX1092" fmla="*/ 2841292 w 8561554"/>
              <a:gd name="connsiteY1092" fmla="*/ 1219092 h 6423686"/>
              <a:gd name="connsiteX1093" fmla="*/ 2722617 w 8561554"/>
              <a:gd name="connsiteY1093" fmla="*/ 1337627 h 6423686"/>
              <a:gd name="connsiteX1094" fmla="*/ 2052739 w 8561554"/>
              <a:gd name="connsiteY1094" fmla="*/ 668523 h 6423686"/>
              <a:gd name="connsiteX1095" fmla="*/ 2004333 w 8561554"/>
              <a:gd name="connsiteY1095" fmla="*/ 730910 h 6423686"/>
              <a:gd name="connsiteX1096" fmla="*/ 1565553 w 8561554"/>
              <a:gd name="connsiteY1096" fmla="*/ 730910 h 6423686"/>
              <a:gd name="connsiteX1097" fmla="*/ 1518708 w 8561554"/>
              <a:gd name="connsiteY1097" fmla="*/ 671642 h 6423686"/>
              <a:gd name="connsiteX1098" fmla="*/ 848829 w 8561554"/>
              <a:gd name="connsiteY1098" fmla="*/ 1340746 h 6423686"/>
              <a:gd name="connsiteX1099" fmla="*/ 730156 w 8561554"/>
              <a:gd name="connsiteY1099" fmla="*/ 1222211 h 6423686"/>
              <a:gd name="connsiteX1100" fmla="*/ 1445318 w 8561554"/>
              <a:gd name="connsiteY1100" fmla="*/ 507876 h 6423686"/>
              <a:gd name="connsiteX1101" fmla="*/ 1027457 w 8561554"/>
              <a:gd name="connsiteY1101" fmla="*/ 91762 h 6423686"/>
              <a:gd name="connsiteX1102" fmla="*/ 1074636 w 8561554"/>
              <a:gd name="connsiteY1102" fmla="*/ 23175 h 642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</a:cxnLst>
            <a:rect l="l" t="t" r="r" b="b"/>
            <a:pathLst>
              <a:path w="8561554" h="6423686">
                <a:moveTo>
                  <a:pt x="8561554" y="6022392"/>
                </a:moveTo>
                <a:lnTo>
                  <a:pt x="8561554" y="6218114"/>
                </a:lnTo>
                <a:lnTo>
                  <a:pt x="8464218" y="6119614"/>
                </a:lnTo>
                <a:close/>
                <a:moveTo>
                  <a:pt x="3447150" y="6018234"/>
                </a:moveTo>
                <a:cubicBezTo>
                  <a:pt x="3438171" y="6035000"/>
                  <a:pt x="3431438" y="6052645"/>
                  <a:pt x="3426900" y="6070752"/>
                </a:cubicBezTo>
                <a:lnTo>
                  <a:pt x="3420397" y="6121574"/>
                </a:lnTo>
                <a:lnTo>
                  <a:pt x="3419239" y="6126048"/>
                </a:lnTo>
                <a:cubicBezTo>
                  <a:pt x="3418652" y="6163285"/>
                  <a:pt x="3426850" y="6200718"/>
                  <a:pt x="3444027" y="6235030"/>
                </a:cubicBezTo>
                <a:cubicBezTo>
                  <a:pt x="3427631" y="6200718"/>
                  <a:pt x="3419434" y="6163285"/>
                  <a:pt x="3419825" y="6126048"/>
                </a:cubicBezTo>
                <a:lnTo>
                  <a:pt x="3420397" y="6121574"/>
                </a:lnTo>
                <a:close/>
                <a:moveTo>
                  <a:pt x="3656391" y="5967155"/>
                </a:moveTo>
                <a:cubicBezTo>
                  <a:pt x="3614620" y="5967155"/>
                  <a:pt x="3572850" y="5983141"/>
                  <a:pt x="3540840" y="6015115"/>
                </a:cubicBezTo>
                <a:cubicBezTo>
                  <a:pt x="3523664" y="6032272"/>
                  <a:pt x="3511173" y="6052547"/>
                  <a:pt x="3503364" y="6074383"/>
                </a:cubicBezTo>
                <a:cubicBezTo>
                  <a:pt x="3490872" y="6107137"/>
                  <a:pt x="3489310" y="6144568"/>
                  <a:pt x="3500241" y="6178881"/>
                </a:cubicBezTo>
                <a:cubicBezTo>
                  <a:pt x="3508048" y="6203837"/>
                  <a:pt x="3522102" y="6227232"/>
                  <a:pt x="3540840" y="6245948"/>
                </a:cubicBezTo>
                <a:cubicBezTo>
                  <a:pt x="3604861" y="6309895"/>
                  <a:pt x="3707919" y="6309895"/>
                  <a:pt x="3771940" y="6245948"/>
                </a:cubicBezTo>
                <a:cubicBezTo>
                  <a:pt x="3792241" y="6225672"/>
                  <a:pt x="3806293" y="6200717"/>
                  <a:pt x="3812539" y="6175762"/>
                </a:cubicBezTo>
                <a:cubicBezTo>
                  <a:pt x="3821908" y="6143008"/>
                  <a:pt x="3821908" y="6107137"/>
                  <a:pt x="3809416" y="6074383"/>
                </a:cubicBezTo>
                <a:cubicBezTo>
                  <a:pt x="3801608" y="6052547"/>
                  <a:pt x="3789116" y="6032272"/>
                  <a:pt x="3771940" y="6015115"/>
                </a:cubicBezTo>
                <a:cubicBezTo>
                  <a:pt x="3739929" y="5983141"/>
                  <a:pt x="3698160" y="5967155"/>
                  <a:pt x="3656391" y="5967155"/>
                </a:cubicBezTo>
                <a:close/>
                <a:moveTo>
                  <a:pt x="7407090" y="5964036"/>
                </a:moveTo>
                <a:cubicBezTo>
                  <a:pt x="7365320" y="5964036"/>
                  <a:pt x="7323550" y="5980022"/>
                  <a:pt x="7291540" y="6011996"/>
                </a:cubicBezTo>
                <a:cubicBezTo>
                  <a:pt x="7274363" y="6029153"/>
                  <a:pt x="7261870" y="6049428"/>
                  <a:pt x="7254063" y="6071264"/>
                </a:cubicBezTo>
                <a:cubicBezTo>
                  <a:pt x="7241572" y="6105577"/>
                  <a:pt x="7240010" y="6141450"/>
                  <a:pt x="7249380" y="6175762"/>
                </a:cubicBezTo>
                <a:cubicBezTo>
                  <a:pt x="7257186" y="6200718"/>
                  <a:pt x="7271240" y="6224112"/>
                  <a:pt x="7289977" y="6242829"/>
                </a:cubicBezTo>
                <a:cubicBezTo>
                  <a:pt x="7353999" y="6306776"/>
                  <a:pt x="7457057" y="6306776"/>
                  <a:pt x="7521078" y="6242829"/>
                </a:cubicBezTo>
                <a:cubicBezTo>
                  <a:pt x="7541378" y="6222553"/>
                  <a:pt x="7555431" y="6199157"/>
                  <a:pt x="7563238" y="6172643"/>
                </a:cubicBezTo>
                <a:cubicBezTo>
                  <a:pt x="7572608" y="6139889"/>
                  <a:pt x="7572608" y="6104016"/>
                  <a:pt x="7560116" y="6071264"/>
                </a:cubicBezTo>
                <a:cubicBezTo>
                  <a:pt x="7552308" y="6049428"/>
                  <a:pt x="7539816" y="6029153"/>
                  <a:pt x="7522640" y="6011996"/>
                </a:cubicBezTo>
                <a:cubicBezTo>
                  <a:pt x="7490630" y="5980022"/>
                  <a:pt x="7448860" y="5964036"/>
                  <a:pt x="7407090" y="5964036"/>
                </a:cubicBezTo>
                <a:close/>
                <a:moveTo>
                  <a:pt x="5533300" y="5951559"/>
                </a:moveTo>
                <a:cubicBezTo>
                  <a:pt x="5514172" y="5951559"/>
                  <a:pt x="5495044" y="5955068"/>
                  <a:pt x="5477086" y="5962086"/>
                </a:cubicBezTo>
                <a:cubicBezTo>
                  <a:pt x="5455226" y="5969885"/>
                  <a:pt x="5434926" y="5982362"/>
                  <a:pt x="5417750" y="5999519"/>
                </a:cubicBezTo>
                <a:cubicBezTo>
                  <a:pt x="5353728" y="6063466"/>
                  <a:pt x="5353728" y="6166404"/>
                  <a:pt x="5417750" y="6230352"/>
                </a:cubicBezTo>
                <a:cubicBezTo>
                  <a:pt x="5438049" y="6250628"/>
                  <a:pt x="5463032" y="6264665"/>
                  <a:pt x="5488017" y="6272464"/>
                </a:cubicBezTo>
                <a:cubicBezTo>
                  <a:pt x="5517685" y="6280262"/>
                  <a:pt x="5548914" y="6280262"/>
                  <a:pt x="5578584" y="6272464"/>
                </a:cubicBezTo>
                <a:cubicBezTo>
                  <a:pt x="5603567" y="6264665"/>
                  <a:pt x="5628552" y="6250628"/>
                  <a:pt x="5648850" y="6230352"/>
                </a:cubicBezTo>
                <a:cubicBezTo>
                  <a:pt x="5712872" y="6166404"/>
                  <a:pt x="5712872" y="6063466"/>
                  <a:pt x="5648850" y="5999519"/>
                </a:cubicBezTo>
                <a:cubicBezTo>
                  <a:pt x="5631675" y="5982362"/>
                  <a:pt x="5611375" y="5969885"/>
                  <a:pt x="5589514" y="5962086"/>
                </a:cubicBezTo>
                <a:cubicBezTo>
                  <a:pt x="5571558" y="5955068"/>
                  <a:pt x="5552429" y="5951559"/>
                  <a:pt x="5533300" y="5951559"/>
                </a:cubicBezTo>
                <a:close/>
                <a:moveTo>
                  <a:pt x="1895028" y="5909057"/>
                </a:moveTo>
                <a:lnTo>
                  <a:pt x="1838816" y="5963646"/>
                </a:lnTo>
                <a:cubicBezTo>
                  <a:pt x="1802901" y="5949608"/>
                  <a:pt x="1762302" y="5949608"/>
                  <a:pt x="1726386" y="5963646"/>
                </a:cubicBezTo>
                <a:cubicBezTo>
                  <a:pt x="1704526" y="5971444"/>
                  <a:pt x="1684228" y="5983921"/>
                  <a:pt x="1667050" y="6001078"/>
                </a:cubicBezTo>
                <a:cubicBezTo>
                  <a:pt x="1603030" y="6065024"/>
                  <a:pt x="1603030" y="6167964"/>
                  <a:pt x="1667050" y="6231911"/>
                </a:cubicBezTo>
                <a:cubicBezTo>
                  <a:pt x="1687350" y="6252187"/>
                  <a:pt x="1712338" y="6266225"/>
                  <a:pt x="1737317" y="6274023"/>
                </a:cubicBezTo>
                <a:cubicBezTo>
                  <a:pt x="1766986" y="6281822"/>
                  <a:pt x="1798217" y="6281822"/>
                  <a:pt x="1827884" y="6274023"/>
                </a:cubicBezTo>
                <a:cubicBezTo>
                  <a:pt x="1852868" y="6267784"/>
                  <a:pt x="1877853" y="6253746"/>
                  <a:pt x="1898152" y="6233471"/>
                </a:cubicBezTo>
                <a:cubicBezTo>
                  <a:pt x="1962172" y="6169524"/>
                  <a:pt x="1962172" y="6066585"/>
                  <a:pt x="1898152" y="6002638"/>
                </a:cubicBezTo>
                <a:cubicBezTo>
                  <a:pt x="1880976" y="5985481"/>
                  <a:pt x="1860676" y="5973004"/>
                  <a:pt x="1838816" y="5965205"/>
                </a:cubicBezTo>
                <a:close/>
                <a:moveTo>
                  <a:pt x="3656391" y="5893459"/>
                </a:moveTo>
                <a:cubicBezTo>
                  <a:pt x="3717288" y="5893459"/>
                  <a:pt x="3778186" y="5916854"/>
                  <a:pt x="3823470" y="5962086"/>
                </a:cubicBezTo>
                <a:cubicBezTo>
                  <a:pt x="3776625" y="5915296"/>
                  <a:pt x="3717288" y="5893459"/>
                  <a:pt x="3656391" y="5893459"/>
                </a:cubicBezTo>
                <a:close/>
                <a:moveTo>
                  <a:pt x="2244802" y="5768685"/>
                </a:moveTo>
                <a:lnTo>
                  <a:pt x="2482150" y="6005757"/>
                </a:lnTo>
                <a:lnTo>
                  <a:pt x="2602383" y="6124293"/>
                </a:lnTo>
                <a:lnTo>
                  <a:pt x="2482150" y="6244388"/>
                </a:lnTo>
                <a:lnTo>
                  <a:pt x="2303963" y="6423686"/>
                </a:lnTo>
                <a:lnTo>
                  <a:pt x="2185948" y="6423686"/>
                </a:lnTo>
                <a:lnTo>
                  <a:pt x="2126129" y="6362924"/>
                </a:lnTo>
                <a:lnTo>
                  <a:pt x="2363475" y="6124293"/>
                </a:lnTo>
                <a:lnTo>
                  <a:pt x="2126129" y="5887221"/>
                </a:lnTo>
                <a:close/>
                <a:moveTo>
                  <a:pt x="1321961" y="5768685"/>
                </a:moveTo>
                <a:lnTo>
                  <a:pt x="1440635" y="5887221"/>
                </a:lnTo>
                <a:lnTo>
                  <a:pt x="1201728" y="6124293"/>
                </a:lnTo>
                <a:lnTo>
                  <a:pt x="1440635" y="6362924"/>
                </a:lnTo>
                <a:lnTo>
                  <a:pt x="1379803" y="6423686"/>
                </a:lnTo>
                <a:lnTo>
                  <a:pt x="1262560" y="6423686"/>
                </a:lnTo>
                <a:lnTo>
                  <a:pt x="1083054" y="6244388"/>
                </a:lnTo>
                <a:lnTo>
                  <a:pt x="964380" y="6124293"/>
                </a:lnTo>
                <a:lnTo>
                  <a:pt x="1083054" y="6005757"/>
                </a:lnTo>
                <a:close/>
                <a:moveTo>
                  <a:pt x="5993940" y="5765566"/>
                </a:moveTo>
                <a:lnTo>
                  <a:pt x="6232848" y="6004197"/>
                </a:lnTo>
                <a:lnTo>
                  <a:pt x="6351522" y="6122733"/>
                </a:lnTo>
                <a:lnTo>
                  <a:pt x="6232848" y="6241269"/>
                </a:lnTo>
                <a:lnTo>
                  <a:pt x="6050219" y="6423686"/>
                </a:lnTo>
                <a:lnTo>
                  <a:pt x="5938192" y="6423686"/>
                </a:lnTo>
                <a:lnTo>
                  <a:pt x="5875268" y="6359805"/>
                </a:lnTo>
                <a:lnTo>
                  <a:pt x="6114176" y="6122733"/>
                </a:lnTo>
                <a:lnTo>
                  <a:pt x="5875268" y="5884102"/>
                </a:lnTo>
                <a:close/>
                <a:moveTo>
                  <a:pt x="5071100" y="5765566"/>
                </a:moveTo>
                <a:lnTo>
                  <a:pt x="5189773" y="5884102"/>
                </a:lnTo>
                <a:lnTo>
                  <a:pt x="4952426" y="6122733"/>
                </a:lnTo>
                <a:lnTo>
                  <a:pt x="5189773" y="6359805"/>
                </a:lnTo>
                <a:lnTo>
                  <a:pt x="5126849" y="6423686"/>
                </a:lnTo>
                <a:lnTo>
                  <a:pt x="5014821" y="6423686"/>
                </a:lnTo>
                <a:lnTo>
                  <a:pt x="4832192" y="6241269"/>
                </a:lnTo>
                <a:lnTo>
                  <a:pt x="4713519" y="6122733"/>
                </a:lnTo>
                <a:lnTo>
                  <a:pt x="4832192" y="6004197"/>
                </a:lnTo>
                <a:close/>
                <a:moveTo>
                  <a:pt x="8561554" y="5546688"/>
                </a:moveTo>
                <a:lnTo>
                  <a:pt x="8561554" y="5784980"/>
                </a:lnTo>
                <a:lnTo>
                  <a:pt x="8225310" y="6119614"/>
                </a:lnTo>
                <a:lnTo>
                  <a:pt x="8528326" y="6423686"/>
                </a:lnTo>
                <a:lnTo>
                  <a:pt x="8290827" y="6423686"/>
                </a:lnTo>
                <a:lnTo>
                  <a:pt x="8106637" y="6239710"/>
                </a:lnTo>
                <a:lnTo>
                  <a:pt x="7986402" y="6119614"/>
                </a:lnTo>
                <a:lnTo>
                  <a:pt x="8106637" y="6001078"/>
                </a:lnTo>
                <a:close/>
                <a:moveTo>
                  <a:pt x="2482150" y="5530053"/>
                </a:moveTo>
                <a:lnTo>
                  <a:pt x="2959966" y="6005757"/>
                </a:lnTo>
                <a:lnTo>
                  <a:pt x="3078638" y="6124292"/>
                </a:lnTo>
                <a:lnTo>
                  <a:pt x="2959966" y="6244388"/>
                </a:lnTo>
                <a:lnTo>
                  <a:pt x="2780460" y="6423686"/>
                </a:lnTo>
                <a:lnTo>
                  <a:pt x="2541397" y="6423686"/>
                </a:lnTo>
                <a:lnTo>
                  <a:pt x="2839733" y="6124292"/>
                </a:lnTo>
                <a:lnTo>
                  <a:pt x="2363477" y="5648590"/>
                </a:lnTo>
                <a:close/>
                <a:moveTo>
                  <a:pt x="1083054" y="5530053"/>
                </a:moveTo>
                <a:lnTo>
                  <a:pt x="1201728" y="5648590"/>
                </a:lnTo>
                <a:lnTo>
                  <a:pt x="725472" y="6124292"/>
                </a:lnTo>
                <a:lnTo>
                  <a:pt x="1023806" y="6423686"/>
                </a:lnTo>
                <a:lnTo>
                  <a:pt x="879364" y="6423686"/>
                </a:lnTo>
                <a:lnTo>
                  <a:pt x="783123" y="6268498"/>
                </a:lnTo>
                <a:cubicBezTo>
                  <a:pt x="737946" y="6191636"/>
                  <a:pt x="694511" y="6113560"/>
                  <a:pt x="652874" y="6034326"/>
                </a:cubicBezTo>
                <a:lnTo>
                  <a:pt x="628153" y="5984430"/>
                </a:lnTo>
                <a:close/>
                <a:moveTo>
                  <a:pt x="6232850" y="5526934"/>
                </a:moveTo>
                <a:lnTo>
                  <a:pt x="6709104" y="6004197"/>
                </a:lnTo>
                <a:lnTo>
                  <a:pt x="6827776" y="6122734"/>
                </a:lnTo>
                <a:lnTo>
                  <a:pt x="6709104" y="6241269"/>
                </a:lnTo>
                <a:lnTo>
                  <a:pt x="6526475" y="6423686"/>
                </a:lnTo>
                <a:lnTo>
                  <a:pt x="6289129" y="6423686"/>
                </a:lnTo>
                <a:lnTo>
                  <a:pt x="6590430" y="6122734"/>
                </a:lnTo>
                <a:lnTo>
                  <a:pt x="6114176" y="5647030"/>
                </a:lnTo>
                <a:close/>
                <a:moveTo>
                  <a:pt x="4832192" y="5526934"/>
                </a:moveTo>
                <a:lnTo>
                  <a:pt x="4952426" y="5647030"/>
                </a:lnTo>
                <a:lnTo>
                  <a:pt x="4476172" y="6122734"/>
                </a:lnTo>
                <a:lnTo>
                  <a:pt x="4776066" y="6423686"/>
                </a:lnTo>
                <a:lnTo>
                  <a:pt x="4538566" y="6423686"/>
                </a:lnTo>
                <a:lnTo>
                  <a:pt x="4355937" y="6241269"/>
                </a:lnTo>
                <a:lnTo>
                  <a:pt x="4237264" y="6122734"/>
                </a:lnTo>
                <a:lnTo>
                  <a:pt x="4355937" y="6004197"/>
                </a:lnTo>
                <a:close/>
                <a:moveTo>
                  <a:pt x="3659513" y="5307019"/>
                </a:moveTo>
                <a:lnTo>
                  <a:pt x="3778185" y="5425554"/>
                </a:lnTo>
                <a:lnTo>
                  <a:pt x="4017093" y="5664186"/>
                </a:lnTo>
                <a:lnTo>
                  <a:pt x="3896859" y="5782722"/>
                </a:lnTo>
                <a:lnTo>
                  <a:pt x="3659513" y="5545650"/>
                </a:lnTo>
                <a:lnTo>
                  <a:pt x="3420604" y="5782722"/>
                </a:lnTo>
                <a:lnTo>
                  <a:pt x="3301932" y="5664186"/>
                </a:lnTo>
                <a:lnTo>
                  <a:pt x="3539277" y="5425554"/>
                </a:lnTo>
                <a:close/>
                <a:moveTo>
                  <a:pt x="7408650" y="5303900"/>
                </a:moveTo>
                <a:lnTo>
                  <a:pt x="7527324" y="5423996"/>
                </a:lnTo>
                <a:lnTo>
                  <a:pt x="7766232" y="5661067"/>
                </a:lnTo>
                <a:lnTo>
                  <a:pt x="7647558" y="5781163"/>
                </a:lnTo>
                <a:lnTo>
                  <a:pt x="7408650" y="5542531"/>
                </a:lnTo>
                <a:lnTo>
                  <a:pt x="7171304" y="5781163"/>
                </a:lnTo>
                <a:lnTo>
                  <a:pt x="7051069" y="5661067"/>
                </a:lnTo>
                <a:lnTo>
                  <a:pt x="7289977" y="5423996"/>
                </a:lnTo>
                <a:close/>
                <a:moveTo>
                  <a:pt x="845706" y="5292981"/>
                </a:moveTo>
                <a:lnTo>
                  <a:pt x="964380" y="5411518"/>
                </a:lnTo>
                <a:lnTo>
                  <a:pt x="549581" y="5825843"/>
                </a:lnTo>
                <a:lnTo>
                  <a:pt x="533416" y="5793215"/>
                </a:lnTo>
                <a:lnTo>
                  <a:pt x="475845" y="5661570"/>
                </a:lnTo>
                <a:close/>
                <a:moveTo>
                  <a:pt x="4594845" y="5289862"/>
                </a:moveTo>
                <a:lnTo>
                  <a:pt x="4713520" y="5408399"/>
                </a:lnTo>
                <a:lnTo>
                  <a:pt x="3998356" y="6122733"/>
                </a:lnTo>
                <a:lnTo>
                  <a:pt x="4301067" y="6423686"/>
                </a:lnTo>
                <a:lnTo>
                  <a:pt x="4062313" y="6423686"/>
                </a:lnTo>
                <a:lnTo>
                  <a:pt x="3924966" y="6286499"/>
                </a:lnTo>
                <a:cubicBezTo>
                  <a:pt x="3912474" y="6308336"/>
                  <a:pt x="3895298" y="6330171"/>
                  <a:pt x="3876560" y="6348887"/>
                </a:cubicBezTo>
                <a:cubicBezTo>
                  <a:pt x="3846502" y="6379301"/>
                  <a:pt x="3811661" y="6402112"/>
                  <a:pt x="3774405" y="6417318"/>
                </a:cubicBezTo>
                <a:lnTo>
                  <a:pt x="3753040" y="6423686"/>
                </a:lnTo>
                <a:lnTo>
                  <a:pt x="3562263" y="6423686"/>
                </a:lnTo>
                <a:lnTo>
                  <a:pt x="3540816" y="6417318"/>
                </a:lnTo>
                <a:cubicBezTo>
                  <a:pt x="3503365" y="6402112"/>
                  <a:pt x="3468231" y="6379301"/>
                  <a:pt x="3437782" y="6348887"/>
                </a:cubicBezTo>
                <a:cubicBezTo>
                  <a:pt x="3419043" y="6331730"/>
                  <a:pt x="3403428" y="6311455"/>
                  <a:pt x="3390936" y="6289619"/>
                </a:cubicBezTo>
                <a:lnTo>
                  <a:pt x="3256714" y="6423686"/>
                </a:lnTo>
                <a:lnTo>
                  <a:pt x="3017806" y="6423686"/>
                </a:lnTo>
                <a:lnTo>
                  <a:pt x="3315986" y="6125853"/>
                </a:lnTo>
                <a:lnTo>
                  <a:pt x="2600822" y="5411518"/>
                </a:lnTo>
                <a:lnTo>
                  <a:pt x="2719495" y="5292981"/>
                </a:lnTo>
                <a:lnTo>
                  <a:pt x="3392497" y="5965205"/>
                </a:lnTo>
                <a:cubicBezTo>
                  <a:pt x="3404990" y="5946489"/>
                  <a:pt x="3419043" y="5929332"/>
                  <a:pt x="3436220" y="5912176"/>
                </a:cubicBezTo>
                <a:cubicBezTo>
                  <a:pt x="3556454" y="5790521"/>
                  <a:pt x="3753203" y="5790521"/>
                  <a:pt x="3874998" y="5912176"/>
                </a:cubicBezTo>
                <a:cubicBezTo>
                  <a:pt x="3892175" y="5927773"/>
                  <a:pt x="3906229" y="5946489"/>
                  <a:pt x="3918720" y="5965205"/>
                </a:cubicBezTo>
                <a:close/>
                <a:moveTo>
                  <a:pt x="8345545" y="5288303"/>
                </a:moveTo>
                <a:lnTo>
                  <a:pt x="8464218" y="5406839"/>
                </a:lnTo>
                <a:lnTo>
                  <a:pt x="7749056" y="6122734"/>
                </a:lnTo>
                <a:lnTo>
                  <a:pt x="8050357" y="6423686"/>
                </a:lnTo>
                <a:lnTo>
                  <a:pt x="7811449" y="6423686"/>
                </a:lnTo>
                <a:lnTo>
                  <a:pt x="7674104" y="6286500"/>
                </a:lnTo>
                <a:cubicBezTo>
                  <a:pt x="7661613" y="6308336"/>
                  <a:pt x="7644436" y="6330171"/>
                  <a:pt x="7625698" y="6348887"/>
                </a:cubicBezTo>
                <a:cubicBezTo>
                  <a:pt x="7595640" y="6379301"/>
                  <a:pt x="7560799" y="6402112"/>
                  <a:pt x="7523543" y="6417318"/>
                </a:cubicBezTo>
                <a:lnTo>
                  <a:pt x="7502178" y="6423686"/>
                </a:lnTo>
                <a:lnTo>
                  <a:pt x="7311400" y="6423686"/>
                </a:lnTo>
                <a:lnTo>
                  <a:pt x="7289953" y="6417318"/>
                </a:lnTo>
                <a:cubicBezTo>
                  <a:pt x="7252502" y="6402112"/>
                  <a:pt x="7217368" y="6379301"/>
                  <a:pt x="7186919" y="6348887"/>
                </a:cubicBezTo>
                <a:cubicBezTo>
                  <a:pt x="7168181" y="6331730"/>
                  <a:pt x="7152566" y="6311455"/>
                  <a:pt x="7140074" y="6289619"/>
                </a:cubicBezTo>
                <a:lnTo>
                  <a:pt x="7005853" y="6423686"/>
                </a:lnTo>
                <a:lnTo>
                  <a:pt x="6766945" y="6423686"/>
                </a:lnTo>
                <a:lnTo>
                  <a:pt x="7066684" y="6124293"/>
                </a:lnTo>
                <a:lnTo>
                  <a:pt x="6351522" y="5409958"/>
                </a:lnTo>
                <a:lnTo>
                  <a:pt x="6470195" y="5291423"/>
                </a:lnTo>
                <a:lnTo>
                  <a:pt x="7142622" y="5963072"/>
                </a:lnTo>
                <a:lnTo>
                  <a:pt x="7143198" y="5963646"/>
                </a:lnTo>
                <a:cubicBezTo>
                  <a:pt x="7155690" y="5944929"/>
                  <a:pt x="7169744" y="5927773"/>
                  <a:pt x="7186919" y="5910616"/>
                </a:cubicBezTo>
                <a:cubicBezTo>
                  <a:pt x="7307154" y="5788962"/>
                  <a:pt x="7503902" y="5788962"/>
                  <a:pt x="7625698" y="5910616"/>
                </a:cubicBezTo>
                <a:cubicBezTo>
                  <a:pt x="7642875" y="5926213"/>
                  <a:pt x="7656928" y="5944929"/>
                  <a:pt x="7669420" y="5963646"/>
                </a:cubicBezTo>
                <a:close/>
                <a:moveTo>
                  <a:pt x="308894" y="5232486"/>
                </a:moveTo>
                <a:lnTo>
                  <a:pt x="505311" y="5428674"/>
                </a:lnTo>
                <a:lnTo>
                  <a:pt x="414626" y="5518079"/>
                </a:lnTo>
                <a:lnTo>
                  <a:pt x="328235" y="5291578"/>
                </a:lnTo>
                <a:close/>
                <a:moveTo>
                  <a:pt x="8561554" y="5069500"/>
                </a:moveTo>
                <a:lnTo>
                  <a:pt x="8561554" y="5295770"/>
                </a:lnTo>
                <a:lnTo>
                  <a:pt x="8448603" y="5183804"/>
                </a:lnTo>
                <a:close/>
                <a:moveTo>
                  <a:pt x="1069003" y="5068387"/>
                </a:moveTo>
                <a:lnTo>
                  <a:pt x="1784164" y="5782722"/>
                </a:lnTo>
                <a:lnTo>
                  <a:pt x="2499325" y="5068387"/>
                </a:lnTo>
                <a:lnTo>
                  <a:pt x="2617998" y="5186924"/>
                </a:lnTo>
                <a:lnTo>
                  <a:pt x="1949681" y="5854467"/>
                </a:lnTo>
                <a:cubicBezTo>
                  <a:pt x="1968418" y="5866945"/>
                  <a:pt x="1985594" y="5880982"/>
                  <a:pt x="2002772" y="5898139"/>
                </a:cubicBezTo>
                <a:cubicBezTo>
                  <a:pt x="2123006" y="6019794"/>
                  <a:pt x="2123006" y="6216315"/>
                  <a:pt x="2002772" y="6336410"/>
                </a:cubicBezTo>
                <a:cubicBezTo>
                  <a:pt x="1984033" y="6355126"/>
                  <a:pt x="1962172" y="6372283"/>
                  <a:pt x="1940313" y="6384760"/>
                </a:cubicBezTo>
                <a:lnTo>
                  <a:pt x="1979284" y="6423686"/>
                </a:lnTo>
                <a:lnTo>
                  <a:pt x="1589042" y="6423686"/>
                </a:lnTo>
                <a:lnTo>
                  <a:pt x="1628013" y="6384760"/>
                </a:lnTo>
                <a:cubicBezTo>
                  <a:pt x="1606153" y="6372283"/>
                  <a:pt x="1584293" y="6355126"/>
                  <a:pt x="1565556" y="6336410"/>
                </a:cubicBezTo>
                <a:cubicBezTo>
                  <a:pt x="1443759" y="6216315"/>
                  <a:pt x="1443759" y="6019794"/>
                  <a:pt x="1565556" y="5898139"/>
                </a:cubicBezTo>
                <a:cubicBezTo>
                  <a:pt x="1581168" y="5880982"/>
                  <a:pt x="1599907" y="5866945"/>
                  <a:pt x="1618644" y="5854467"/>
                </a:cubicBezTo>
                <a:lnTo>
                  <a:pt x="950327" y="5186924"/>
                </a:lnTo>
                <a:close/>
                <a:moveTo>
                  <a:pt x="4818138" y="5066828"/>
                </a:moveTo>
                <a:lnTo>
                  <a:pt x="5533300" y="5781163"/>
                </a:lnTo>
                <a:lnTo>
                  <a:pt x="6248464" y="5066828"/>
                </a:lnTo>
                <a:lnTo>
                  <a:pt x="6367136" y="5185364"/>
                </a:lnTo>
                <a:lnTo>
                  <a:pt x="5698818" y="5852909"/>
                </a:lnTo>
                <a:cubicBezTo>
                  <a:pt x="5717557" y="5865386"/>
                  <a:pt x="5734732" y="5879423"/>
                  <a:pt x="5751908" y="5896579"/>
                </a:cubicBezTo>
                <a:cubicBezTo>
                  <a:pt x="5873706" y="6016675"/>
                  <a:pt x="5873706" y="6213195"/>
                  <a:pt x="5751908" y="6334850"/>
                </a:cubicBezTo>
                <a:cubicBezTo>
                  <a:pt x="5733171" y="6353567"/>
                  <a:pt x="5711311" y="6369164"/>
                  <a:pt x="5689450" y="6383201"/>
                </a:cubicBezTo>
                <a:cubicBezTo>
                  <a:pt x="5662904" y="6398798"/>
                  <a:pt x="5634797" y="6409715"/>
                  <a:pt x="5606690" y="6415954"/>
                </a:cubicBezTo>
                <a:cubicBezTo>
                  <a:pt x="5636360" y="6409715"/>
                  <a:pt x="5664466" y="6397238"/>
                  <a:pt x="5689450" y="6383201"/>
                </a:cubicBezTo>
                <a:lnTo>
                  <a:pt x="5729982" y="6423686"/>
                </a:lnTo>
                <a:lnTo>
                  <a:pt x="5336620" y="6423686"/>
                </a:lnTo>
                <a:lnTo>
                  <a:pt x="5377152" y="6383201"/>
                </a:lnTo>
                <a:cubicBezTo>
                  <a:pt x="5355291" y="6370723"/>
                  <a:pt x="5333430" y="6353567"/>
                  <a:pt x="5314691" y="6334850"/>
                </a:cubicBezTo>
                <a:cubicBezTo>
                  <a:pt x="5192895" y="6214755"/>
                  <a:pt x="5192895" y="6018235"/>
                  <a:pt x="5314691" y="5896579"/>
                </a:cubicBezTo>
                <a:cubicBezTo>
                  <a:pt x="5330306" y="5879423"/>
                  <a:pt x="5349044" y="5865386"/>
                  <a:pt x="5367782" y="5852909"/>
                </a:cubicBezTo>
                <a:lnTo>
                  <a:pt x="4699465" y="5185364"/>
                </a:lnTo>
                <a:close/>
                <a:moveTo>
                  <a:pt x="3659513" y="4831315"/>
                </a:moveTo>
                <a:lnTo>
                  <a:pt x="3778185" y="4949851"/>
                </a:lnTo>
                <a:lnTo>
                  <a:pt x="4254441" y="5425554"/>
                </a:lnTo>
                <a:lnTo>
                  <a:pt x="4135767" y="5545650"/>
                </a:lnTo>
                <a:lnTo>
                  <a:pt x="3659513" y="5068387"/>
                </a:lnTo>
                <a:lnTo>
                  <a:pt x="3183258" y="5545650"/>
                </a:lnTo>
                <a:lnTo>
                  <a:pt x="3063023" y="5425554"/>
                </a:lnTo>
                <a:lnTo>
                  <a:pt x="3539277" y="4949851"/>
                </a:lnTo>
                <a:close/>
                <a:moveTo>
                  <a:pt x="1306348" y="4831315"/>
                </a:moveTo>
                <a:lnTo>
                  <a:pt x="1782603" y="5307019"/>
                </a:lnTo>
                <a:lnTo>
                  <a:pt x="2258855" y="4831315"/>
                </a:lnTo>
                <a:lnTo>
                  <a:pt x="2379092" y="4949851"/>
                </a:lnTo>
                <a:lnTo>
                  <a:pt x="1902835" y="5425554"/>
                </a:lnTo>
                <a:lnTo>
                  <a:pt x="1782603" y="5545650"/>
                </a:lnTo>
                <a:lnTo>
                  <a:pt x="1663927" y="5425554"/>
                </a:lnTo>
                <a:lnTo>
                  <a:pt x="1187673" y="4949851"/>
                </a:lnTo>
                <a:close/>
                <a:moveTo>
                  <a:pt x="7408652" y="4828196"/>
                </a:moveTo>
                <a:lnTo>
                  <a:pt x="7527324" y="4948292"/>
                </a:lnTo>
                <a:lnTo>
                  <a:pt x="8005140" y="5423996"/>
                </a:lnTo>
                <a:lnTo>
                  <a:pt x="7884906" y="5542531"/>
                </a:lnTo>
                <a:lnTo>
                  <a:pt x="7408652" y="5066828"/>
                </a:lnTo>
                <a:lnTo>
                  <a:pt x="6932397" y="5542531"/>
                </a:lnTo>
                <a:lnTo>
                  <a:pt x="6813722" y="5423996"/>
                </a:lnTo>
                <a:lnTo>
                  <a:pt x="7289977" y="4948292"/>
                </a:lnTo>
                <a:close/>
                <a:moveTo>
                  <a:pt x="5057046" y="4828196"/>
                </a:moveTo>
                <a:lnTo>
                  <a:pt x="5533300" y="5303900"/>
                </a:lnTo>
                <a:lnTo>
                  <a:pt x="6009555" y="4828196"/>
                </a:lnTo>
                <a:lnTo>
                  <a:pt x="6128229" y="4948292"/>
                </a:lnTo>
                <a:lnTo>
                  <a:pt x="5651974" y="5423996"/>
                </a:lnTo>
                <a:lnTo>
                  <a:pt x="5533300" y="5542531"/>
                </a:lnTo>
                <a:lnTo>
                  <a:pt x="5413066" y="5423996"/>
                </a:lnTo>
                <a:lnTo>
                  <a:pt x="4936811" y="4948292"/>
                </a:lnTo>
                <a:close/>
                <a:moveTo>
                  <a:pt x="8561554" y="4629594"/>
                </a:moveTo>
                <a:lnTo>
                  <a:pt x="8561554" y="4867752"/>
                </a:lnTo>
                <a:lnTo>
                  <a:pt x="8347106" y="5080865"/>
                </a:lnTo>
                <a:lnTo>
                  <a:pt x="8228434" y="4962329"/>
                </a:lnTo>
                <a:close/>
                <a:moveTo>
                  <a:pt x="1545255" y="4592684"/>
                </a:moveTo>
                <a:lnTo>
                  <a:pt x="1782603" y="4831315"/>
                </a:lnTo>
                <a:lnTo>
                  <a:pt x="2021510" y="4592684"/>
                </a:lnTo>
                <a:lnTo>
                  <a:pt x="2140183" y="4712780"/>
                </a:lnTo>
                <a:lnTo>
                  <a:pt x="1902835" y="4949851"/>
                </a:lnTo>
                <a:lnTo>
                  <a:pt x="1782603" y="5068387"/>
                </a:lnTo>
                <a:lnTo>
                  <a:pt x="1663927" y="4949851"/>
                </a:lnTo>
                <a:lnTo>
                  <a:pt x="1425019" y="4712780"/>
                </a:lnTo>
                <a:close/>
                <a:moveTo>
                  <a:pt x="5294392" y="4591124"/>
                </a:moveTo>
                <a:lnTo>
                  <a:pt x="5533300" y="4828196"/>
                </a:lnTo>
                <a:lnTo>
                  <a:pt x="5770647" y="4591124"/>
                </a:lnTo>
                <a:lnTo>
                  <a:pt x="5890882" y="4709661"/>
                </a:lnTo>
                <a:lnTo>
                  <a:pt x="5651974" y="4948292"/>
                </a:lnTo>
                <a:lnTo>
                  <a:pt x="5533300" y="5066828"/>
                </a:lnTo>
                <a:lnTo>
                  <a:pt x="5413066" y="4948292"/>
                </a:lnTo>
                <a:lnTo>
                  <a:pt x="5175719" y="4709661"/>
                </a:lnTo>
                <a:close/>
                <a:moveTo>
                  <a:pt x="127759" y="4575859"/>
                </a:moveTo>
                <a:lnTo>
                  <a:pt x="742648" y="5190043"/>
                </a:lnTo>
                <a:lnTo>
                  <a:pt x="623976" y="5308578"/>
                </a:lnTo>
                <a:lnTo>
                  <a:pt x="204001" y="4889085"/>
                </a:lnTo>
                <a:lnTo>
                  <a:pt x="170300" y="4766398"/>
                </a:lnTo>
                <a:close/>
                <a:moveTo>
                  <a:pt x="1782603" y="4095534"/>
                </a:moveTo>
                <a:cubicBezTo>
                  <a:pt x="1740830" y="4095534"/>
                  <a:pt x="1699062" y="4111521"/>
                  <a:pt x="1667050" y="4143495"/>
                </a:cubicBezTo>
                <a:cubicBezTo>
                  <a:pt x="1649875" y="4160652"/>
                  <a:pt x="1637383" y="4180928"/>
                  <a:pt x="1629575" y="4202763"/>
                </a:cubicBezTo>
                <a:cubicBezTo>
                  <a:pt x="1617082" y="4235517"/>
                  <a:pt x="1615521" y="4272948"/>
                  <a:pt x="1626452" y="4307262"/>
                </a:cubicBezTo>
                <a:cubicBezTo>
                  <a:pt x="1634260" y="4332217"/>
                  <a:pt x="1648314" y="4355612"/>
                  <a:pt x="1667050" y="4374328"/>
                </a:cubicBezTo>
                <a:cubicBezTo>
                  <a:pt x="1731071" y="4438275"/>
                  <a:pt x="1834130" y="4438275"/>
                  <a:pt x="1898152" y="4374328"/>
                </a:cubicBezTo>
                <a:cubicBezTo>
                  <a:pt x="1918451" y="4354052"/>
                  <a:pt x="1932503" y="4329097"/>
                  <a:pt x="1938750" y="4304143"/>
                </a:cubicBezTo>
                <a:cubicBezTo>
                  <a:pt x="1948121" y="4271389"/>
                  <a:pt x="1948121" y="4235517"/>
                  <a:pt x="1935629" y="4202763"/>
                </a:cubicBezTo>
                <a:cubicBezTo>
                  <a:pt x="1927819" y="4180928"/>
                  <a:pt x="1915330" y="4160652"/>
                  <a:pt x="1898152" y="4143495"/>
                </a:cubicBezTo>
                <a:cubicBezTo>
                  <a:pt x="1866142" y="4111521"/>
                  <a:pt x="1824371" y="4095534"/>
                  <a:pt x="1782603" y="4095534"/>
                </a:cubicBezTo>
                <a:close/>
                <a:moveTo>
                  <a:pt x="5533302" y="4092415"/>
                </a:moveTo>
                <a:cubicBezTo>
                  <a:pt x="5491531" y="4092415"/>
                  <a:pt x="5449762" y="4108402"/>
                  <a:pt x="5417751" y="4140376"/>
                </a:cubicBezTo>
                <a:cubicBezTo>
                  <a:pt x="5400574" y="4157533"/>
                  <a:pt x="5388082" y="4177809"/>
                  <a:pt x="5380274" y="4199645"/>
                </a:cubicBezTo>
                <a:cubicBezTo>
                  <a:pt x="5367784" y="4232398"/>
                  <a:pt x="5366222" y="4269830"/>
                  <a:pt x="5377152" y="4304143"/>
                </a:cubicBezTo>
                <a:cubicBezTo>
                  <a:pt x="5384959" y="4329098"/>
                  <a:pt x="5399013" y="4352493"/>
                  <a:pt x="5417751" y="4371210"/>
                </a:cubicBezTo>
                <a:cubicBezTo>
                  <a:pt x="5481772" y="4435156"/>
                  <a:pt x="5584831" y="4435156"/>
                  <a:pt x="5648852" y="4371210"/>
                </a:cubicBezTo>
                <a:cubicBezTo>
                  <a:pt x="5669150" y="4350933"/>
                  <a:pt x="5681642" y="4327539"/>
                  <a:pt x="5689450" y="4301024"/>
                </a:cubicBezTo>
                <a:cubicBezTo>
                  <a:pt x="5698820" y="4268271"/>
                  <a:pt x="5698820" y="4232398"/>
                  <a:pt x="5686328" y="4199645"/>
                </a:cubicBezTo>
                <a:cubicBezTo>
                  <a:pt x="5678520" y="4177809"/>
                  <a:pt x="5666028" y="4157533"/>
                  <a:pt x="5648852" y="4140376"/>
                </a:cubicBezTo>
                <a:cubicBezTo>
                  <a:pt x="5616842" y="4108402"/>
                  <a:pt x="5575072" y="4092415"/>
                  <a:pt x="5533302" y="4092415"/>
                </a:cubicBezTo>
                <a:close/>
                <a:moveTo>
                  <a:pt x="3659512" y="4079938"/>
                </a:moveTo>
                <a:cubicBezTo>
                  <a:pt x="3640384" y="4079938"/>
                  <a:pt x="3621255" y="4083447"/>
                  <a:pt x="3603298" y="4090466"/>
                </a:cubicBezTo>
                <a:cubicBezTo>
                  <a:pt x="3581438" y="4098265"/>
                  <a:pt x="3561139" y="4110742"/>
                  <a:pt x="3543962" y="4127899"/>
                </a:cubicBezTo>
                <a:cubicBezTo>
                  <a:pt x="3479941" y="4191846"/>
                  <a:pt x="3479941" y="4294785"/>
                  <a:pt x="3543962" y="4358732"/>
                </a:cubicBezTo>
                <a:cubicBezTo>
                  <a:pt x="3564261" y="4379008"/>
                  <a:pt x="3589245" y="4393045"/>
                  <a:pt x="3614229" y="4400844"/>
                </a:cubicBezTo>
                <a:cubicBezTo>
                  <a:pt x="3643897" y="4408642"/>
                  <a:pt x="3675127" y="4408642"/>
                  <a:pt x="3704795" y="4400844"/>
                </a:cubicBezTo>
                <a:cubicBezTo>
                  <a:pt x="3729779" y="4393045"/>
                  <a:pt x="3754764" y="4379008"/>
                  <a:pt x="3775062" y="4358732"/>
                </a:cubicBezTo>
                <a:cubicBezTo>
                  <a:pt x="3839084" y="4294785"/>
                  <a:pt x="3839084" y="4191846"/>
                  <a:pt x="3775062" y="4127899"/>
                </a:cubicBezTo>
                <a:cubicBezTo>
                  <a:pt x="3757886" y="4110742"/>
                  <a:pt x="3737587" y="4098265"/>
                  <a:pt x="3715726" y="4090466"/>
                </a:cubicBezTo>
                <a:cubicBezTo>
                  <a:pt x="3697768" y="4083447"/>
                  <a:pt x="3678640" y="4079938"/>
                  <a:pt x="3659512" y="4079938"/>
                </a:cubicBezTo>
                <a:close/>
                <a:moveTo>
                  <a:pt x="7408650" y="4078378"/>
                </a:moveTo>
                <a:cubicBezTo>
                  <a:pt x="7389523" y="4078378"/>
                  <a:pt x="7370394" y="4081888"/>
                  <a:pt x="7352436" y="4088906"/>
                </a:cubicBezTo>
                <a:cubicBezTo>
                  <a:pt x="7330577" y="4096704"/>
                  <a:pt x="7310277" y="4109182"/>
                  <a:pt x="7293100" y="4126338"/>
                </a:cubicBezTo>
                <a:cubicBezTo>
                  <a:pt x="7229080" y="4190286"/>
                  <a:pt x="7229080" y="4293225"/>
                  <a:pt x="7293100" y="4357171"/>
                </a:cubicBezTo>
                <a:cubicBezTo>
                  <a:pt x="7313399" y="4377447"/>
                  <a:pt x="7338384" y="4391485"/>
                  <a:pt x="7363367" y="4399283"/>
                </a:cubicBezTo>
                <a:cubicBezTo>
                  <a:pt x="7393036" y="4407081"/>
                  <a:pt x="7424266" y="4407081"/>
                  <a:pt x="7453934" y="4399283"/>
                </a:cubicBezTo>
                <a:cubicBezTo>
                  <a:pt x="7478918" y="4391485"/>
                  <a:pt x="7503902" y="4377447"/>
                  <a:pt x="7524200" y="4357171"/>
                </a:cubicBezTo>
                <a:cubicBezTo>
                  <a:pt x="7588222" y="4293225"/>
                  <a:pt x="7588222" y="4190286"/>
                  <a:pt x="7524200" y="4126338"/>
                </a:cubicBezTo>
                <a:cubicBezTo>
                  <a:pt x="7507025" y="4109182"/>
                  <a:pt x="7486726" y="4096704"/>
                  <a:pt x="7464864" y="4088906"/>
                </a:cubicBezTo>
                <a:cubicBezTo>
                  <a:pt x="7446908" y="4081888"/>
                  <a:pt x="7427779" y="4078378"/>
                  <a:pt x="7408650" y="4078378"/>
                </a:cubicBezTo>
                <a:close/>
                <a:moveTo>
                  <a:pt x="371022" y="3897065"/>
                </a:moveTo>
                <a:lnTo>
                  <a:pt x="609922" y="4134137"/>
                </a:lnTo>
                <a:lnTo>
                  <a:pt x="728595" y="4254233"/>
                </a:lnTo>
                <a:lnTo>
                  <a:pt x="609922" y="4372769"/>
                </a:lnTo>
                <a:lnTo>
                  <a:pt x="371022" y="4609841"/>
                </a:lnTo>
                <a:lnTo>
                  <a:pt x="252349" y="4491304"/>
                </a:lnTo>
                <a:lnTo>
                  <a:pt x="489696" y="4254233"/>
                </a:lnTo>
                <a:lnTo>
                  <a:pt x="252349" y="4015600"/>
                </a:lnTo>
                <a:close/>
                <a:moveTo>
                  <a:pt x="4120152" y="3893946"/>
                </a:moveTo>
                <a:lnTo>
                  <a:pt x="4359060" y="4132577"/>
                </a:lnTo>
                <a:lnTo>
                  <a:pt x="4477734" y="4251113"/>
                </a:lnTo>
                <a:lnTo>
                  <a:pt x="4359060" y="4369650"/>
                </a:lnTo>
                <a:lnTo>
                  <a:pt x="4120152" y="4608281"/>
                </a:lnTo>
                <a:lnTo>
                  <a:pt x="4001479" y="4489745"/>
                </a:lnTo>
                <a:lnTo>
                  <a:pt x="4240387" y="4251113"/>
                </a:lnTo>
                <a:lnTo>
                  <a:pt x="4001479" y="4012482"/>
                </a:lnTo>
                <a:close/>
                <a:moveTo>
                  <a:pt x="3197311" y="3893946"/>
                </a:moveTo>
                <a:lnTo>
                  <a:pt x="3315986" y="4012482"/>
                </a:lnTo>
                <a:lnTo>
                  <a:pt x="3078638" y="4251113"/>
                </a:lnTo>
                <a:lnTo>
                  <a:pt x="3315986" y="4489745"/>
                </a:lnTo>
                <a:lnTo>
                  <a:pt x="3197311" y="4608281"/>
                </a:lnTo>
                <a:lnTo>
                  <a:pt x="2959966" y="4369650"/>
                </a:lnTo>
                <a:lnTo>
                  <a:pt x="2839733" y="4251113"/>
                </a:lnTo>
                <a:lnTo>
                  <a:pt x="2959966" y="4132577"/>
                </a:lnTo>
                <a:close/>
                <a:moveTo>
                  <a:pt x="7870852" y="3892386"/>
                </a:moveTo>
                <a:lnTo>
                  <a:pt x="8108198" y="4129458"/>
                </a:lnTo>
                <a:lnTo>
                  <a:pt x="8228434" y="4247994"/>
                </a:lnTo>
                <a:lnTo>
                  <a:pt x="8108198" y="4368090"/>
                </a:lnTo>
                <a:lnTo>
                  <a:pt x="7870852" y="4605162"/>
                </a:lnTo>
                <a:lnTo>
                  <a:pt x="7750618" y="4486626"/>
                </a:lnTo>
                <a:lnTo>
                  <a:pt x="7989526" y="4247994"/>
                </a:lnTo>
                <a:lnTo>
                  <a:pt x="7750618" y="4010923"/>
                </a:lnTo>
                <a:close/>
                <a:moveTo>
                  <a:pt x="6948011" y="3892386"/>
                </a:moveTo>
                <a:lnTo>
                  <a:pt x="7066684" y="4010923"/>
                </a:lnTo>
                <a:lnTo>
                  <a:pt x="6827776" y="4247994"/>
                </a:lnTo>
                <a:lnTo>
                  <a:pt x="7066684" y="4486626"/>
                </a:lnTo>
                <a:lnTo>
                  <a:pt x="6948011" y="4605162"/>
                </a:lnTo>
                <a:lnTo>
                  <a:pt x="6709104" y="4368090"/>
                </a:lnTo>
                <a:lnTo>
                  <a:pt x="6590430" y="4247994"/>
                </a:lnTo>
                <a:lnTo>
                  <a:pt x="6709104" y="4129458"/>
                </a:lnTo>
                <a:close/>
                <a:moveTo>
                  <a:pt x="609922" y="3658433"/>
                </a:moveTo>
                <a:lnTo>
                  <a:pt x="1086176" y="4134137"/>
                </a:lnTo>
                <a:lnTo>
                  <a:pt x="1204851" y="4254233"/>
                </a:lnTo>
                <a:lnTo>
                  <a:pt x="1086176" y="4372769"/>
                </a:lnTo>
                <a:lnTo>
                  <a:pt x="609922" y="4848472"/>
                </a:lnTo>
                <a:lnTo>
                  <a:pt x="489696" y="4729937"/>
                </a:lnTo>
                <a:lnTo>
                  <a:pt x="965943" y="4254233"/>
                </a:lnTo>
                <a:lnTo>
                  <a:pt x="489696" y="3776970"/>
                </a:lnTo>
                <a:close/>
                <a:moveTo>
                  <a:pt x="4359060" y="3656874"/>
                </a:moveTo>
                <a:lnTo>
                  <a:pt x="4835314" y="4132577"/>
                </a:lnTo>
                <a:lnTo>
                  <a:pt x="4953988" y="4251113"/>
                </a:lnTo>
                <a:lnTo>
                  <a:pt x="4835314" y="4369650"/>
                </a:lnTo>
                <a:lnTo>
                  <a:pt x="4359060" y="4845353"/>
                </a:lnTo>
                <a:lnTo>
                  <a:pt x="4240387" y="4726817"/>
                </a:lnTo>
                <a:lnTo>
                  <a:pt x="4716642" y="4251113"/>
                </a:lnTo>
                <a:lnTo>
                  <a:pt x="4240387" y="3775410"/>
                </a:lnTo>
                <a:close/>
                <a:moveTo>
                  <a:pt x="2959966" y="3656874"/>
                </a:moveTo>
                <a:lnTo>
                  <a:pt x="3078638" y="3775410"/>
                </a:lnTo>
                <a:lnTo>
                  <a:pt x="2602385" y="4251113"/>
                </a:lnTo>
                <a:lnTo>
                  <a:pt x="3078638" y="4726817"/>
                </a:lnTo>
                <a:lnTo>
                  <a:pt x="2959966" y="4845353"/>
                </a:lnTo>
                <a:lnTo>
                  <a:pt x="2482150" y="4369650"/>
                </a:lnTo>
                <a:lnTo>
                  <a:pt x="2363477" y="4251113"/>
                </a:lnTo>
                <a:lnTo>
                  <a:pt x="2482150" y="4132577"/>
                </a:lnTo>
                <a:close/>
                <a:moveTo>
                  <a:pt x="8108198" y="3653755"/>
                </a:moveTo>
                <a:lnTo>
                  <a:pt x="8561554" y="4106586"/>
                </a:lnTo>
                <a:lnTo>
                  <a:pt x="8561554" y="4390963"/>
                </a:lnTo>
                <a:lnTo>
                  <a:pt x="8108198" y="4843794"/>
                </a:lnTo>
                <a:lnTo>
                  <a:pt x="7989526" y="4725257"/>
                </a:lnTo>
                <a:lnTo>
                  <a:pt x="8465780" y="4247994"/>
                </a:lnTo>
                <a:lnTo>
                  <a:pt x="7989526" y="3772291"/>
                </a:lnTo>
                <a:close/>
                <a:moveTo>
                  <a:pt x="6709104" y="3653755"/>
                </a:moveTo>
                <a:lnTo>
                  <a:pt x="6827776" y="3772291"/>
                </a:lnTo>
                <a:lnTo>
                  <a:pt x="6351522" y="4247994"/>
                </a:lnTo>
                <a:lnTo>
                  <a:pt x="6827776" y="4725257"/>
                </a:lnTo>
                <a:lnTo>
                  <a:pt x="6709104" y="4843794"/>
                </a:lnTo>
                <a:lnTo>
                  <a:pt x="6232850" y="4368090"/>
                </a:lnTo>
                <a:lnTo>
                  <a:pt x="6114176" y="4247994"/>
                </a:lnTo>
                <a:lnTo>
                  <a:pt x="6232850" y="4129458"/>
                </a:lnTo>
                <a:close/>
                <a:moveTo>
                  <a:pt x="1785724" y="3435399"/>
                </a:moveTo>
                <a:lnTo>
                  <a:pt x="1904398" y="3553936"/>
                </a:lnTo>
                <a:lnTo>
                  <a:pt x="2143305" y="3792567"/>
                </a:lnTo>
                <a:lnTo>
                  <a:pt x="2023070" y="3911103"/>
                </a:lnTo>
                <a:lnTo>
                  <a:pt x="1785724" y="3674031"/>
                </a:lnTo>
                <a:lnTo>
                  <a:pt x="1546816" y="3911103"/>
                </a:lnTo>
                <a:lnTo>
                  <a:pt x="1428143" y="3792567"/>
                </a:lnTo>
                <a:lnTo>
                  <a:pt x="1667050" y="3553936"/>
                </a:lnTo>
                <a:close/>
                <a:moveTo>
                  <a:pt x="5534862" y="3433840"/>
                </a:moveTo>
                <a:lnTo>
                  <a:pt x="5655098" y="3552375"/>
                </a:lnTo>
                <a:lnTo>
                  <a:pt x="5892443" y="3789447"/>
                </a:lnTo>
                <a:lnTo>
                  <a:pt x="5773770" y="3909543"/>
                </a:lnTo>
                <a:lnTo>
                  <a:pt x="5534862" y="3670912"/>
                </a:lnTo>
                <a:lnTo>
                  <a:pt x="5297516" y="3909543"/>
                </a:lnTo>
                <a:lnTo>
                  <a:pt x="5177280" y="3789447"/>
                </a:lnTo>
                <a:lnTo>
                  <a:pt x="5416188" y="3552375"/>
                </a:lnTo>
                <a:close/>
                <a:moveTo>
                  <a:pt x="2722617" y="3418242"/>
                </a:moveTo>
                <a:lnTo>
                  <a:pt x="2841295" y="3536778"/>
                </a:lnTo>
                <a:lnTo>
                  <a:pt x="2126129" y="4251113"/>
                </a:lnTo>
                <a:lnTo>
                  <a:pt x="2839733" y="4965448"/>
                </a:lnTo>
                <a:lnTo>
                  <a:pt x="2721057" y="5083985"/>
                </a:lnTo>
                <a:lnTo>
                  <a:pt x="2051179" y="4414880"/>
                </a:lnTo>
                <a:cubicBezTo>
                  <a:pt x="2038685" y="4436716"/>
                  <a:pt x="2021510" y="4458551"/>
                  <a:pt x="2002772" y="4477267"/>
                </a:cubicBezTo>
                <a:cubicBezTo>
                  <a:pt x="1882535" y="4598923"/>
                  <a:pt x="1685789" y="4598923"/>
                  <a:pt x="1563991" y="4477267"/>
                </a:cubicBezTo>
                <a:cubicBezTo>
                  <a:pt x="1545255" y="4460111"/>
                  <a:pt x="1529640" y="4439835"/>
                  <a:pt x="1517147" y="4418000"/>
                </a:cubicBezTo>
                <a:lnTo>
                  <a:pt x="847267" y="5087104"/>
                </a:lnTo>
                <a:lnTo>
                  <a:pt x="728595" y="4968568"/>
                </a:lnTo>
                <a:lnTo>
                  <a:pt x="1443757" y="4254233"/>
                </a:lnTo>
                <a:lnTo>
                  <a:pt x="728595" y="3539898"/>
                </a:lnTo>
                <a:lnTo>
                  <a:pt x="847267" y="3421361"/>
                </a:lnTo>
                <a:lnTo>
                  <a:pt x="1520271" y="4093585"/>
                </a:lnTo>
                <a:cubicBezTo>
                  <a:pt x="1532762" y="4074869"/>
                  <a:pt x="1546816" y="4057712"/>
                  <a:pt x="1563991" y="4040556"/>
                </a:cubicBezTo>
                <a:cubicBezTo>
                  <a:pt x="1684228" y="3918900"/>
                  <a:pt x="1880976" y="3918900"/>
                  <a:pt x="2002772" y="4040556"/>
                </a:cubicBezTo>
                <a:cubicBezTo>
                  <a:pt x="2019947" y="4056153"/>
                  <a:pt x="2034002" y="4074869"/>
                  <a:pt x="2046493" y="4093585"/>
                </a:cubicBezTo>
                <a:close/>
                <a:moveTo>
                  <a:pt x="8347106" y="3415123"/>
                </a:moveTo>
                <a:lnTo>
                  <a:pt x="8561554" y="3629323"/>
                </a:lnTo>
                <a:lnTo>
                  <a:pt x="8561554" y="3867954"/>
                </a:lnTo>
                <a:lnTo>
                  <a:pt x="8228434" y="3535219"/>
                </a:lnTo>
                <a:close/>
                <a:moveTo>
                  <a:pt x="6471756" y="3415123"/>
                </a:moveTo>
                <a:lnTo>
                  <a:pt x="6590430" y="3533660"/>
                </a:lnTo>
                <a:lnTo>
                  <a:pt x="5875268" y="4247994"/>
                </a:lnTo>
                <a:lnTo>
                  <a:pt x="6590430" y="4962329"/>
                </a:lnTo>
                <a:lnTo>
                  <a:pt x="6470195" y="5080866"/>
                </a:lnTo>
                <a:lnTo>
                  <a:pt x="5800316" y="4411761"/>
                </a:lnTo>
                <a:cubicBezTo>
                  <a:pt x="5787824" y="4433597"/>
                  <a:pt x="5770648" y="4455432"/>
                  <a:pt x="5751910" y="4474148"/>
                </a:cubicBezTo>
                <a:cubicBezTo>
                  <a:pt x="5631676" y="4595804"/>
                  <a:pt x="5434927" y="4595804"/>
                  <a:pt x="5313130" y="4474148"/>
                </a:cubicBezTo>
                <a:cubicBezTo>
                  <a:pt x="5294392" y="4456993"/>
                  <a:pt x="5278778" y="4436716"/>
                  <a:pt x="5266286" y="4414881"/>
                </a:cubicBezTo>
                <a:lnTo>
                  <a:pt x="4596407" y="5083985"/>
                </a:lnTo>
                <a:lnTo>
                  <a:pt x="4477734" y="4965449"/>
                </a:lnTo>
                <a:lnTo>
                  <a:pt x="5192896" y="4251114"/>
                </a:lnTo>
                <a:lnTo>
                  <a:pt x="4477734" y="3536779"/>
                </a:lnTo>
                <a:lnTo>
                  <a:pt x="4596407" y="3418243"/>
                </a:lnTo>
                <a:lnTo>
                  <a:pt x="5269409" y="4090466"/>
                </a:lnTo>
                <a:cubicBezTo>
                  <a:pt x="5281901" y="4071750"/>
                  <a:pt x="5295955" y="4054593"/>
                  <a:pt x="5313130" y="4037437"/>
                </a:cubicBezTo>
                <a:cubicBezTo>
                  <a:pt x="5433366" y="3915782"/>
                  <a:pt x="5630113" y="3915782"/>
                  <a:pt x="5751910" y="4037437"/>
                </a:cubicBezTo>
                <a:cubicBezTo>
                  <a:pt x="5769086" y="4053034"/>
                  <a:pt x="5783139" y="4071750"/>
                  <a:pt x="5795632" y="4090466"/>
                </a:cubicBezTo>
                <a:close/>
                <a:moveTo>
                  <a:pt x="8561554" y="3202485"/>
                </a:moveTo>
                <a:lnTo>
                  <a:pt x="8561554" y="3421886"/>
                </a:lnTo>
                <a:lnTo>
                  <a:pt x="8451726" y="3312184"/>
                </a:lnTo>
                <a:close/>
                <a:moveTo>
                  <a:pt x="623976" y="3196768"/>
                </a:moveTo>
                <a:lnTo>
                  <a:pt x="742648" y="3315304"/>
                </a:lnTo>
                <a:lnTo>
                  <a:pt x="74338" y="3982849"/>
                </a:lnTo>
                <a:cubicBezTo>
                  <a:pt x="93078" y="3995326"/>
                  <a:pt x="110253" y="4009362"/>
                  <a:pt x="127430" y="4026519"/>
                </a:cubicBezTo>
                <a:cubicBezTo>
                  <a:pt x="249226" y="4146615"/>
                  <a:pt x="249226" y="4343135"/>
                  <a:pt x="127430" y="4464790"/>
                </a:cubicBezTo>
                <a:lnTo>
                  <a:pt x="107232" y="4480426"/>
                </a:lnTo>
                <a:lnTo>
                  <a:pt x="69426" y="4261575"/>
                </a:lnTo>
                <a:lnTo>
                  <a:pt x="72388" y="4246436"/>
                </a:lnTo>
                <a:cubicBezTo>
                  <a:pt x="72388" y="4225575"/>
                  <a:pt x="68386" y="4204714"/>
                  <a:pt x="60383" y="4185071"/>
                </a:cubicBezTo>
                <a:lnTo>
                  <a:pt x="57429" y="4180637"/>
                </a:lnTo>
                <a:lnTo>
                  <a:pt x="27928" y="3940635"/>
                </a:lnTo>
                <a:lnTo>
                  <a:pt x="17752" y="3802297"/>
                </a:lnTo>
                <a:close/>
                <a:moveTo>
                  <a:pt x="2944349" y="3195209"/>
                </a:moveTo>
                <a:lnTo>
                  <a:pt x="3659513" y="3909543"/>
                </a:lnTo>
                <a:lnTo>
                  <a:pt x="4374675" y="3195209"/>
                </a:lnTo>
                <a:lnTo>
                  <a:pt x="4493348" y="3313744"/>
                </a:lnTo>
                <a:lnTo>
                  <a:pt x="3825030" y="3981288"/>
                </a:lnTo>
                <a:cubicBezTo>
                  <a:pt x="3843768" y="3993766"/>
                  <a:pt x="3860944" y="4007803"/>
                  <a:pt x="3878122" y="4024960"/>
                </a:cubicBezTo>
                <a:cubicBezTo>
                  <a:pt x="3999916" y="4145056"/>
                  <a:pt x="3999916" y="4341575"/>
                  <a:pt x="3878122" y="4463231"/>
                </a:cubicBezTo>
                <a:cubicBezTo>
                  <a:pt x="3859383" y="4481947"/>
                  <a:pt x="3837522" y="4499104"/>
                  <a:pt x="3815661" y="4511581"/>
                </a:cubicBezTo>
                <a:lnTo>
                  <a:pt x="4493348" y="5188483"/>
                </a:lnTo>
                <a:lnTo>
                  <a:pt x="4374675" y="5307020"/>
                </a:lnTo>
                <a:lnTo>
                  <a:pt x="3659513" y="4592684"/>
                </a:lnTo>
                <a:lnTo>
                  <a:pt x="2944349" y="5307020"/>
                </a:lnTo>
                <a:lnTo>
                  <a:pt x="2825677" y="5188483"/>
                </a:lnTo>
                <a:lnTo>
                  <a:pt x="3503363" y="4511581"/>
                </a:lnTo>
                <a:cubicBezTo>
                  <a:pt x="3481503" y="4499104"/>
                  <a:pt x="3459641" y="4481947"/>
                  <a:pt x="3440904" y="4463231"/>
                </a:cubicBezTo>
                <a:cubicBezTo>
                  <a:pt x="3319107" y="4343135"/>
                  <a:pt x="3319107" y="4146615"/>
                  <a:pt x="3440904" y="4024960"/>
                </a:cubicBezTo>
                <a:cubicBezTo>
                  <a:pt x="3456518" y="4007803"/>
                  <a:pt x="3475257" y="3993766"/>
                  <a:pt x="3493994" y="3981288"/>
                </a:cubicBezTo>
                <a:lnTo>
                  <a:pt x="2825677" y="3313744"/>
                </a:lnTo>
                <a:close/>
                <a:moveTo>
                  <a:pt x="6693489" y="3192089"/>
                </a:moveTo>
                <a:lnTo>
                  <a:pt x="7408652" y="3906423"/>
                </a:lnTo>
                <a:lnTo>
                  <a:pt x="8123814" y="3192089"/>
                </a:lnTo>
                <a:lnTo>
                  <a:pt x="8242486" y="3310624"/>
                </a:lnTo>
                <a:lnTo>
                  <a:pt x="7574168" y="3978168"/>
                </a:lnTo>
                <a:cubicBezTo>
                  <a:pt x="7592907" y="3990646"/>
                  <a:pt x="7610082" y="4004683"/>
                  <a:pt x="7627260" y="4021840"/>
                </a:cubicBezTo>
                <a:cubicBezTo>
                  <a:pt x="7749056" y="4141936"/>
                  <a:pt x="7749056" y="4338455"/>
                  <a:pt x="7627260" y="4460111"/>
                </a:cubicBezTo>
                <a:cubicBezTo>
                  <a:pt x="7608521" y="4478827"/>
                  <a:pt x="7586661" y="4495984"/>
                  <a:pt x="7564800" y="4508461"/>
                </a:cubicBezTo>
                <a:lnTo>
                  <a:pt x="8242486" y="5185363"/>
                </a:lnTo>
                <a:lnTo>
                  <a:pt x="8123814" y="5303899"/>
                </a:lnTo>
                <a:lnTo>
                  <a:pt x="7408652" y="4589565"/>
                </a:lnTo>
                <a:lnTo>
                  <a:pt x="6693489" y="5303899"/>
                </a:lnTo>
                <a:lnTo>
                  <a:pt x="6574814" y="5185363"/>
                </a:lnTo>
                <a:lnTo>
                  <a:pt x="7252502" y="4508461"/>
                </a:lnTo>
                <a:cubicBezTo>
                  <a:pt x="7230641" y="4495984"/>
                  <a:pt x="7208780" y="4478827"/>
                  <a:pt x="7190042" y="4460111"/>
                </a:cubicBezTo>
                <a:cubicBezTo>
                  <a:pt x="7068246" y="4340016"/>
                  <a:pt x="7068246" y="4143495"/>
                  <a:pt x="7190042" y="4021840"/>
                </a:cubicBezTo>
                <a:cubicBezTo>
                  <a:pt x="7205658" y="4004683"/>
                  <a:pt x="7224395" y="3990646"/>
                  <a:pt x="7243132" y="3978168"/>
                </a:cubicBezTo>
                <a:lnTo>
                  <a:pt x="6574814" y="3310624"/>
                </a:lnTo>
                <a:close/>
                <a:moveTo>
                  <a:pt x="1785724" y="2959700"/>
                </a:moveTo>
                <a:lnTo>
                  <a:pt x="1904398" y="3078234"/>
                </a:lnTo>
                <a:lnTo>
                  <a:pt x="2380654" y="3553935"/>
                </a:lnTo>
                <a:lnTo>
                  <a:pt x="2261979" y="3674031"/>
                </a:lnTo>
                <a:lnTo>
                  <a:pt x="1785724" y="3198327"/>
                </a:lnTo>
                <a:lnTo>
                  <a:pt x="1309470" y="3674031"/>
                </a:lnTo>
                <a:lnTo>
                  <a:pt x="1189234" y="3553935"/>
                </a:lnTo>
                <a:lnTo>
                  <a:pt x="1667050" y="3078234"/>
                </a:lnTo>
                <a:close/>
                <a:moveTo>
                  <a:pt x="385077" y="2959700"/>
                </a:moveTo>
                <a:lnTo>
                  <a:pt x="505311" y="3078235"/>
                </a:lnTo>
                <a:lnTo>
                  <a:pt x="29056" y="3553935"/>
                </a:lnTo>
                <a:lnTo>
                  <a:pt x="5111" y="3577852"/>
                </a:lnTo>
                <a:lnTo>
                  <a:pt x="0" y="3368896"/>
                </a:lnTo>
                <a:lnTo>
                  <a:pt x="616" y="3343712"/>
                </a:lnTo>
                <a:close/>
                <a:moveTo>
                  <a:pt x="5534862" y="2956584"/>
                </a:moveTo>
                <a:lnTo>
                  <a:pt x="5655096" y="3076677"/>
                </a:lnTo>
                <a:lnTo>
                  <a:pt x="6131352" y="3552375"/>
                </a:lnTo>
                <a:lnTo>
                  <a:pt x="6011116" y="3670912"/>
                </a:lnTo>
                <a:lnTo>
                  <a:pt x="5534862" y="3195209"/>
                </a:lnTo>
                <a:lnTo>
                  <a:pt x="5058608" y="3670912"/>
                </a:lnTo>
                <a:lnTo>
                  <a:pt x="4939934" y="3552375"/>
                </a:lnTo>
                <a:lnTo>
                  <a:pt x="5416188" y="3076677"/>
                </a:lnTo>
                <a:close/>
                <a:moveTo>
                  <a:pt x="3183258" y="2956584"/>
                </a:moveTo>
                <a:lnTo>
                  <a:pt x="3659513" y="3433840"/>
                </a:lnTo>
                <a:lnTo>
                  <a:pt x="4135767" y="2956584"/>
                </a:lnTo>
                <a:lnTo>
                  <a:pt x="4254441" y="3076677"/>
                </a:lnTo>
                <a:lnTo>
                  <a:pt x="3778185" y="3552375"/>
                </a:lnTo>
                <a:lnTo>
                  <a:pt x="3659513" y="3670912"/>
                </a:lnTo>
                <a:lnTo>
                  <a:pt x="3539277" y="3552375"/>
                </a:lnTo>
                <a:lnTo>
                  <a:pt x="3063023" y="3076677"/>
                </a:lnTo>
                <a:close/>
                <a:moveTo>
                  <a:pt x="6932397" y="2955021"/>
                </a:moveTo>
                <a:lnTo>
                  <a:pt x="7408652" y="3430720"/>
                </a:lnTo>
                <a:lnTo>
                  <a:pt x="7884906" y="2955021"/>
                </a:lnTo>
                <a:lnTo>
                  <a:pt x="8005140" y="3073558"/>
                </a:lnTo>
                <a:lnTo>
                  <a:pt x="7527324" y="3549255"/>
                </a:lnTo>
                <a:lnTo>
                  <a:pt x="7408652" y="3669351"/>
                </a:lnTo>
                <a:lnTo>
                  <a:pt x="7289977" y="3549255"/>
                </a:lnTo>
                <a:lnTo>
                  <a:pt x="6813722" y="3073558"/>
                </a:lnTo>
                <a:close/>
                <a:moveTo>
                  <a:pt x="147728" y="2721074"/>
                </a:moveTo>
                <a:lnTo>
                  <a:pt x="266402" y="2841167"/>
                </a:lnTo>
                <a:lnTo>
                  <a:pt x="29055" y="3078235"/>
                </a:lnTo>
                <a:lnTo>
                  <a:pt x="6560" y="3100704"/>
                </a:lnTo>
                <a:lnTo>
                  <a:pt x="7039" y="3081138"/>
                </a:lnTo>
                <a:lnTo>
                  <a:pt x="24469" y="2844190"/>
                </a:lnTo>
                <a:close/>
                <a:moveTo>
                  <a:pt x="3420604" y="2719518"/>
                </a:moveTo>
                <a:lnTo>
                  <a:pt x="3659513" y="2956584"/>
                </a:lnTo>
                <a:lnTo>
                  <a:pt x="3896859" y="2719518"/>
                </a:lnTo>
                <a:lnTo>
                  <a:pt x="4017093" y="2838051"/>
                </a:lnTo>
                <a:lnTo>
                  <a:pt x="3778185" y="3076676"/>
                </a:lnTo>
                <a:lnTo>
                  <a:pt x="3659513" y="3195209"/>
                </a:lnTo>
                <a:lnTo>
                  <a:pt x="3539277" y="3076676"/>
                </a:lnTo>
                <a:lnTo>
                  <a:pt x="3301932" y="2838051"/>
                </a:lnTo>
                <a:close/>
                <a:moveTo>
                  <a:pt x="7171304" y="2716397"/>
                </a:moveTo>
                <a:lnTo>
                  <a:pt x="7408650" y="2955021"/>
                </a:lnTo>
                <a:lnTo>
                  <a:pt x="7647558" y="2716397"/>
                </a:lnTo>
                <a:lnTo>
                  <a:pt x="7766232" y="2836491"/>
                </a:lnTo>
                <a:lnTo>
                  <a:pt x="7527324" y="3073557"/>
                </a:lnTo>
                <a:lnTo>
                  <a:pt x="7408650" y="3192089"/>
                </a:lnTo>
                <a:lnTo>
                  <a:pt x="7289977" y="3073557"/>
                </a:lnTo>
                <a:lnTo>
                  <a:pt x="7051069" y="2836491"/>
                </a:lnTo>
                <a:close/>
                <a:moveTo>
                  <a:pt x="146163" y="2381057"/>
                </a:moveTo>
                <a:cubicBezTo>
                  <a:pt x="146163" y="2418488"/>
                  <a:pt x="138355" y="2454361"/>
                  <a:pt x="122739" y="2488677"/>
                </a:cubicBezTo>
                <a:cubicBezTo>
                  <a:pt x="139916" y="2454361"/>
                  <a:pt x="147724" y="2418488"/>
                  <a:pt x="146163" y="2381057"/>
                </a:cubicBezTo>
                <a:close/>
                <a:moveTo>
                  <a:pt x="3895298" y="2377940"/>
                </a:moveTo>
                <a:cubicBezTo>
                  <a:pt x="3895298" y="2415372"/>
                  <a:pt x="3887490" y="2451245"/>
                  <a:pt x="3871876" y="2485560"/>
                </a:cubicBezTo>
                <a:cubicBezTo>
                  <a:pt x="3889053" y="2451245"/>
                  <a:pt x="3896860" y="2415372"/>
                  <a:pt x="3895298" y="2377940"/>
                </a:cubicBezTo>
                <a:close/>
                <a:moveTo>
                  <a:pt x="8561554" y="2279156"/>
                </a:moveTo>
                <a:lnTo>
                  <a:pt x="8561554" y="2470488"/>
                </a:lnTo>
                <a:lnTo>
                  <a:pt x="8465780" y="2374822"/>
                </a:lnTo>
                <a:close/>
                <a:moveTo>
                  <a:pt x="7199410" y="2270321"/>
                </a:moveTo>
                <a:cubicBezTo>
                  <a:pt x="7190432" y="2287088"/>
                  <a:pt x="7183698" y="2304731"/>
                  <a:pt x="7179160" y="2322839"/>
                </a:cubicBezTo>
                <a:lnTo>
                  <a:pt x="7172656" y="2373665"/>
                </a:lnTo>
                <a:lnTo>
                  <a:pt x="7171499" y="2378137"/>
                </a:lnTo>
                <a:cubicBezTo>
                  <a:pt x="7170914" y="2415374"/>
                  <a:pt x="7179112" y="2452809"/>
                  <a:pt x="7196288" y="2487122"/>
                </a:cubicBezTo>
                <a:cubicBezTo>
                  <a:pt x="7179892" y="2452809"/>
                  <a:pt x="7171694" y="2415374"/>
                  <a:pt x="7172084" y="2378137"/>
                </a:cubicBezTo>
                <a:lnTo>
                  <a:pt x="7172656" y="2373665"/>
                </a:lnTo>
                <a:close/>
                <a:moveTo>
                  <a:pt x="3659513" y="2220797"/>
                </a:moveTo>
                <a:cubicBezTo>
                  <a:pt x="3617743" y="2220797"/>
                  <a:pt x="3575973" y="2236785"/>
                  <a:pt x="3543963" y="2268758"/>
                </a:cubicBezTo>
                <a:cubicBezTo>
                  <a:pt x="3526786" y="2285915"/>
                  <a:pt x="3514294" y="2306192"/>
                  <a:pt x="3506486" y="2328027"/>
                </a:cubicBezTo>
                <a:cubicBezTo>
                  <a:pt x="3493995" y="2360782"/>
                  <a:pt x="3492433" y="2398216"/>
                  <a:pt x="3503364" y="2432530"/>
                </a:cubicBezTo>
                <a:cubicBezTo>
                  <a:pt x="3511172" y="2457483"/>
                  <a:pt x="3525224" y="2480878"/>
                  <a:pt x="3543963" y="2499594"/>
                </a:cubicBezTo>
                <a:cubicBezTo>
                  <a:pt x="3607985" y="2563544"/>
                  <a:pt x="3711042" y="2563544"/>
                  <a:pt x="3775063" y="2499594"/>
                </a:cubicBezTo>
                <a:cubicBezTo>
                  <a:pt x="3795362" y="2479319"/>
                  <a:pt x="3807854" y="2455924"/>
                  <a:pt x="3815663" y="2429409"/>
                </a:cubicBezTo>
                <a:cubicBezTo>
                  <a:pt x="3825031" y="2396654"/>
                  <a:pt x="3825031" y="2360782"/>
                  <a:pt x="3812539" y="2328027"/>
                </a:cubicBezTo>
                <a:cubicBezTo>
                  <a:pt x="3804732" y="2306192"/>
                  <a:pt x="3792240" y="2285915"/>
                  <a:pt x="3775063" y="2268758"/>
                </a:cubicBezTo>
                <a:cubicBezTo>
                  <a:pt x="3743052" y="2236785"/>
                  <a:pt x="3701282" y="2220797"/>
                  <a:pt x="3659513" y="2220797"/>
                </a:cubicBezTo>
                <a:close/>
                <a:moveTo>
                  <a:pt x="7408650" y="2219239"/>
                </a:moveTo>
                <a:cubicBezTo>
                  <a:pt x="7366881" y="2219239"/>
                  <a:pt x="7325111" y="2235224"/>
                  <a:pt x="7293100" y="2267201"/>
                </a:cubicBezTo>
                <a:cubicBezTo>
                  <a:pt x="7275924" y="2284358"/>
                  <a:pt x="7263432" y="2304635"/>
                  <a:pt x="7255624" y="2326470"/>
                </a:cubicBezTo>
                <a:cubicBezTo>
                  <a:pt x="7243132" y="2359224"/>
                  <a:pt x="7241570" y="2396657"/>
                  <a:pt x="7252502" y="2430974"/>
                </a:cubicBezTo>
                <a:cubicBezTo>
                  <a:pt x="7260309" y="2455928"/>
                  <a:pt x="7274362" y="2479322"/>
                  <a:pt x="7293100" y="2498039"/>
                </a:cubicBezTo>
                <a:cubicBezTo>
                  <a:pt x="7357122" y="2561990"/>
                  <a:pt x="7460180" y="2561990"/>
                  <a:pt x="7524200" y="2498039"/>
                </a:cubicBezTo>
                <a:cubicBezTo>
                  <a:pt x="7544500" y="2477764"/>
                  <a:pt x="7558553" y="2452809"/>
                  <a:pt x="7564800" y="2427851"/>
                </a:cubicBezTo>
                <a:cubicBezTo>
                  <a:pt x="7574168" y="2395099"/>
                  <a:pt x="7574168" y="2359224"/>
                  <a:pt x="7561676" y="2326470"/>
                </a:cubicBezTo>
                <a:cubicBezTo>
                  <a:pt x="7553868" y="2304635"/>
                  <a:pt x="7541378" y="2284358"/>
                  <a:pt x="7524200" y="2267201"/>
                </a:cubicBezTo>
                <a:cubicBezTo>
                  <a:pt x="7492190" y="2235224"/>
                  <a:pt x="7450420" y="2219239"/>
                  <a:pt x="7408650" y="2219239"/>
                </a:cubicBezTo>
                <a:close/>
                <a:moveTo>
                  <a:pt x="1785726" y="2208319"/>
                </a:moveTo>
                <a:cubicBezTo>
                  <a:pt x="1766597" y="2208319"/>
                  <a:pt x="1747469" y="2211829"/>
                  <a:pt x="1729512" y="2218848"/>
                </a:cubicBezTo>
                <a:cubicBezTo>
                  <a:pt x="1707650" y="2226646"/>
                  <a:pt x="1687350" y="2239125"/>
                  <a:pt x="1670173" y="2256281"/>
                </a:cubicBezTo>
                <a:cubicBezTo>
                  <a:pt x="1606153" y="2320229"/>
                  <a:pt x="1606153" y="2423169"/>
                  <a:pt x="1670173" y="2487117"/>
                </a:cubicBezTo>
                <a:cubicBezTo>
                  <a:pt x="1690474" y="2507393"/>
                  <a:pt x="1715457" y="2521433"/>
                  <a:pt x="1740441" y="2529230"/>
                </a:cubicBezTo>
                <a:cubicBezTo>
                  <a:pt x="1770110" y="2537030"/>
                  <a:pt x="1801339" y="2537030"/>
                  <a:pt x="1831008" y="2529230"/>
                </a:cubicBezTo>
                <a:cubicBezTo>
                  <a:pt x="1855992" y="2521433"/>
                  <a:pt x="1880976" y="2507393"/>
                  <a:pt x="1901275" y="2487117"/>
                </a:cubicBezTo>
                <a:cubicBezTo>
                  <a:pt x="1965297" y="2423169"/>
                  <a:pt x="1965297" y="2320229"/>
                  <a:pt x="1901275" y="2256281"/>
                </a:cubicBezTo>
                <a:cubicBezTo>
                  <a:pt x="1884098" y="2239125"/>
                  <a:pt x="1863798" y="2226646"/>
                  <a:pt x="1841940" y="2218848"/>
                </a:cubicBezTo>
                <a:cubicBezTo>
                  <a:pt x="1823982" y="2211829"/>
                  <a:pt x="1804853" y="2208319"/>
                  <a:pt x="1785726" y="2208319"/>
                </a:cubicBezTo>
                <a:close/>
                <a:moveTo>
                  <a:pt x="5534862" y="2206762"/>
                </a:moveTo>
                <a:cubicBezTo>
                  <a:pt x="5515734" y="2206762"/>
                  <a:pt x="5496606" y="2210270"/>
                  <a:pt x="5478648" y="2217288"/>
                </a:cubicBezTo>
                <a:cubicBezTo>
                  <a:pt x="5456788" y="2225088"/>
                  <a:pt x="5436488" y="2237565"/>
                  <a:pt x="5419312" y="2254723"/>
                </a:cubicBezTo>
                <a:cubicBezTo>
                  <a:pt x="5355291" y="2318672"/>
                  <a:pt x="5355291" y="2421615"/>
                  <a:pt x="5419312" y="2485564"/>
                </a:cubicBezTo>
                <a:cubicBezTo>
                  <a:pt x="5439610" y="2505841"/>
                  <a:pt x="5464595" y="2519877"/>
                  <a:pt x="5489578" y="2527676"/>
                </a:cubicBezTo>
                <a:cubicBezTo>
                  <a:pt x="5519248" y="2535473"/>
                  <a:pt x="5550477" y="2535473"/>
                  <a:pt x="5580146" y="2527676"/>
                </a:cubicBezTo>
                <a:cubicBezTo>
                  <a:pt x="5605130" y="2519877"/>
                  <a:pt x="5630113" y="2505841"/>
                  <a:pt x="5650412" y="2485564"/>
                </a:cubicBezTo>
                <a:cubicBezTo>
                  <a:pt x="5714434" y="2421615"/>
                  <a:pt x="5714434" y="2318672"/>
                  <a:pt x="5650412" y="2254723"/>
                </a:cubicBezTo>
                <a:cubicBezTo>
                  <a:pt x="5633236" y="2237565"/>
                  <a:pt x="5612938" y="2225088"/>
                  <a:pt x="5591076" y="2217288"/>
                </a:cubicBezTo>
                <a:cubicBezTo>
                  <a:pt x="5573119" y="2210270"/>
                  <a:pt x="5553990" y="2206762"/>
                  <a:pt x="5534862" y="2206762"/>
                </a:cubicBezTo>
                <a:close/>
                <a:moveTo>
                  <a:pt x="7386789" y="2147103"/>
                </a:moveTo>
                <a:cubicBezTo>
                  <a:pt x="7453934" y="2140863"/>
                  <a:pt x="7524200" y="2162698"/>
                  <a:pt x="7577292" y="2215730"/>
                </a:cubicBezTo>
                <a:cubicBezTo>
                  <a:pt x="7524200" y="2162698"/>
                  <a:pt x="7455496" y="2140863"/>
                  <a:pt x="7386789" y="2147103"/>
                </a:cubicBezTo>
                <a:close/>
                <a:moveTo>
                  <a:pt x="1323523" y="2022331"/>
                </a:moveTo>
                <a:lnTo>
                  <a:pt x="1443759" y="2140862"/>
                </a:lnTo>
                <a:lnTo>
                  <a:pt x="1204851" y="2379498"/>
                </a:lnTo>
                <a:lnTo>
                  <a:pt x="1443759" y="2618134"/>
                </a:lnTo>
                <a:lnTo>
                  <a:pt x="1323523" y="2736669"/>
                </a:lnTo>
                <a:lnTo>
                  <a:pt x="1086176" y="2498037"/>
                </a:lnTo>
                <a:lnTo>
                  <a:pt x="965943" y="2379498"/>
                </a:lnTo>
                <a:lnTo>
                  <a:pt x="1086176" y="2260961"/>
                </a:lnTo>
                <a:close/>
                <a:moveTo>
                  <a:pt x="2246366" y="2022330"/>
                </a:moveTo>
                <a:lnTo>
                  <a:pt x="2485272" y="2260961"/>
                </a:lnTo>
                <a:lnTo>
                  <a:pt x="2603946" y="2379498"/>
                </a:lnTo>
                <a:lnTo>
                  <a:pt x="2485272" y="2498036"/>
                </a:lnTo>
                <a:lnTo>
                  <a:pt x="2246366" y="2736668"/>
                </a:lnTo>
                <a:lnTo>
                  <a:pt x="2127691" y="2618132"/>
                </a:lnTo>
                <a:lnTo>
                  <a:pt x="2366599" y="2379498"/>
                </a:lnTo>
                <a:lnTo>
                  <a:pt x="2127691" y="2142423"/>
                </a:lnTo>
                <a:close/>
                <a:moveTo>
                  <a:pt x="5997064" y="2020775"/>
                </a:moveTo>
                <a:lnTo>
                  <a:pt x="6234410" y="2257842"/>
                </a:lnTo>
                <a:lnTo>
                  <a:pt x="6354645" y="2376380"/>
                </a:lnTo>
                <a:lnTo>
                  <a:pt x="6234410" y="2496480"/>
                </a:lnTo>
                <a:lnTo>
                  <a:pt x="5997064" y="2733554"/>
                </a:lnTo>
                <a:lnTo>
                  <a:pt x="5878390" y="2615017"/>
                </a:lnTo>
                <a:lnTo>
                  <a:pt x="6115737" y="2376380"/>
                </a:lnTo>
                <a:lnTo>
                  <a:pt x="5878390" y="2139304"/>
                </a:lnTo>
                <a:close/>
                <a:moveTo>
                  <a:pt x="5074222" y="2020775"/>
                </a:moveTo>
                <a:lnTo>
                  <a:pt x="5192896" y="2139304"/>
                </a:lnTo>
                <a:lnTo>
                  <a:pt x="4953988" y="2376380"/>
                </a:lnTo>
                <a:lnTo>
                  <a:pt x="5192896" y="2615017"/>
                </a:lnTo>
                <a:lnTo>
                  <a:pt x="5074222" y="2733554"/>
                </a:lnTo>
                <a:lnTo>
                  <a:pt x="4835314" y="2496480"/>
                </a:lnTo>
                <a:lnTo>
                  <a:pt x="4716642" y="2376380"/>
                </a:lnTo>
                <a:lnTo>
                  <a:pt x="4835314" y="2257842"/>
                </a:lnTo>
                <a:close/>
                <a:moveTo>
                  <a:pt x="202536" y="1854042"/>
                </a:moveTo>
                <a:lnTo>
                  <a:pt x="269518" y="1920947"/>
                </a:lnTo>
                <a:lnTo>
                  <a:pt x="156318" y="2034015"/>
                </a:lnTo>
                <a:lnTo>
                  <a:pt x="170300" y="1971394"/>
                </a:lnTo>
                <a:close/>
                <a:moveTo>
                  <a:pt x="8561554" y="1801971"/>
                </a:moveTo>
                <a:lnTo>
                  <a:pt x="8561554" y="2042088"/>
                </a:lnTo>
                <a:lnTo>
                  <a:pt x="8228434" y="2374819"/>
                </a:lnTo>
                <a:lnTo>
                  <a:pt x="8561554" y="2707557"/>
                </a:lnTo>
                <a:lnTo>
                  <a:pt x="8561554" y="2946188"/>
                </a:lnTo>
                <a:lnTo>
                  <a:pt x="8108198" y="2493360"/>
                </a:lnTo>
                <a:lnTo>
                  <a:pt x="7989526" y="2374819"/>
                </a:lnTo>
                <a:lnTo>
                  <a:pt x="8108198" y="2256283"/>
                </a:lnTo>
                <a:close/>
                <a:moveTo>
                  <a:pt x="1086176" y="1785259"/>
                </a:moveTo>
                <a:lnTo>
                  <a:pt x="1204851" y="1903794"/>
                </a:lnTo>
                <a:lnTo>
                  <a:pt x="728596" y="2379498"/>
                </a:lnTo>
                <a:lnTo>
                  <a:pt x="1204851" y="2855204"/>
                </a:lnTo>
                <a:lnTo>
                  <a:pt x="1086176" y="2973737"/>
                </a:lnTo>
                <a:lnTo>
                  <a:pt x="609922" y="2498037"/>
                </a:lnTo>
                <a:lnTo>
                  <a:pt x="489696" y="2379498"/>
                </a:lnTo>
                <a:lnTo>
                  <a:pt x="609922" y="2260961"/>
                </a:lnTo>
                <a:close/>
                <a:moveTo>
                  <a:pt x="2485271" y="1785258"/>
                </a:moveTo>
                <a:lnTo>
                  <a:pt x="2961525" y="2260961"/>
                </a:lnTo>
                <a:lnTo>
                  <a:pt x="3080199" y="2379498"/>
                </a:lnTo>
                <a:lnTo>
                  <a:pt x="2961525" y="2498036"/>
                </a:lnTo>
                <a:lnTo>
                  <a:pt x="2485271" y="2975297"/>
                </a:lnTo>
                <a:lnTo>
                  <a:pt x="2366598" y="2855202"/>
                </a:lnTo>
                <a:lnTo>
                  <a:pt x="2842852" y="2379498"/>
                </a:lnTo>
                <a:lnTo>
                  <a:pt x="2366598" y="1903794"/>
                </a:lnTo>
                <a:close/>
                <a:moveTo>
                  <a:pt x="6234410" y="1782142"/>
                </a:moveTo>
                <a:lnTo>
                  <a:pt x="6712225" y="2257842"/>
                </a:lnTo>
                <a:lnTo>
                  <a:pt x="6830900" y="2376380"/>
                </a:lnTo>
                <a:lnTo>
                  <a:pt x="6712225" y="2496480"/>
                </a:lnTo>
                <a:lnTo>
                  <a:pt x="6234410" y="2972179"/>
                </a:lnTo>
                <a:lnTo>
                  <a:pt x="6115737" y="2853645"/>
                </a:lnTo>
                <a:lnTo>
                  <a:pt x="6591992" y="2376380"/>
                </a:lnTo>
                <a:lnTo>
                  <a:pt x="6115737" y="1900679"/>
                </a:lnTo>
                <a:close/>
                <a:moveTo>
                  <a:pt x="4835314" y="1782142"/>
                </a:moveTo>
                <a:lnTo>
                  <a:pt x="4953988" y="1900679"/>
                </a:lnTo>
                <a:lnTo>
                  <a:pt x="4477734" y="2376380"/>
                </a:lnTo>
                <a:lnTo>
                  <a:pt x="4953988" y="2853645"/>
                </a:lnTo>
                <a:lnTo>
                  <a:pt x="4835314" y="2972179"/>
                </a:lnTo>
                <a:lnTo>
                  <a:pt x="4359060" y="2496480"/>
                </a:lnTo>
                <a:lnTo>
                  <a:pt x="4240387" y="2376380"/>
                </a:lnTo>
                <a:lnTo>
                  <a:pt x="4359060" y="2257842"/>
                </a:lnTo>
                <a:close/>
                <a:moveTo>
                  <a:pt x="3661074" y="1562223"/>
                </a:moveTo>
                <a:lnTo>
                  <a:pt x="3781309" y="1680758"/>
                </a:lnTo>
                <a:lnTo>
                  <a:pt x="4018655" y="1917830"/>
                </a:lnTo>
                <a:lnTo>
                  <a:pt x="3899982" y="2037926"/>
                </a:lnTo>
                <a:lnTo>
                  <a:pt x="3661074" y="1799294"/>
                </a:lnTo>
                <a:lnTo>
                  <a:pt x="3423728" y="2037926"/>
                </a:lnTo>
                <a:lnTo>
                  <a:pt x="3303493" y="1917830"/>
                </a:lnTo>
                <a:lnTo>
                  <a:pt x="3542400" y="1680758"/>
                </a:lnTo>
                <a:close/>
                <a:moveTo>
                  <a:pt x="7411774" y="1559107"/>
                </a:moveTo>
                <a:lnTo>
                  <a:pt x="7530446" y="1677643"/>
                </a:lnTo>
                <a:lnTo>
                  <a:pt x="7769354" y="1916274"/>
                </a:lnTo>
                <a:lnTo>
                  <a:pt x="7649120" y="2034811"/>
                </a:lnTo>
                <a:lnTo>
                  <a:pt x="7411774" y="1797739"/>
                </a:lnTo>
                <a:lnTo>
                  <a:pt x="7172866" y="2034811"/>
                </a:lnTo>
                <a:lnTo>
                  <a:pt x="7054192" y="1916274"/>
                </a:lnTo>
                <a:lnTo>
                  <a:pt x="7291538" y="1677643"/>
                </a:lnTo>
                <a:close/>
                <a:moveTo>
                  <a:pt x="848829" y="1546625"/>
                </a:moveTo>
                <a:lnTo>
                  <a:pt x="967502" y="1665160"/>
                </a:lnTo>
                <a:lnTo>
                  <a:pt x="252344" y="2379495"/>
                </a:lnTo>
                <a:lnTo>
                  <a:pt x="965941" y="3093829"/>
                </a:lnTo>
                <a:lnTo>
                  <a:pt x="847267" y="3212365"/>
                </a:lnTo>
                <a:lnTo>
                  <a:pt x="177391" y="2543264"/>
                </a:lnTo>
                <a:cubicBezTo>
                  <a:pt x="164899" y="2565100"/>
                  <a:pt x="147724" y="2586936"/>
                  <a:pt x="128986" y="2605653"/>
                </a:cubicBezTo>
                <a:cubicBezTo>
                  <a:pt x="113957" y="2620860"/>
                  <a:pt x="97732" y="2634165"/>
                  <a:pt x="80608" y="2645571"/>
                </a:cubicBezTo>
                <a:lnTo>
                  <a:pt x="44187" y="2664881"/>
                </a:lnTo>
                <a:lnTo>
                  <a:pt x="62328" y="2517305"/>
                </a:lnTo>
                <a:cubicBezTo>
                  <a:pt x="76008" y="2424748"/>
                  <a:pt x="91884" y="2332939"/>
                  <a:pt x="109899" y="2241934"/>
                </a:cubicBezTo>
                <a:lnTo>
                  <a:pt x="126626" y="2167010"/>
                </a:lnTo>
                <a:lnTo>
                  <a:pt x="128986" y="2168936"/>
                </a:lnTo>
                <a:cubicBezTo>
                  <a:pt x="146163" y="2184534"/>
                  <a:pt x="160216" y="2203252"/>
                  <a:pt x="172707" y="2221967"/>
                </a:cubicBezTo>
                <a:close/>
                <a:moveTo>
                  <a:pt x="4596407" y="1543508"/>
                </a:moveTo>
                <a:lnTo>
                  <a:pt x="4715081" y="1662043"/>
                </a:lnTo>
                <a:lnTo>
                  <a:pt x="3999917" y="2376379"/>
                </a:lnTo>
                <a:lnTo>
                  <a:pt x="4715081" y="3090710"/>
                </a:lnTo>
                <a:lnTo>
                  <a:pt x="4596407" y="3209245"/>
                </a:lnTo>
                <a:lnTo>
                  <a:pt x="3926529" y="2540150"/>
                </a:lnTo>
                <a:cubicBezTo>
                  <a:pt x="3914036" y="2561986"/>
                  <a:pt x="3896860" y="2583821"/>
                  <a:pt x="3878122" y="2602539"/>
                </a:cubicBezTo>
                <a:cubicBezTo>
                  <a:pt x="3757886" y="2724191"/>
                  <a:pt x="3561140" y="2724191"/>
                  <a:pt x="3439342" y="2602539"/>
                </a:cubicBezTo>
                <a:cubicBezTo>
                  <a:pt x="3420604" y="2585380"/>
                  <a:pt x="3404990" y="2565105"/>
                  <a:pt x="3392497" y="2543268"/>
                </a:cubicBezTo>
                <a:lnTo>
                  <a:pt x="2722619" y="3212364"/>
                </a:lnTo>
                <a:lnTo>
                  <a:pt x="2603946" y="3093830"/>
                </a:lnTo>
                <a:lnTo>
                  <a:pt x="3319108" y="2379498"/>
                </a:lnTo>
                <a:lnTo>
                  <a:pt x="2603946" y="1665163"/>
                </a:lnTo>
                <a:lnTo>
                  <a:pt x="2721057" y="1546627"/>
                </a:lnTo>
                <a:lnTo>
                  <a:pt x="3394059" y="2218848"/>
                </a:lnTo>
                <a:cubicBezTo>
                  <a:pt x="3406551" y="2200133"/>
                  <a:pt x="3420604" y="2182975"/>
                  <a:pt x="3437782" y="2165816"/>
                </a:cubicBezTo>
                <a:cubicBezTo>
                  <a:pt x="3558017" y="2044166"/>
                  <a:pt x="3754764" y="2044166"/>
                  <a:pt x="3876560" y="2165816"/>
                </a:cubicBezTo>
                <a:cubicBezTo>
                  <a:pt x="3893736" y="2181415"/>
                  <a:pt x="3907789" y="2200133"/>
                  <a:pt x="3920281" y="2218848"/>
                </a:cubicBezTo>
                <a:close/>
                <a:moveTo>
                  <a:pt x="8347106" y="1541954"/>
                </a:moveTo>
                <a:lnTo>
                  <a:pt x="8465780" y="1660489"/>
                </a:lnTo>
                <a:lnTo>
                  <a:pt x="7750616" y="2374819"/>
                </a:lnTo>
                <a:lnTo>
                  <a:pt x="8465780" y="3089153"/>
                </a:lnTo>
                <a:lnTo>
                  <a:pt x="8345545" y="3207687"/>
                </a:lnTo>
                <a:lnTo>
                  <a:pt x="7675665" y="2538593"/>
                </a:lnTo>
                <a:cubicBezTo>
                  <a:pt x="7663174" y="2560432"/>
                  <a:pt x="7645997" y="2582267"/>
                  <a:pt x="7627260" y="2600981"/>
                </a:cubicBezTo>
                <a:cubicBezTo>
                  <a:pt x="7507025" y="2722635"/>
                  <a:pt x="7310277" y="2722635"/>
                  <a:pt x="7188480" y="2600981"/>
                </a:cubicBezTo>
                <a:cubicBezTo>
                  <a:pt x="7169742" y="2583824"/>
                  <a:pt x="7154128" y="2563549"/>
                  <a:pt x="7141635" y="2541712"/>
                </a:cubicBezTo>
                <a:lnTo>
                  <a:pt x="6471756" y="3210804"/>
                </a:lnTo>
                <a:lnTo>
                  <a:pt x="6353082" y="3092272"/>
                </a:lnTo>
                <a:lnTo>
                  <a:pt x="7068246" y="2377943"/>
                </a:lnTo>
                <a:lnTo>
                  <a:pt x="6353082" y="1663609"/>
                </a:lnTo>
                <a:lnTo>
                  <a:pt x="6471756" y="1545073"/>
                </a:lnTo>
                <a:lnTo>
                  <a:pt x="7144758" y="2217288"/>
                </a:lnTo>
                <a:cubicBezTo>
                  <a:pt x="7157250" y="2198574"/>
                  <a:pt x="7171304" y="2181415"/>
                  <a:pt x="7188480" y="2164258"/>
                </a:cubicBezTo>
                <a:cubicBezTo>
                  <a:pt x="7308714" y="2042611"/>
                  <a:pt x="7505463" y="2042611"/>
                  <a:pt x="7627260" y="2164258"/>
                </a:cubicBezTo>
                <a:cubicBezTo>
                  <a:pt x="7644436" y="2179856"/>
                  <a:pt x="7658489" y="2198574"/>
                  <a:pt x="7670980" y="2217288"/>
                </a:cubicBezTo>
                <a:close/>
                <a:moveTo>
                  <a:pt x="314008" y="1489683"/>
                </a:moveTo>
                <a:lnTo>
                  <a:pt x="506864" y="1682316"/>
                </a:lnTo>
                <a:lnTo>
                  <a:pt x="388191" y="1802412"/>
                </a:lnTo>
                <a:lnTo>
                  <a:pt x="255145" y="1669519"/>
                </a:lnTo>
                <a:close/>
                <a:moveTo>
                  <a:pt x="8561554" y="1327755"/>
                </a:moveTo>
                <a:lnTo>
                  <a:pt x="8561554" y="1547156"/>
                </a:lnTo>
                <a:lnTo>
                  <a:pt x="8451726" y="1437455"/>
                </a:lnTo>
                <a:close/>
                <a:moveTo>
                  <a:pt x="1070562" y="1323593"/>
                </a:moveTo>
                <a:lnTo>
                  <a:pt x="1785724" y="2037926"/>
                </a:lnTo>
                <a:lnTo>
                  <a:pt x="2500886" y="1323593"/>
                </a:lnTo>
                <a:lnTo>
                  <a:pt x="2619559" y="1442128"/>
                </a:lnTo>
                <a:lnTo>
                  <a:pt x="1951243" y="2109672"/>
                </a:lnTo>
                <a:cubicBezTo>
                  <a:pt x="1969981" y="2122147"/>
                  <a:pt x="1987156" y="2136183"/>
                  <a:pt x="2004333" y="2153339"/>
                </a:cubicBezTo>
                <a:cubicBezTo>
                  <a:pt x="2126130" y="2273438"/>
                  <a:pt x="2126130" y="2469961"/>
                  <a:pt x="2004333" y="2591619"/>
                </a:cubicBezTo>
                <a:cubicBezTo>
                  <a:pt x="1985594" y="2610335"/>
                  <a:pt x="1963736" y="2627491"/>
                  <a:pt x="1941875" y="2639968"/>
                </a:cubicBezTo>
                <a:lnTo>
                  <a:pt x="2619559" y="3316863"/>
                </a:lnTo>
                <a:lnTo>
                  <a:pt x="2500886" y="3435398"/>
                </a:lnTo>
                <a:lnTo>
                  <a:pt x="1785724" y="2721069"/>
                </a:lnTo>
                <a:lnTo>
                  <a:pt x="1070562" y="3435398"/>
                </a:lnTo>
                <a:lnTo>
                  <a:pt x="951888" y="3316863"/>
                </a:lnTo>
                <a:lnTo>
                  <a:pt x="1629575" y="2639968"/>
                </a:lnTo>
                <a:cubicBezTo>
                  <a:pt x="1607714" y="2627491"/>
                  <a:pt x="1585854" y="2610335"/>
                  <a:pt x="1567115" y="2591619"/>
                </a:cubicBezTo>
                <a:cubicBezTo>
                  <a:pt x="1445320" y="2471520"/>
                  <a:pt x="1445320" y="2274996"/>
                  <a:pt x="1567115" y="2153339"/>
                </a:cubicBezTo>
                <a:cubicBezTo>
                  <a:pt x="1582730" y="2136183"/>
                  <a:pt x="1601468" y="2122147"/>
                  <a:pt x="1620205" y="2109672"/>
                </a:cubicBezTo>
                <a:lnTo>
                  <a:pt x="951888" y="1442128"/>
                </a:lnTo>
                <a:close/>
                <a:moveTo>
                  <a:pt x="4821261" y="1320479"/>
                </a:moveTo>
                <a:lnTo>
                  <a:pt x="5534863" y="2036372"/>
                </a:lnTo>
                <a:lnTo>
                  <a:pt x="6250026" y="1322037"/>
                </a:lnTo>
                <a:lnTo>
                  <a:pt x="6368698" y="1440574"/>
                </a:lnTo>
                <a:lnTo>
                  <a:pt x="5700380" y="2108118"/>
                </a:lnTo>
                <a:cubicBezTo>
                  <a:pt x="5719118" y="2120589"/>
                  <a:pt x="5736294" y="2134627"/>
                  <a:pt x="5753471" y="2151782"/>
                </a:cubicBezTo>
                <a:cubicBezTo>
                  <a:pt x="5875268" y="2271879"/>
                  <a:pt x="5875268" y="2468405"/>
                  <a:pt x="5753471" y="2590065"/>
                </a:cubicBezTo>
                <a:cubicBezTo>
                  <a:pt x="5734732" y="2608782"/>
                  <a:pt x="5712872" y="2625936"/>
                  <a:pt x="5691012" y="2638414"/>
                </a:cubicBezTo>
                <a:lnTo>
                  <a:pt x="6368698" y="3315303"/>
                </a:lnTo>
                <a:lnTo>
                  <a:pt x="6250026" y="3433840"/>
                </a:lnTo>
                <a:lnTo>
                  <a:pt x="5534863" y="2719518"/>
                </a:lnTo>
                <a:lnTo>
                  <a:pt x="4819700" y="3433840"/>
                </a:lnTo>
                <a:lnTo>
                  <a:pt x="4701026" y="3315303"/>
                </a:lnTo>
                <a:lnTo>
                  <a:pt x="5378713" y="2638414"/>
                </a:lnTo>
                <a:cubicBezTo>
                  <a:pt x="5356852" y="2625936"/>
                  <a:pt x="5334992" y="2608782"/>
                  <a:pt x="5316254" y="2590065"/>
                </a:cubicBezTo>
                <a:cubicBezTo>
                  <a:pt x="5194458" y="2469967"/>
                  <a:pt x="5194458" y="2273439"/>
                  <a:pt x="5316254" y="2151782"/>
                </a:cubicBezTo>
                <a:cubicBezTo>
                  <a:pt x="5331869" y="2134627"/>
                  <a:pt x="5350606" y="2120589"/>
                  <a:pt x="5369344" y="2108118"/>
                </a:cubicBezTo>
                <a:lnTo>
                  <a:pt x="4701026" y="1440574"/>
                </a:lnTo>
                <a:close/>
                <a:moveTo>
                  <a:pt x="445587" y="1145408"/>
                </a:moveTo>
                <a:lnTo>
                  <a:pt x="745771" y="1445245"/>
                </a:lnTo>
                <a:lnTo>
                  <a:pt x="627098" y="1563782"/>
                </a:lnTo>
                <a:lnTo>
                  <a:pt x="378212" y="1315183"/>
                </a:lnTo>
                <a:lnTo>
                  <a:pt x="425090" y="1192277"/>
                </a:lnTo>
                <a:close/>
                <a:moveTo>
                  <a:pt x="3661074" y="1084960"/>
                </a:moveTo>
                <a:lnTo>
                  <a:pt x="3781309" y="1205056"/>
                </a:lnTo>
                <a:lnTo>
                  <a:pt x="4257563" y="1680758"/>
                </a:lnTo>
                <a:lnTo>
                  <a:pt x="4137328" y="1799294"/>
                </a:lnTo>
                <a:lnTo>
                  <a:pt x="3661074" y="1323592"/>
                </a:lnTo>
                <a:lnTo>
                  <a:pt x="3184819" y="1799294"/>
                </a:lnTo>
                <a:lnTo>
                  <a:pt x="3066146" y="1680758"/>
                </a:lnTo>
                <a:lnTo>
                  <a:pt x="3542400" y="1205056"/>
                </a:lnTo>
                <a:close/>
                <a:moveTo>
                  <a:pt x="1309470" y="1084960"/>
                </a:moveTo>
                <a:lnTo>
                  <a:pt x="1785724" y="1562224"/>
                </a:lnTo>
                <a:lnTo>
                  <a:pt x="2261979" y="1084960"/>
                </a:lnTo>
                <a:lnTo>
                  <a:pt x="2380654" y="1205057"/>
                </a:lnTo>
                <a:lnTo>
                  <a:pt x="1904398" y="1680759"/>
                </a:lnTo>
                <a:lnTo>
                  <a:pt x="1785724" y="1799295"/>
                </a:lnTo>
                <a:lnTo>
                  <a:pt x="1667050" y="1680759"/>
                </a:lnTo>
                <a:lnTo>
                  <a:pt x="1189234" y="1205057"/>
                </a:lnTo>
                <a:close/>
                <a:moveTo>
                  <a:pt x="5058608" y="1083404"/>
                </a:moveTo>
                <a:lnTo>
                  <a:pt x="5534862" y="1559109"/>
                </a:lnTo>
                <a:lnTo>
                  <a:pt x="6011116" y="1083404"/>
                </a:lnTo>
                <a:lnTo>
                  <a:pt x="6131352" y="1201941"/>
                </a:lnTo>
                <a:lnTo>
                  <a:pt x="5655096" y="1677644"/>
                </a:lnTo>
                <a:lnTo>
                  <a:pt x="5534862" y="1797740"/>
                </a:lnTo>
                <a:lnTo>
                  <a:pt x="5416188" y="1677644"/>
                </a:lnTo>
                <a:lnTo>
                  <a:pt x="4939934" y="1201941"/>
                </a:lnTo>
                <a:close/>
                <a:moveTo>
                  <a:pt x="7411774" y="1083403"/>
                </a:moveTo>
                <a:lnTo>
                  <a:pt x="7530446" y="1201940"/>
                </a:lnTo>
                <a:lnTo>
                  <a:pt x="8006701" y="1677643"/>
                </a:lnTo>
                <a:lnTo>
                  <a:pt x="7888028" y="1797739"/>
                </a:lnTo>
                <a:lnTo>
                  <a:pt x="7411774" y="1320476"/>
                </a:lnTo>
                <a:lnTo>
                  <a:pt x="6935519" y="1797739"/>
                </a:lnTo>
                <a:lnTo>
                  <a:pt x="6815284" y="1677643"/>
                </a:lnTo>
                <a:lnTo>
                  <a:pt x="7291538" y="1201940"/>
                </a:lnTo>
                <a:close/>
                <a:moveTo>
                  <a:pt x="8561554" y="886361"/>
                </a:moveTo>
                <a:lnTo>
                  <a:pt x="8561554" y="1124993"/>
                </a:lnTo>
                <a:lnTo>
                  <a:pt x="8350230" y="1336075"/>
                </a:lnTo>
                <a:lnTo>
                  <a:pt x="8229995" y="1217538"/>
                </a:lnTo>
                <a:close/>
                <a:moveTo>
                  <a:pt x="1546816" y="847888"/>
                </a:moveTo>
                <a:lnTo>
                  <a:pt x="1785724" y="1084960"/>
                </a:lnTo>
                <a:lnTo>
                  <a:pt x="2023070" y="847888"/>
                </a:lnTo>
                <a:lnTo>
                  <a:pt x="2143305" y="966422"/>
                </a:lnTo>
                <a:lnTo>
                  <a:pt x="1904398" y="1205056"/>
                </a:lnTo>
                <a:lnTo>
                  <a:pt x="1785724" y="1323593"/>
                </a:lnTo>
                <a:lnTo>
                  <a:pt x="1667050" y="1205056"/>
                </a:lnTo>
                <a:lnTo>
                  <a:pt x="1428143" y="966422"/>
                </a:lnTo>
                <a:close/>
                <a:moveTo>
                  <a:pt x="5297516" y="844772"/>
                </a:moveTo>
                <a:lnTo>
                  <a:pt x="5534862" y="1083404"/>
                </a:lnTo>
                <a:lnTo>
                  <a:pt x="5773770" y="844772"/>
                </a:lnTo>
                <a:lnTo>
                  <a:pt x="5892443" y="964868"/>
                </a:lnTo>
                <a:lnTo>
                  <a:pt x="5655098" y="1201941"/>
                </a:lnTo>
                <a:lnTo>
                  <a:pt x="5534862" y="1320478"/>
                </a:lnTo>
                <a:lnTo>
                  <a:pt x="5416188" y="1201941"/>
                </a:lnTo>
                <a:lnTo>
                  <a:pt x="5177280" y="964868"/>
                </a:lnTo>
                <a:close/>
                <a:moveTo>
                  <a:pt x="2021509" y="506316"/>
                </a:moveTo>
                <a:cubicBezTo>
                  <a:pt x="2021509" y="543749"/>
                  <a:pt x="2013701" y="579621"/>
                  <a:pt x="1998087" y="613934"/>
                </a:cubicBezTo>
                <a:cubicBezTo>
                  <a:pt x="2015263" y="579621"/>
                  <a:pt x="2023070" y="543749"/>
                  <a:pt x="2021509" y="506316"/>
                </a:cubicBezTo>
                <a:close/>
                <a:moveTo>
                  <a:pt x="5327184" y="398700"/>
                </a:moveTo>
                <a:cubicBezTo>
                  <a:pt x="5308446" y="431453"/>
                  <a:pt x="5299077" y="468886"/>
                  <a:pt x="5299077" y="506318"/>
                </a:cubicBezTo>
                <a:cubicBezTo>
                  <a:pt x="5299077" y="468886"/>
                  <a:pt x="5308446" y="433013"/>
                  <a:pt x="5327184" y="398700"/>
                </a:cubicBezTo>
                <a:close/>
                <a:moveTo>
                  <a:pt x="1785724" y="349178"/>
                </a:moveTo>
                <a:cubicBezTo>
                  <a:pt x="1743953" y="349178"/>
                  <a:pt x="1702185" y="365165"/>
                  <a:pt x="1670173" y="397138"/>
                </a:cubicBezTo>
                <a:cubicBezTo>
                  <a:pt x="1652997" y="414294"/>
                  <a:pt x="1640504" y="434570"/>
                  <a:pt x="1632697" y="456406"/>
                </a:cubicBezTo>
                <a:cubicBezTo>
                  <a:pt x="1620205" y="489159"/>
                  <a:pt x="1618644" y="526592"/>
                  <a:pt x="1629575" y="560905"/>
                </a:cubicBezTo>
                <a:cubicBezTo>
                  <a:pt x="1637381" y="585860"/>
                  <a:pt x="1651435" y="609255"/>
                  <a:pt x="1670173" y="627972"/>
                </a:cubicBezTo>
                <a:cubicBezTo>
                  <a:pt x="1734195" y="691918"/>
                  <a:pt x="1837252" y="691918"/>
                  <a:pt x="1901274" y="627972"/>
                </a:cubicBezTo>
                <a:cubicBezTo>
                  <a:pt x="1921573" y="607695"/>
                  <a:pt x="1935626" y="584300"/>
                  <a:pt x="1941874" y="557785"/>
                </a:cubicBezTo>
                <a:cubicBezTo>
                  <a:pt x="1951242" y="525032"/>
                  <a:pt x="1951242" y="489159"/>
                  <a:pt x="1938750" y="456406"/>
                </a:cubicBezTo>
                <a:cubicBezTo>
                  <a:pt x="1930943" y="434570"/>
                  <a:pt x="1918451" y="414294"/>
                  <a:pt x="1901274" y="397138"/>
                </a:cubicBezTo>
                <a:cubicBezTo>
                  <a:pt x="1869263" y="365165"/>
                  <a:pt x="1827495" y="349178"/>
                  <a:pt x="1785724" y="349178"/>
                </a:cubicBezTo>
                <a:close/>
                <a:moveTo>
                  <a:pt x="5534862" y="347621"/>
                </a:moveTo>
                <a:cubicBezTo>
                  <a:pt x="5493093" y="347621"/>
                  <a:pt x="5451322" y="363608"/>
                  <a:pt x="5419312" y="395580"/>
                </a:cubicBezTo>
                <a:cubicBezTo>
                  <a:pt x="5402136" y="412737"/>
                  <a:pt x="5389644" y="433013"/>
                  <a:pt x="5381837" y="454848"/>
                </a:cubicBezTo>
                <a:cubicBezTo>
                  <a:pt x="5369344" y="487602"/>
                  <a:pt x="5367784" y="525034"/>
                  <a:pt x="5378714" y="559347"/>
                </a:cubicBezTo>
                <a:cubicBezTo>
                  <a:pt x="5386520" y="584302"/>
                  <a:pt x="5400574" y="607697"/>
                  <a:pt x="5419312" y="626413"/>
                </a:cubicBezTo>
                <a:cubicBezTo>
                  <a:pt x="5483334" y="690360"/>
                  <a:pt x="5586392" y="690360"/>
                  <a:pt x="5650412" y="626413"/>
                </a:cubicBezTo>
                <a:cubicBezTo>
                  <a:pt x="5670712" y="606137"/>
                  <a:pt x="5684766" y="581183"/>
                  <a:pt x="5691012" y="556228"/>
                </a:cubicBezTo>
                <a:cubicBezTo>
                  <a:pt x="5700380" y="523475"/>
                  <a:pt x="5700380" y="487602"/>
                  <a:pt x="5687889" y="454848"/>
                </a:cubicBezTo>
                <a:cubicBezTo>
                  <a:pt x="5680081" y="433013"/>
                  <a:pt x="5667589" y="412737"/>
                  <a:pt x="5650412" y="395580"/>
                </a:cubicBezTo>
                <a:cubicBezTo>
                  <a:pt x="5618401" y="363608"/>
                  <a:pt x="5576632" y="347621"/>
                  <a:pt x="5534862" y="347621"/>
                </a:cubicBezTo>
                <a:close/>
                <a:moveTo>
                  <a:pt x="3661074" y="333583"/>
                </a:moveTo>
                <a:cubicBezTo>
                  <a:pt x="3641947" y="333583"/>
                  <a:pt x="3622818" y="337092"/>
                  <a:pt x="3604861" y="344111"/>
                </a:cubicBezTo>
                <a:cubicBezTo>
                  <a:pt x="3583000" y="351909"/>
                  <a:pt x="3562700" y="364387"/>
                  <a:pt x="3545523" y="381543"/>
                </a:cubicBezTo>
                <a:cubicBezTo>
                  <a:pt x="3481503" y="445490"/>
                  <a:pt x="3481503" y="548429"/>
                  <a:pt x="3545523" y="612376"/>
                </a:cubicBezTo>
                <a:cubicBezTo>
                  <a:pt x="3565823" y="632652"/>
                  <a:pt x="3590807" y="646689"/>
                  <a:pt x="3615790" y="654487"/>
                </a:cubicBezTo>
                <a:cubicBezTo>
                  <a:pt x="3645460" y="662286"/>
                  <a:pt x="3676689" y="662286"/>
                  <a:pt x="3706358" y="654487"/>
                </a:cubicBezTo>
                <a:cubicBezTo>
                  <a:pt x="3731342" y="646689"/>
                  <a:pt x="3756326" y="632652"/>
                  <a:pt x="3776625" y="612376"/>
                </a:cubicBezTo>
                <a:cubicBezTo>
                  <a:pt x="3840646" y="548429"/>
                  <a:pt x="3840646" y="445490"/>
                  <a:pt x="3776625" y="381543"/>
                </a:cubicBezTo>
                <a:cubicBezTo>
                  <a:pt x="3759448" y="364387"/>
                  <a:pt x="3739149" y="351909"/>
                  <a:pt x="3717288" y="344111"/>
                </a:cubicBezTo>
                <a:cubicBezTo>
                  <a:pt x="3699332" y="337092"/>
                  <a:pt x="3680202" y="333583"/>
                  <a:pt x="3661074" y="333583"/>
                </a:cubicBezTo>
                <a:close/>
                <a:moveTo>
                  <a:pt x="7411774" y="332026"/>
                </a:moveTo>
                <a:cubicBezTo>
                  <a:pt x="7392645" y="332026"/>
                  <a:pt x="7373516" y="335535"/>
                  <a:pt x="7355560" y="342554"/>
                </a:cubicBezTo>
                <a:cubicBezTo>
                  <a:pt x="7333700" y="350352"/>
                  <a:pt x="7313399" y="362830"/>
                  <a:pt x="7296224" y="379986"/>
                </a:cubicBezTo>
                <a:cubicBezTo>
                  <a:pt x="7232202" y="443933"/>
                  <a:pt x="7232202" y="546873"/>
                  <a:pt x="7296224" y="610820"/>
                </a:cubicBezTo>
                <a:cubicBezTo>
                  <a:pt x="7316522" y="631096"/>
                  <a:pt x="7341506" y="645132"/>
                  <a:pt x="7366490" y="652931"/>
                </a:cubicBezTo>
                <a:cubicBezTo>
                  <a:pt x="7396159" y="660730"/>
                  <a:pt x="7427389" y="660730"/>
                  <a:pt x="7457057" y="652931"/>
                </a:cubicBezTo>
                <a:cubicBezTo>
                  <a:pt x="7482042" y="645132"/>
                  <a:pt x="7507025" y="631096"/>
                  <a:pt x="7527324" y="610820"/>
                </a:cubicBezTo>
                <a:cubicBezTo>
                  <a:pt x="7591346" y="546873"/>
                  <a:pt x="7591346" y="443933"/>
                  <a:pt x="7527324" y="379986"/>
                </a:cubicBezTo>
                <a:cubicBezTo>
                  <a:pt x="7510148" y="362830"/>
                  <a:pt x="7489849" y="350352"/>
                  <a:pt x="7467988" y="342554"/>
                </a:cubicBezTo>
                <a:cubicBezTo>
                  <a:pt x="7450030" y="335535"/>
                  <a:pt x="7430902" y="332026"/>
                  <a:pt x="7411774" y="332026"/>
                </a:cubicBezTo>
                <a:close/>
                <a:moveTo>
                  <a:pt x="1801924" y="276653"/>
                </a:moveTo>
                <a:cubicBezTo>
                  <a:pt x="1747077" y="272753"/>
                  <a:pt x="1691254" y="287960"/>
                  <a:pt x="1645189" y="322274"/>
                </a:cubicBezTo>
                <a:cubicBezTo>
                  <a:pt x="1737317" y="255206"/>
                  <a:pt x="1868484" y="261446"/>
                  <a:pt x="1952802" y="345669"/>
                </a:cubicBezTo>
                <a:cubicBezTo>
                  <a:pt x="1910642" y="303558"/>
                  <a:pt x="1856771" y="280552"/>
                  <a:pt x="1801924" y="276653"/>
                </a:cubicBezTo>
                <a:close/>
                <a:moveTo>
                  <a:pt x="930673" y="232457"/>
                </a:moveTo>
                <a:lnTo>
                  <a:pt x="1087737" y="389339"/>
                </a:lnTo>
                <a:lnTo>
                  <a:pt x="1207973" y="507876"/>
                </a:lnTo>
                <a:lnTo>
                  <a:pt x="1087737" y="626411"/>
                </a:lnTo>
                <a:lnTo>
                  <a:pt x="611482" y="1103674"/>
                </a:lnTo>
                <a:lnTo>
                  <a:pt x="509135" y="1000098"/>
                </a:lnTo>
                <a:lnTo>
                  <a:pt x="533416" y="944578"/>
                </a:lnTo>
                <a:lnTo>
                  <a:pt x="534942" y="941497"/>
                </a:lnTo>
                <a:lnTo>
                  <a:pt x="969064" y="507876"/>
                </a:lnTo>
                <a:lnTo>
                  <a:pt x="839472" y="378433"/>
                </a:lnTo>
                <a:lnTo>
                  <a:pt x="923824" y="242413"/>
                </a:lnTo>
                <a:close/>
                <a:moveTo>
                  <a:pt x="3200433" y="149150"/>
                </a:moveTo>
                <a:lnTo>
                  <a:pt x="3319107" y="267685"/>
                </a:lnTo>
                <a:lnTo>
                  <a:pt x="3080199" y="506316"/>
                </a:lnTo>
                <a:lnTo>
                  <a:pt x="3319107" y="743388"/>
                </a:lnTo>
                <a:lnTo>
                  <a:pt x="3200433" y="861925"/>
                </a:lnTo>
                <a:lnTo>
                  <a:pt x="2961525" y="624853"/>
                </a:lnTo>
                <a:lnTo>
                  <a:pt x="2842852" y="506316"/>
                </a:lnTo>
                <a:lnTo>
                  <a:pt x="2961525" y="386221"/>
                </a:lnTo>
                <a:close/>
                <a:moveTo>
                  <a:pt x="4123275" y="149149"/>
                </a:moveTo>
                <a:lnTo>
                  <a:pt x="4362183" y="386221"/>
                </a:lnTo>
                <a:lnTo>
                  <a:pt x="4480857" y="506316"/>
                </a:lnTo>
                <a:lnTo>
                  <a:pt x="4362183" y="624853"/>
                </a:lnTo>
                <a:lnTo>
                  <a:pt x="4123275" y="861925"/>
                </a:lnTo>
                <a:lnTo>
                  <a:pt x="4004602" y="743388"/>
                </a:lnTo>
                <a:lnTo>
                  <a:pt x="4241949" y="506316"/>
                </a:lnTo>
                <a:lnTo>
                  <a:pt x="4004602" y="267685"/>
                </a:lnTo>
                <a:close/>
                <a:moveTo>
                  <a:pt x="7872414" y="146034"/>
                </a:moveTo>
                <a:lnTo>
                  <a:pt x="8111322" y="384665"/>
                </a:lnTo>
                <a:lnTo>
                  <a:pt x="8229995" y="503200"/>
                </a:lnTo>
                <a:lnTo>
                  <a:pt x="8111322" y="621737"/>
                </a:lnTo>
                <a:lnTo>
                  <a:pt x="7872414" y="860368"/>
                </a:lnTo>
                <a:lnTo>
                  <a:pt x="7753740" y="741832"/>
                </a:lnTo>
                <a:lnTo>
                  <a:pt x="7992648" y="503200"/>
                </a:lnTo>
                <a:lnTo>
                  <a:pt x="7753740" y="264570"/>
                </a:lnTo>
                <a:close/>
                <a:moveTo>
                  <a:pt x="6949572" y="146034"/>
                </a:moveTo>
                <a:lnTo>
                  <a:pt x="7068246" y="264570"/>
                </a:lnTo>
                <a:lnTo>
                  <a:pt x="6830900" y="503201"/>
                </a:lnTo>
                <a:lnTo>
                  <a:pt x="7068246" y="741832"/>
                </a:lnTo>
                <a:lnTo>
                  <a:pt x="6949572" y="860368"/>
                </a:lnTo>
                <a:lnTo>
                  <a:pt x="6712225" y="621738"/>
                </a:lnTo>
                <a:lnTo>
                  <a:pt x="6591992" y="503201"/>
                </a:lnTo>
                <a:lnTo>
                  <a:pt x="6712225" y="384666"/>
                </a:lnTo>
                <a:close/>
                <a:moveTo>
                  <a:pt x="8441373" y="0"/>
                </a:moveTo>
                <a:lnTo>
                  <a:pt x="8561554" y="0"/>
                </a:lnTo>
                <a:lnTo>
                  <a:pt x="8561554" y="120042"/>
                </a:lnTo>
                <a:close/>
                <a:moveTo>
                  <a:pt x="8020179" y="0"/>
                </a:moveTo>
                <a:lnTo>
                  <a:pt x="8202463" y="0"/>
                </a:lnTo>
                <a:lnTo>
                  <a:pt x="8561554" y="358675"/>
                </a:lnTo>
                <a:lnTo>
                  <a:pt x="8561554" y="647730"/>
                </a:lnTo>
                <a:lnTo>
                  <a:pt x="8111322" y="1097443"/>
                </a:lnTo>
                <a:lnTo>
                  <a:pt x="7992648" y="978905"/>
                </a:lnTo>
                <a:lnTo>
                  <a:pt x="8468902" y="503201"/>
                </a:lnTo>
                <a:lnTo>
                  <a:pt x="7992648" y="27499"/>
                </a:lnTo>
                <a:close/>
                <a:moveTo>
                  <a:pt x="7011082" y="0"/>
                </a:moveTo>
                <a:lnTo>
                  <a:pt x="7249955" y="0"/>
                </a:lnTo>
                <a:lnTo>
                  <a:pt x="7411774" y="161632"/>
                </a:lnTo>
                <a:lnTo>
                  <a:pt x="7572081" y="0"/>
                </a:lnTo>
                <a:lnTo>
                  <a:pt x="7810939" y="0"/>
                </a:lnTo>
                <a:lnTo>
                  <a:pt x="7577292" y="233377"/>
                </a:lnTo>
                <a:cubicBezTo>
                  <a:pt x="7596030" y="245854"/>
                  <a:pt x="7613206" y="259892"/>
                  <a:pt x="7630382" y="277048"/>
                </a:cubicBezTo>
                <a:cubicBezTo>
                  <a:pt x="7752179" y="397143"/>
                  <a:pt x="7752179" y="593663"/>
                  <a:pt x="7630382" y="715319"/>
                </a:cubicBezTo>
                <a:cubicBezTo>
                  <a:pt x="7611644" y="734035"/>
                  <a:pt x="7589784" y="751191"/>
                  <a:pt x="7567924" y="763669"/>
                </a:cubicBezTo>
                <a:lnTo>
                  <a:pt x="8245609" y="1440574"/>
                </a:lnTo>
                <a:lnTo>
                  <a:pt x="8126937" y="1559109"/>
                </a:lnTo>
                <a:lnTo>
                  <a:pt x="7411774" y="844772"/>
                </a:lnTo>
                <a:lnTo>
                  <a:pt x="6696611" y="1559109"/>
                </a:lnTo>
                <a:lnTo>
                  <a:pt x="6577938" y="1440574"/>
                </a:lnTo>
                <a:lnTo>
                  <a:pt x="7255624" y="763669"/>
                </a:lnTo>
                <a:cubicBezTo>
                  <a:pt x="7233764" y="751191"/>
                  <a:pt x="7211902" y="734035"/>
                  <a:pt x="7193166" y="715319"/>
                </a:cubicBezTo>
                <a:cubicBezTo>
                  <a:pt x="7071368" y="595223"/>
                  <a:pt x="7071368" y="398702"/>
                  <a:pt x="7193166" y="277048"/>
                </a:cubicBezTo>
                <a:cubicBezTo>
                  <a:pt x="7208780" y="259892"/>
                  <a:pt x="7227517" y="245854"/>
                  <a:pt x="7246256" y="233377"/>
                </a:cubicBezTo>
                <a:close/>
                <a:moveTo>
                  <a:pt x="6619522" y="0"/>
                </a:moveTo>
                <a:lnTo>
                  <a:pt x="6803369" y="0"/>
                </a:lnTo>
                <a:lnTo>
                  <a:pt x="6830900" y="27499"/>
                </a:lnTo>
                <a:lnTo>
                  <a:pt x="6354645" y="503202"/>
                </a:lnTo>
                <a:lnTo>
                  <a:pt x="6830900" y="978905"/>
                </a:lnTo>
                <a:lnTo>
                  <a:pt x="6712225" y="1097443"/>
                </a:lnTo>
                <a:lnTo>
                  <a:pt x="6234410" y="621739"/>
                </a:lnTo>
                <a:lnTo>
                  <a:pt x="6115737" y="503202"/>
                </a:lnTo>
                <a:lnTo>
                  <a:pt x="6234410" y="384667"/>
                </a:lnTo>
                <a:close/>
                <a:moveTo>
                  <a:pt x="5611954" y="0"/>
                </a:moveTo>
                <a:lnTo>
                  <a:pt x="5850863" y="0"/>
                </a:lnTo>
                <a:lnTo>
                  <a:pt x="5895566" y="44651"/>
                </a:lnTo>
                <a:lnTo>
                  <a:pt x="5775332" y="163188"/>
                </a:lnTo>
                <a:close/>
                <a:moveTo>
                  <a:pt x="5225107" y="0"/>
                </a:moveTo>
                <a:lnTo>
                  <a:pt x="5463967" y="0"/>
                </a:lnTo>
                <a:lnTo>
                  <a:pt x="5299077" y="163188"/>
                </a:lnTo>
                <a:lnTo>
                  <a:pt x="5180404" y="44651"/>
                </a:lnTo>
                <a:close/>
                <a:moveTo>
                  <a:pt x="4687569" y="0"/>
                </a:moveTo>
                <a:lnTo>
                  <a:pt x="4926461" y="0"/>
                </a:lnTo>
                <a:lnTo>
                  <a:pt x="5270970" y="344111"/>
                </a:lnTo>
                <a:cubicBezTo>
                  <a:pt x="5283462" y="325395"/>
                  <a:pt x="5297516" y="308238"/>
                  <a:pt x="5314692" y="291081"/>
                </a:cubicBezTo>
                <a:cubicBezTo>
                  <a:pt x="5434927" y="169426"/>
                  <a:pt x="5631675" y="169426"/>
                  <a:pt x="5753471" y="291081"/>
                </a:cubicBezTo>
                <a:cubicBezTo>
                  <a:pt x="5770647" y="306679"/>
                  <a:pt x="5784700" y="325395"/>
                  <a:pt x="5797193" y="344111"/>
                </a:cubicBezTo>
                <a:lnTo>
                  <a:pt x="6141703" y="0"/>
                </a:lnTo>
                <a:lnTo>
                  <a:pt x="6379049" y="0"/>
                </a:lnTo>
                <a:lnTo>
                  <a:pt x="5876829" y="501639"/>
                </a:lnTo>
                <a:lnTo>
                  <a:pt x="6591992" y="1215975"/>
                </a:lnTo>
                <a:lnTo>
                  <a:pt x="6473318" y="1334511"/>
                </a:lnTo>
                <a:lnTo>
                  <a:pt x="5803439" y="665405"/>
                </a:lnTo>
                <a:cubicBezTo>
                  <a:pt x="5790947" y="687241"/>
                  <a:pt x="5773771" y="709077"/>
                  <a:pt x="5755032" y="727793"/>
                </a:cubicBezTo>
                <a:cubicBezTo>
                  <a:pt x="5634798" y="849448"/>
                  <a:pt x="5438050" y="849448"/>
                  <a:pt x="5316254" y="727793"/>
                </a:cubicBezTo>
                <a:cubicBezTo>
                  <a:pt x="5297516" y="710636"/>
                  <a:pt x="5281901" y="690360"/>
                  <a:pt x="5269409" y="668525"/>
                </a:cubicBezTo>
                <a:lnTo>
                  <a:pt x="4599530" y="1337630"/>
                </a:lnTo>
                <a:lnTo>
                  <a:pt x="4480857" y="1219095"/>
                </a:lnTo>
                <a:lnTo>
                  <a:pt x="5196019" y="506318"/>
                </a:lnTo>
                <a:close/>
                <a:moveTo>
                  <a:pt x="4272359" y="0"/>
                </a:moveTo>
                <a:lnTo>
                  <a:pt x="4450228" y="0"/>
                </a:lnTo>
                <a:lnTo>
                  <a:pt x="4838438" y="386222"/>
                </a:lnTo>
                <a:lnTo>
                  <a:pt x="4957111" y="506318"/>
                </a:lnTo>
                <a:lnTo>
                  <a:pt x="4838438" y="624854"/>
                </a:lnTo>
                <a:lnTo>
                  <a:pt x="4362183" y="1100558"/>
                </a:lnTo>
                <a:lnTo>
                  <a:pt x="4241949" y="982022"/>
                </a:lnTo>
                <a:lnTo>
                  <a:pt x="4718203" y="506318"/>
                </a:lnTo>
                <a:lnTo>
                  <a:pt x="4241949" y="29055"/>
                </a:lnTo>
                <a:close/>
                <a:moveTo>
                  <a:pt x="3258791" y="0"/>
                </a:moveTo>
                <a:lnTo>
                  <a:pt x="3497697" y="0"/>
                </a:lnTo>
                <a:lnTo>
                  <a:pt x="3661075" y="163188"/>
                </a:lnTo>
                <a:lnTo>
                  <a:pt x="3825963" y="0"/>
                </a:lnTo>
                <a:lnTo>
                  <a:pt x="4064920" y="0"/>
                </a:lnTo>
                <a:lnTo>
                  <a:pt x="3828154" y="236492"/>
                </a:lnTo>
                <a:cubicBezTo>
                  <a:pt x="3846892" y="248970"/>
                  <a:pt x="3864067" y="263007"/>
                  <a:pt x="3881244" y="280164"/>
                </a:cubicBezTo>
                <a:cubicBezTo>
                  <a:pt x="4003041" y="400260"/>
                  <a:pt x="4003041" y="596779"/>
                  <a:pt x="3881244" y="718435"/>
                </a:cubicBezTo>
                <a:cubicBezTo>
                  <a:pt x="3862506" y="737151"/>
                  <a:pt x="3840646" y="754308"/>
                  <a:pt x="3818785" y="766785"/>
                </a:cubicBezTo>
                <a:lnTo>
                  <a:pt x="4496472" y="1443689"/>
                </a:lnTo>
                <a:lnTo>
                  <a:pt x="4377799" y="1562223"/>
                </a:lnTo>
                <a:lnTo>
                  <a:pt x="3662635" y="847888"/>
                </a:lnTo>
                <a:lnTo>
                  <a:pt x="2947474" y="1562223"/>
                </a:lnTo>
                <a:lnTo>
                  <a:pt x="2828799" y="1443689"/>
                </a:lnTo>
                <a:lnTo>
                  <a:pt x="3506486" y="766785"/>
                </a:lnTo>
                <a:cubicBezTo>
                  <a:pt x="3484627" y="754308"/>
                  <a:pt x="3462765" y="737151"/>
                  <a:pt x="3444027" y="718435"/>
                </a:cubicBezTo>
                <a:cubicBezTo>
                  <a:pt x="3322231" y="598339"/>
                  <a:pt x="3322231" y="401819"/>
                  <a:pt x="3444027" y="280164"/>
                </a:cubicBezTo>
                <a:lnTo>
                  <a:pt x="3496272" y="237187"/>
                </a:lnTo>
                <a:lnTo>
                  <a:pt x="3550208" y="289522"/>
                </a:lnTo>
                <a:lnTo>
                  <a:pt x="3497119" y="236492"/>
                </a:lnTo>
                <a:lnTo>
                  <a:pt x="3496272" y="237187"/>
                </a:lnTo>
                <a:lnTo>
                  <a:pt x="3495556" y="236492"/>
                </a:lnTo>
                <a:close/>
                <a:moveTo>
                  <a:pt x="2871942" y="0"/>
                </a:moveTo>
                <a:lnTo>
                  <a:pt x="3051111" y="0"/>
                </a:lnTo>
                <a:lnTo>
                  <a:pt x="3080199" y="29056"/>
                </a:lnTo>
                <a:lnTo>
                  <a:pt x="2603945" y="506319"/>
                </a:lnTo>
                <a:lnTo>
                  <a:pt x="3080199" y="982022"/>
                </a:lnTo>
                <a:lnTo>
                  <a:pt x="2961525" y="1100558"/>
                </a:lnTo>
                <a:lnTo>
                  <a:pt x="2485271" y="624854"/>
                </a:lnTo>
                <a:lnTo>
                  <a:pt x="2366598" y="506319"/>
                </a:lnTo>
                <a:lnTo>
                  <a:pt x="2485271" y="386223"/>
                </a:lnTo>
                <a:close/>
                <a:moveTo>
                  <a:pt x="1859697" y="0"/>
                </a:moveTo>
                <a:lnTo>
                  <a:pt x="2098450" y="0"/>
                </a:lnTo>
                <a:lnTo>
                  <a:pt x="2144866" y="47768"/>
                </a:lnTo>
                <a:lnTo>
                  <a:pt x="2026194" y="166305"/>
                </a:lnTo>
                <a:close/>
                <a:moveTo>
                  <a:pt x="1477684" y="0"/>
                </a:moveTo>
                <a:lnTo>
                  <a:pt x="1716438" y="0"/>
                </a:lnTo>
                <a:lnTo>
                  <a:pt x="1549940" y="166305"/>
                </a:lnTo>
                <a:lnTo>
                  <a:pt x="1431265" y="47769"/>
                </a:lnTo>
                <a:close/>
                <a:moveTo>
                  <a:pt x="1092254" y="0"/>
                </a:moveTo>
                <a:lnTo>
                  <a:pt x="1174225" y="0"/>
                </a:lnTo>
                <a:lnTo>
                  <a:pt x="1521831" y="345669"/>
                </a:lnTo>
                <a:cubicBezTo>
                  <a:pt x="1534324" y="326952"/>
                  <a:pt x="1548376" y="309796"/>
                  <a:pt x="1565553" y="292639"/>
                </a:cubicBezTo>
                <a:cubicBezTo>
                  <a:pt x="1685789" y="170984"/>
                  <a:pt x="1882535" y="170984"/>
                  <a:pt x="2004333" y="292639"/>
                </a:cubicBezTo>
                <a:cubicBezTo>
                  <a:pt x="2021509" y="308236"/>
                  <a:pt x="2035562" y="326952"/>
                  <a:pt x="2048054" y="345669"/>
                </a:cubicBezTo>
                <a:lnTo>
                  <a:pt x="2394123" y="0"/>
                </a:lnTo>
                <a:lnTo>
                  <a:pt x="2631470" y="0"/>
                </a:lnTo>
                <a:lnTo>
                  <a:pt x="2126129" y="504757"/>
                </a:lnTo>
                <a:lnTo>
                  <a:pt x="2841292" y="1219092"/>
                </a:lnTo>
                <a:lnTo>
                  <a:pt x="2722617" y="1337627"/>
                </a:lnTo>
                <a:lnTo>
                  <a:pt x="2052739" y="668523"/>
                </a:lnTo>
                <a:cubicBezTo>
                  <a:pt x="2040247" y="690358"/>
                  <a:pt x="2023070" y="712194"/>
                  <a:pt x="2004333" y="730910"/>
                </a:cubicBezTo>
                <a:cubicBezTo>
                  <a:pt x="1884097" y="852566"/>
                  <a:pt x="1687349" y="852566"/>
                  <a:pt x="1565553" y="730910"/>
                </a:cubicBezTo>
                <a:cubicBezTo>
                  <a:pt x="1546815" y="713754"/>
                  <a:pt x="1531200" y="693477"/>
                  <a:pt x="1518708" y="671642"/>
                </a:cubicBezTo>
                <a:lnTo>
                  <a:pt x="848829" y="1340746"/>
                </a:lnTo>
                <a:lnTo>
                  <a:pt x="730156" y="1222211"/>
                </a:lnTo>
                <a:lnTo>
                  <a:pt x="1445318" y="507876"/>
                </a:lnTo>
                <a:lnTo>
                  <a:pt x="1027457" y="91762"/>
                </a:lnTo>
                <a:lnTo>
                  <a:pt x="1074636" y="231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4419513C-4A43-164F-987B-3ADBCEDCB11B}"/>
              </a:ext>
            </a:extLst>
          </p:cNvPr>
          <p:cNvSpPr/>
          <p:nvPr userDrawn="1"/>
        </p:nvSpPr>
        <p:spPr>
          <a:xfrm>
            <a:off x="4244073" y="-9381"/>
            <a:ext cx="7947927" cy="6430505"/>
          </a:xfrm>
          <a:custGeom>
            <a:avLst/>
            <a:gdLst>
              <a:gd name="connsiteX0" fmla="*/ 1365522 w 7936335"/>
              <a:gd name="connsiteY0" fmla="*/ 0 h 6421126"/>
              <a:gd name="connsiteX1" fmla="*/ 7936335 w 7936335"/>
              <a:gd name="connsiteY1" fmla="*/ 0 h 6421126"/>
              <a:gd name="connsiteX2" fmla="*/ 7936335 w 7936335"/>
              <a:gd name="connsiteY2" fmla="*/ 6421126 h 6421126"/>
              <a:gd name="connsiteX3" fmla="*/ 1001161 w 7936335"/>
              <a:gd name="connsiteY3" fmla="*/ 6421126 h 6421126"/>
              <a:gd name="connsiteX4" fmla="*/ 908368 w 7936335"/>
              <a:gd name="connsiteY4" fmla="*/ 6295351 h 6421126"/>
              <a:gd name="connsiteX5" fmla="*/ 0 w 7936335"/>
              <a:gd name="connsiteY5" fmla="*/ 3429000 h 6421126"/>
              <a:gd name="connsiteX6" fmla="*/ 1214556 w 7936335"/>
              <a:gd name="connsiteY6" fmla="*/ 167984 h 642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36335" h="6421126">
                <a:moveTo>
                  <a:pt x="1365522" y="0"/>
                </a:moveTo>
                <a:lnTo>
                  <a:pt x="7936335" y="0"/>
                </a:lnTo>
                <a:lnTo>
                  <a:pt x="7936335" y="6421126"/>
                </a:lnTo>
                <a:lnTo>
                  <a:pt x="1001161" y="6421126"/>
                </a:lnTo>
                <a:lnTo>
                  <a:pt x="908368" y="6295351"/>
                </a:lnTo>
                <a:cubicBezTo>
                  <a:pt x="334872" y="5477135"/>
                  <a:pt x="0" y="4490761"/>
                  <a:pt x="0" y="3429000"/>
                </a:cubicBezTo>
                <a:cubicBezTo>
                  <a:pt x="0" y="2190279"/>
                  <a:pt x="455798" y="1054169"/>
                  <a:pt x="1214556" y="1679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32888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ED279F5-1FA0-744D-9292-735B72E103D1}"/>
              </a:ext>
            </a:extLst>
          </p:cNvPr>
          <p:cNvGrpSpPr/>
          <p:nvPr userDrawn="1"/>
        </p:nvGrpSpPr>
        <p:grpSpPr>
          <a:xfrm>
            <a:off x="3610170" y="-9381"/>
            <a:ext cx="8581830" cy="6430507"/>
            <a:chOff x="3610170" y="-9381"/>
            <a:chExt cx="8581830" cy="6430507"/>
          </a:xfrm>
        </p:grpSpPr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C1D2478-9AC6-C246-8302-5378E1224618}"/>
                </a:ext>
              </a:extLst>
            </p:cNvPr>
            <p:cNvSpPr/>
            <p:nvPr userDrawn="1"/>
          </p:nvSpPr>
          <p:spPr>
            <a:xfrm>
              <a:off x="4244073" y="-9381"/>
              <a:ext cx="7947927" cy="6430505"/>
            </a:xfrm>
            <a:custGeom>
              <a:avLst/>
              <a:gdLst>
                <a:gd name="connsiteX0" fmla="*/ 1365522 w 7936335"/>
                <a:gd name="connsiteY0" fmla="*/ 0 h 6421126"/>
                <a:gd name="connsiteX1" fmla="*/ 7936335 w 7936335"/>
                <a:gd name="connsiteY1" fmla="*/ 0 h 6421126"/>
                <a:gd name="connsiteX2" fmla="*/ 7936335 w 7936335"/>
                <a:gd name="connsiteY2" fmla="*/ 6421126 h 6421126"/>
                <a:gd name="connsiteX3" fmla="*/ 1001161 w 7936335"/>
                <a:gd name="connsiteY3" fmla="*/ 6421126 h 6421126"/>
                <a:gd name="connsiteX4" fmla="*/ 908368 w 7936335"/>
                <a:gd name="connsiteY4" fmla="*/ 6295351 h 6421126"/>
                <a:gd name="connsiteX5" fmla="*/ 0 w 7936335"/>
                <a:gd name="connsiteY5" fmla="*/ 3429000 h 6421126"/>
                <a:gd name="connsiteX6" fmla="*/ 1214556 w 7936335"/>
                <a:gd name="connsiteY6" fmla="*/ 167984 h 642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335" h="6421126">
                  <a:moveTo>
                    <a:pt x="1365522" y="0"/>
                  </a:moveTo>
                  <a:lnTo>
                    <a:pt x="7936335" y="0"/>
                  </a:lnTo>
                  <a:lnTo>
                    <a:pt x="7936335" y="6421126"/>
                  </a:lnTo>
                  <a:lnTo>
                    <a:pt x="1001161" y="6421126"/>
                  </a:lnTo>
                  <a:lnTo>
                    <a:pt x="908368" y="6295351"/>
                  </a:lnTo>
                  <a:cubicBezTo>
                    <a:pt x="334872" y="5477135"/>
                    <a:pt x="0" y="4490761"/>
                    <a:pt x="0" y="3429000"/>
                  </a:cubicBezTo>
                  <a:cubicBezTo>
                    <a:pt x="0" y="2190279"/>
                    <a:pt x="455798" y="1054169"/>
                    <a:pt x="1214556" y="1679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31BA711A-ACE3-6644-A0CA-839329702970}"/>
                </a:ext>
              </a:extLst>
            </p:cNvPr>
            <p:cNvSpPr/>
            <p:nvPr userDrawn="1"/>
          </p:nvSpPr>
          <p:spPr>
            <a:xfrm>
              <a:off x="3610170" y="-9380"/>
              <a:ext cx="8581830" cy="6430506"/>
            </a:xfrm>
            <a:custGeom>
              <a:avLst/>
              <a:gdLst>
                <a:gd name="connsiteX0" fmla="*/ 7641016 w 8581830"/>
                <a:gd name="connsiteY0" fmla="*/ 6144704 h 6430506"/>
                <a:gd name="connsiteX1" fmla="*/ 7927150 w 8581830"/>
                <a:gd name="connsiteY1" fmla="*/ 6430506 h 6430506"/>
                <a:gd name="connsiteX2" fmla="*/ 7745207 w 8581830"/>
                <a:gd name="connsiteY2" fmla="*/ 6430506 h 6430506"/>
                <a:gd name="connsiteX3" fmla="*/ 7641016 w 8581830"/>
                <a:gd name="connsiteY3" fmla="*/ 6326435 h 6430506"/>
                <a:gd name="connsiteX4" fmla="*/ 7537484 w 8581830"/>
                <a:gd name="connsiteY4" fmla="*/ 6430506 h 6430506"/>
                <a:gd name="connsiteX5" fmla="*/ 7355923 w 8581830"/>
                <a:gd name="connsiteY5" fmla="*/ 6430506 h 6430506"/>
                <a:gd name="connsiteX6" fmla="*/ 4282083 w 8581830"/>
                <a:gd name="connsiteY6" fmla="*/ 6144704 h 6430506"/>
                <a:gd name="connsiteX7" fmla="*/ 4568217 w 8581830"/>
                <a:gd name="connsiteY7" fmla="*/ 6430506 h 6430506"/>
                <a:gd name="connsiteX8" fmla="*/ 4386275 w 8581830"/>
                <a:gd name="connsiteY8" fmla="*/ 6430506 h 6430506"/>
                <a:gd name="connsiteX9" fmla="*/ 4282083 w 8581830"/>
                <a:gd name="connsiteY9" fmla="*/ 6326435 h 6430506"/>
                <a:gd name="connsiteX10" fmla="*/ 4178551 w 8581830"/>
                <a:gd name="connsiteY10" fmla="*/ 6430506 h 6430506"/>
                <a:gd name="connsiteX11" fmla="*/ 3996991 w 8581830"/>
                <a:gd name="connsiteY11" fmla="*/ 6430506 h 6430506"/>
                <a:gd name="connsiteX12" fmla="*/ 923153 w 8581830"/>
                <a:gd name="connsiteY12" fmla="*/ 6144704 h 6430506"/>
                <a:gd name="connsiteX13" fmla="*/ 1209287 w 8581830"/>
                <a:gd name="connsiteY13" fmla="*/ 6430506 h 6430506"/>
                <a:gd name="connsiteX14" fmla="*/ 1027344 w 8581830"/>
                <a:gd name="connsiteY14" fmla="*/ 6430506 h 6430506"/>
                <a:gd name="connsiteX15" fmla="*/ 923153 w 8581830"/>
                <a:gd name="connsiteY15" fmla="*/ 6326435 h 6430506"/>
                <a:gd name="connsiteX16" fmla="*/ 849171 w 8581830"/>
                <a:gd name="connsiteY16" fmla="*/ 6400802 h 6430506"/>
                <a:gd name="connsiteX17" fmla="*/ 779598 w 8581830"/>
                <a:gd name="connsiteY17" fmla="*/ 6288616 h 6430506"/>
                <a:gd name="connsiteX18" fmla="*/ 7641017 w 8581830"/>
                <a:gd name="connsiteY18" fmla="*/ 5809200 h 6430506"/>
                <a:gd name="connsiteX19" fmla="*/ 8263043 w 8581830"/>
                <a:gd name="connsiteY19" fmla="*/ 6430506 h 6430506"/>
                <a:gd name="connsiteX20" fmla="*/ 8081101 w 8581830"/>
                <a:gd name="connsiteY20" fmla="*/ 6430506 h 6430506"/>
                <a:gd name="connsiteX21" fmla="*/ 7641017 w 8581830"/>
                <a:gd name="connsiteY21" fmla="*/ 5990931 h 6430506"/>
                <a:gd name="connsiteX22" fmla="*/ 7202109 w 8581830"/>
                <a:gd name="connsiteY22" fmla="*/ 6430506 h 6430506"/>
                <a:gd name="connsiteX23" fmla="*/ 7018990 w 8581830"/>
                <a:gd name="connsiteY23" fmla="*/ 6430506 h 6430506"/>
                <a:gd name="connsiteX24" fmla="*/ 4282083 w 8581830"/>
                <a:gd name="connsiteY24" fmla="*/ 5809200 h 6430506"/>
                <a:gd name="connsiteX25" fmla="*/ 4904109 w 8581830"/>
                <a:gd name="connsiteY25" fmla="*/ 6430506 h 6430506"/>
                <a:gd name="connsiteX26" fmla="*/ 4722167 w 8581830"/>
                <a:gd name="connsiteY26" fmla="*/ 6430506 h 6430506"/>
                <a:gd name="connsiteX27" fmla="*/ 4282083 w 8581830"/>
                <a:gd name="connsiteY27" fmla="*/ 5990932 h 6430506"/>
                <a:gd name="connsiteX28" fmla="*/ 3843177 w 8581830"/>
                <a:gd name="connsiteY28" fmla="*/ 6430506 h 6430506"/>
                <a:gd name="connsiteX29" fmla="*/ 3660058 w 8581830"/>
                <a:gd name="connsiteY29" fmla="*/ 6430506 h 6430506"/>
                <a:gd name="connsiteX30" fmla="*/ 924707 w 8581830"/>
                <a:gd name="connsiteY30" fmla="*/ 5809200 h 6430506"/>
                <a:gd name="connsiteX31" fmla="*/ 1545468 w 8581830"/>
                <a:gd name="connsiteY31" fmla="*/ 6430506 h 6430506"/>
                <a:gd name="connsiteX32" fmla="*/ 1363615 w 8581830"/>
                <a:gd name="connsiteY32" fmla="*/ 6430506 h 6430506"/>
                <a:gd name="connsiteX33" fmla="*/ 924707 w 8581830"/>
                <a:gd name="connsiteY33" fmla="*/ 5990932 h 6430506"/>
                <a:gd name="connsiteX34" fmla="*/ 724916 w 8581830"/>
                <a:gd name="connsiteY34" fmla="*/ 6190493 h 6430506"/>
                <a:gd name="connsiteX35" fmla="*/ 659936 w 8581830"/>
                <a:gd name="connsiteY35" fmla="*/ 6073667 h 6430506"/>
                <a:gd name="connsiteX36" fmla="*/ 8581830 w 8581830"/>
                <a:gd name="connsiteY36" fmla="*/ 5541952 h 6430506"/>
                <a:gd name="connsiteX37" fmla="*/ 8581830 w 8581830"/>
                <a:gd name="connsiteY37" fmla="*/ 5588637 h 6430506"/>
                <a:gd name="connsiteX38" fmla="*/ 8558503 w 8581830"/>
                <a:gd name="connsiteY38" fmla="*/ 5565337 h 6430506"/>
                <a:gd name="connsiteX39" fmla="*/ 7641016 w 8581830"/>
                <a:gd name="connsiteY39" fmla="*/ 5473695 h 6430506"/>
                <a:gd name="connsiteX40" fmla="*/ 8581830 w 8581830"/>
                <a:gd name="connsiteY40" fmla="*/ 6413420 h 6430506"/>
                <a:gd name="connsiteX41" fmla="*/ 8581830 w 8581830"/>
                <a:gd name="connsiteY41" fmla="*/ 6430506 h 6430506"/>
                <a:gd name="connsiteX42" fmla="*/ 8416993 w 8581830"/>
                <a:gd name="connsiteY42" fmla="*/ 6430506 h 6430506"/>
                <a:gd name="connsiteX43" fmla="*/ 7641016 w 8581830"/>
                <a:gd name="connsiteY43" fmla="*/ 5655427 h 6430506"/>
                <a:gd name="connsiteX44" fmla="*/ 6969229 w 8581830"/>
                <a:gd name="connsiteY44" fmla="*/ 6326436 h 6430506"/>
                <a:gd name="connsiteX45" fmla="*/ 6879036 w 8581830"/>
                <a:gd name="connsiteY45" fmla="*/ 6236347 h 6430506"/>
                <a:gd name="connsiteX46" fmla="*/ 4282082 w 8581830"/>
                <a:gd name="connsiteY46" fmla="*/ 5473695 h 6430506"/>
                <a:gd name="connsiteX47" fmla="*/ 5240002 w 8581830"/>
                <a:gd name="connsiteY47" fmla="*/ 6430506 h 6430506"/>
                <a:gd name="connsiteX48" fmla="*/ 5058059 w 8581830"/>
                <a:gd name="connsiteY48" fmla="*/ 6430506 h 6430506"/>
                <a:gd name="connsiteX49" fmla="*/ 4282082 w 8581830"/>
                <a:gd name="connsiteY49" fmla="*/ 5655427 h 6430506"/>
                <a:gd name="connsiteX50" fmla="*/ 3610295 w 8581830"/>
                <a:gd name="connsiteY50" fmla="*/ 6326436 h 6430506"/>
                <a:gd name="connsiteX51" fmla="*/ 3520102 w 8581830"/>
                <a:gd name="connsiteY51" fmla="*/ 6236347 h 6430506"/>
                <a:gd name="connsiteX52" fmla="*/ 923153 w 8581830"/>
                <a:gd name="connsiteY52" fmla="*/ 5473695 h 6430506"/>
                <a:gd name="connsiteX53" fmla="*/ 1881075 w 8581830"/>
                <a:gd name="connsiteY53" fmla="*/ 6430506 h 6430506"/>
                <a:gd name="connsiteX54" fmla="*/ 1699132 w 8581830"/>
                <a:gd name="connsiteY54" fmla="*/ 6430506 h 6430506"/>
                <a:gd name="connsiteX55" fmla="*/ 923153 w 8581830"/>
                <a:gd name="connsiteY55" fmla="*/ 5655427 h 6430506"/>
                <a:gd name="connsiteX56" fmla="*/ 607660 w 8581830"/>
                <a:gd name="connsiteY56" fmla="*/ 5970556 h 6430506"/>
                <a:gd name="connsiteX57" fmla="*/ 547682 w 8581830"/>
                <a:gd name="connsiteY57" fmla="*/ 5849498 h 6430506"/>
                <a:gd name="connsiteX58" fmla="*/ 4282083 w 8581830"/>
                <a:gd name="connsiteY58" fmla="*/ 5138191 h 6430506"/>
                <a:gd name="connsiteX59" fmla="*/ 5575895 w 8581830"/>
                <a:gd name="connsiteY59" fmla="*/ 6430506 h 6430506"/>
                <a:gd name="connsiteX60" fmla="*/ 5393952 w 8581830"/>
                <a:gd name="connsiteY60" fmla="*/ 6430506 h 6430506"/>
                <a:gd name="connsiteX61" fmla="*/ 4282083 w 8581830"/>
                <a:gd name="connsiteY61" fmla="*/ 5319923 h 6430506"/>
                <a:gd name="connsiteX62" fmla="*/ 3366151 w 8581830"/>
                <a:gd name="connsiteY62" fmla="*/ 6236348 h 6430506"/>
                <a:gd name="connsiteX63" fmla="*/ 3560535 w 8581830"/>
                <a:gd name="connsiteY63" fmla="*/ 6430506 h 6430506"/>
                <a:gd name="connsiteX64" fmla="*/ 3378592 w 8581830"/>
                <a:gd name="connsiteY64" fmla="*/ 6430506 h 6430506"/>
                <a:gd name="connsiteX65" fmla="*/ 3184209 w 8581830"/>
                <a:gd name="connsiteY65" fmla="*/ 6236348 h 6430506"/>
                <a:gd name="connsiteX66" fmla="*/ 7641017 w 8581830"/>
                <a:gd name="connsiteY66" fmla="*/ 5138190 h 6430506"/>
                <a:gd name="connsiteX67" fmla="*/ 8581830 w 8581830"/>
                <a:gd name="connsiteY67" fmla="*/ 6077914 h 6430506"/>
                <a:gd name="connsiteX68" fmla="*/ 8581830 w 8581830"/>
                <a:gd name="connsiteY68" fmla="*/ 6259647 h 6430506"/>
                <a:gd name="connsiteX69" fmla="*/ 7641017 w 8581830"/>
                <a:gd name="connsiteY69" fmla="*/ 5319922 h 6430506"/>
                <a:gd name="connsiteX70" fmla="*/ 6725085 w 8581830"/>
                <a:gd name="connsiteY70" fmla="*/ 6236347 h 6430506"/>
                <a:gd name="connsiteX71" fmla="*/ 6919469 w 8581830"/>
                <a:gd name="connsiteY71" fmla="*/ 6430506 h 6430506"/>
                <a:gd name="connsiteX72" fmla="*/ 6737527 w 8581830"/>
                <a:gd name="connsiteY72" fmla="*/ 6430506 h 6430506"/>
                <a:gd name="connsiteX73" fmla="*/ 6543143 w 8581830"/>
                <a:gd name="connsiteY73" fmla="*/ 6236347 h 6430506"/>
                <a:gd name="connsiteX74" fmla="*/ 924707 w 8581830"/>
                <a:gd name="connsiteY74" fmla="*/ 5138190 h 6430506"/>
                <a:gd name="connsiteX75" fmla="*/ 2218525 w 8581830"/>
                <a:gd name="connsiteY75" fmla="*/ 6430506 h 6430506"/>
                <a:gd name="connsiteX76" fmla="*/ 2035200 w 8581830"/>
                <a:gd name="connsiteY76" fmla="*/ 6430506 h 6430506"/>
                <a:gd name="connsiteX77" fmla="*/ 924707 w 8581830"/>
                <a:gd name="connsiteY77" fmla="*/ 5319922 h 6430506"/>
                <a:gd name="connsiteX78" fmla="*/ 499693 w 8581830"/>
                <a:gd name="connsiteY78" fmla="*/ 5744446 h 6430506"/>
                <a:gd name="connsiteX79" fmla="*/ 444379 w 8581830"/>
                <a:gd name="connsiteY79" fmla="*/ 5617964 h 6430506"/>
                <a:gd name="connsiteX80" fmla="*/ 924707 w 8581830"/>
                <a:gd name="connsiteY80" fmla="*/ 4802686 h 6430506"/>
                <a:gd name="connsiteX81" fmla="*/ 1596496 w 8581830"/>
                <a:gd name="connsiteY81" fmla="*/ 5473695 h 6430506"/>
                <a:gd name="connsiteX82" fmla="*/ 2268285 w 8581830"/>
                <a:gd name="connsiteY82" fmla="*/ 4802686 h 6430506"/>
                <a:gd name="connsiteX83" fmla="*/ 3030259 w 8581830"/>
                <a:gd name="connsiteY83" fmla="*/ 5565338 h 6430506"/>
                <a:gd name="connsiteX84" fmla="*/ 2938523 w 8581830"/>
                <a:gd name="connsiteY84" fmla="*/ 5655427 h 6430506"/>
                <a:gd name="connsiteX85" fmla="*/ 2268285 w 8581830"/>
                <a:gd name="connsiteY85" fmla="*/ 4984418 h 6430506"/>
                <a:gd name="connsiteX86" fmla="*/ 1686691 w 8581830"/>
                <a:gd name="connsiteY86" fmla="*/ 5565338 h 6430506"/>
                <a:gd name="connsiteX87" fmla="*/ 2358480 w 8581830"/>
                <a:gd name="connsiteY87" fmla="*/ 6236347 h 6430506"/>
                <a:gd name="connsiteX88" fmla="*/ 2268285 w 8581830"/>
                <a:gd name="connsiteY88" fmla="*/ 6326436 h 6430506"/>
                <a:gd name="connsiteX89" fmla="*/ 924707 w 8581830"/>
                <a:gd name="connsiteY89" fmla="*/ 4984418 h 6430506"/>
                <a:gd name="connsiteX90" fmla="*/ 399884 w 8581830"/>
                <a:gd name="connsiteY90" fmla="*/ 5508637 h 6430506"/>
                <a:gd name="connsiteX91" fmla="*/ 349691 w 8581830"/>
                <a:gd name="connsiteY91" fmla="*/ 5377041 h 6430506"/>
                <a:gd name="connsiteX92" fmla="*/ 924707 w 8581830"/>
                <a:gd name="connsiteY92" fmla="*/ 4467181 h 6430506"/>
                <a:gd name="connsiteX93" fmla="*/ 1596496 w 8581830"/>
                <a:gd name="connsiteY93" fmla="*/ 5138190 h 6430506"/>
                <a:gd name="connsiteX94" fmla="*/ 2268285 w 8581830"/>
                <a:gd name="connsiteY94" fmla="*/ 4467181 h 6430506"/>
                <a:gd name="connsiteX95" fmla="*/ 3366153 w 8581830"/>
                <a:gd name="connsiteY95" fmla="*/ 5565338 h 6430506"/>
                <a:gd name="connsiteX96" fmla="*/ 2938521 w 8581830"/>
                <a:gd name="connsiteY96" fmla="*/ 5990932 h 6430506"/>
                <a:gd name="connsiteX97" fmla="*/ 2268285 w 8581830"/>
                <a:gd name="connsiteY97" fmla="*/ 5319922 h 6430506"/>
                <a:gd name="connsiteX98" fmla="*/ 2022582 w 8581830"/>
                <a:gd name="connsiteY98" fmla="*/ 5565338 h 6430506"/>
                <a:gd name="connsiteX99" fmla="*/ 2694372 w 8581830"/>
                <a:gd name="connsiteY99" fmla="*/ 6236347 h 6430506"/>
                <a:gd name="connsiteX100" fmla="*/ 2499988 w 8581830"/>
                <a:gd name="connsiteY100" fmla="*/ 6430506 h 6430506"/>
                <a:gd name="connsiteX101" fmla="*/ 2318045 w 8581830"/>
                <a:gd name="connsiteY101" fmla="*/ 6430506 h 6430506"/>
                <a:gd name="connsiteX102" fmla="*/ 2512427 w 8581830"/>
                <a:gd name="connsiteY102" fmla="*/ 6236347 h 6430506"/>
                <a:gd name="connsiteX103" fmla="*/ 1840642 w 8581830"/>
                <a:gd name="connsiteY103" fmla="*/ 5565338 h 6430506"/>
                <a:gd name="connsiteX104" fmla="*/ 2268285 w 8581830"/>
                <a:gd name="connsiteY104" fmla="*/ 5138190 h 6430506"/>
                <a:gd name="connsiteX105" fmla="*/ 2938521 w 8581830"/>
                <a:gd name="connsiteY105" fmla="*/ 5809200 h 6430506"/>
                <a:gd name="connsiteX106" fmla="*/ 3184211 w 8581830"/>
                <a:gd name="connsiteY106" fmla="*/ 5565338 h 6430506"/>
                <a:gd name="connsiteX107" fmla="*/ 2268285 w 8581830"/>
                <a:gd name="connsiteY107" fmla="*/ 4648913 h 6430506"/>
                <a:gd name="connsiteX108" fmla="*/ 1596496 w 8581830"/>
                <a:gd name="connsiteY108" fmla="*/ 5319922 h 6430506"/>
                <a:gd name="connsiteX109" fmla="*/ 924707 w 8581830"/>
                <a:gd name="connsiteY109" fmla="*/ 4648913 h 6430506"/>
                <a:gd name="connsiteX110" fmla="*/ 309246 w 8581830"/>
                <a:gd name="connsiteY110" fmla="*/ 5263664 h 6430506"/>
                <a:gd name="connsiteX111" fmla="*/ 264419 w 8581830"/>
                <a:gd name="connsiteY111" fmla="*/ 5126708 h 6430506"/>
                <a:gd name="connsiteX112" fmla="*/ 22367 w 8581830"/>
                <a:gd name="connsiteY112" fmla="*/ 3901915 h 6430506"/>
                <a:gd name="connsiteX113" fmla="*/ 343517 w 8581830"/>
                <a:gd name="connsiteY113" fmla="*/ 4223065 h 6430506"/>
                <a:gd name="connsiteX114" fmla="*/ 252251 w 8581830"/>
                <a:gd name="connsiteY114" fmla="*/ 4314331 h 6430506"/>
                <a:gd name="connsiteX115" fmla="*/ 44014 w 8581830"/>
                <a:gd name="connsiteY115" fmla="*/ 4106093 h 6430506"/>
                <a:gd name="connsiteX116" fmla="*/ 27510 w 8581830"/>
                <a:gd name="connsiteY116" fmla="*/ 3971826 h 6430506"/>
                <a:gd name="connsiteX117" fmla="*/ 3294 w 8581830"/>
                <a:gd name="connsiteY117" fmla="*/ 3548750 h 6430506"/>
                <a:gd name="connsiteX118" fmla="*/ 680563 w 8581830"/>
                <a:gd name="connsiteY118" fmla="*/ 4223319 h 6430506"/>
                <a:gd name="connsiteX119" fmla="*/ 252920 w 8581830"/>
                <a:gd name="connsiteY119" fmla="*/ 4650466 h 6430506"/>
                <a:gd name="connsiteX120" fmla="*/ 105426 w 8581830"/>
                <a:gd name="connsiteY120" fmla="*/ 4503143 h 6430506"/>
                <a:gd name="connsiteX121" fmla="*/ 67485 w 8581830"/>
                <a:gd name="connsiteY121" fmla="*/ 4283513 h 6430506"/>
                <a:gd name="connsiteX122" fmla="*/ 251365 w 8581830"/>
                <a:gd name="connsiteY122" fmla="*/ 4467181 h 6430506"/>
                <a:gd name="connsiteX123" fmla="*/ 495510 w 8581830"/>
                <a:gd name="connsiteY123" fmla="*/ 4223319 h 6430506"/>
                <a:gd name="connsiteX124" fmla="*/ 10364 w 8581830"/>
                <a:gd name="connsiteY124" fmla="*/ 3738735 h 6430506"/>
                <a:gd name="connsiteX125" fmla="*/ 6734 w 8581830"/>
                <a:gd name="connsiteY125" fmla="*/ 3689396 h 6430506"/>
                <a:gd name="connsiteX126" fmla="*/ 2940119 w 8581830"/>
                <a:gd name="connsiteY126" fmla="*/ 3460788 h 6430506"/>
                <a:gd name="connsiteX127" fmla="*/ 3702347 w 8581830"/>
                <a:gd name="connsiteY127" fmla="*/ 4223016 h 6430506"/>
                <a:gd name="connsiteX128" fmla="*/ 3611081 w 8581830"/>
                <a:gd name="connsiteY128" fmla="*/ 4314282 h 6430506"/>
                <a:gd name="connsiteX129" fmla="*/ 2848863 w 8581830"/>
                <a:gd name="connsiteY129" fmla="*/ 3552053 h 6430506"/>
                <a:gd name="connsiteX130" fmla="*/ 7641016 w 8581830"/>
                <a:gd name="connsiteY130" fmla="*/ 3460667 h 6430506"/>
                <a:gd name="connsiteX131" fmla="*/ 8312804 w 8581830"/>
                <a:gd name="connsiteY131" fmla="*/ 4131676 h 6430506"/>
                <a:gd name="connsiteX132" fmla="*/ 8581830 w 8581830"/>
                <a:gd name="connsiteY132" fmla="*/ 3863680 h 6430506"/>
                <a:gd name="connsiteX133" fmla="*/ 8581830 w 8581830"/>
                <a:gd name="connsiteY133" fmla="*/ 4044694 h 6430506"/>
                <a:gd name="connsiteX134" fmla="*/ 8312804 w 8581830"/>
                <a:gd name="connsiteY134" fmla="*/ 4313408 h 6430506"/>
                <a:gd name="connsiteX135" fmla="*/ 7550823 w 8581830"/>
                <a:gd name="connsiteY135" fmla="*/ 3552310 h 6430506"/>
                <a:gd name="connsiteX136" fmla="*/ 6297442 w 8581830"/>
                <a:gd name="connsiteY136" fmla="*/ 3460667 h 6430506"/>
                <a:gd name="connsiteX137" fmla="*/ 7060979 w 8581830"/>
                <a:gd name="connsiteY137" fmla="*/ 4223319 h 6430506"/>
                <a:gd name="connsiteX138" fmla="*/ 6969229 w 8581830"/>
                <a:gd name="connsiteY138" fmla="*/ 4313408 h 6430506"/>
                <a:gd name="connsiteX139" fmla="*/ 6207249 w 8581830"/>
                <a:gd name="connsiteY139" fmla="*/ 3552309 h 6430506"/>
                <a:gd name="connsiteX140" fmla="*/ 6298999 w 8581830"/>
                <a:gd name="connsiteY140" fmla="*/ 3308448 h 6430506"/>
                <a:gd name="connsiteX141" fmla="*/ 6054854 w 8581830"/>
                <a:gd name="connsiteY141" fmla="*/ 3552310 h 6430506"/>
                <a:gd name="connsiteX142" fmla="*/ 6970786 w 8581830"/>
                <a:gd name="connsiteY142" fmla="*/ 4467181 h 6430506"/>
                <a:gd name="connsiteX143" fmla="*/ 7214930 w 8581830"/>
                <a:gd name="connsiteY143" fmla="*/ 4223319 h 6430506"/>
                <a:gd name="connsiteX144" fmla="*/ 2938521 w 8581830"/>
                <a:gd name="connsiteY144" fmla="*/ 3308448 h 6430506"/>
                <a:gd name="connsiteX145" fmla="*/ 2694372 w 8581830"/>
                <a:gd name="connsiteY145" fmla="*/ 3552310 h 6430506"/>
                <a:gd name="connsiteX146" fmla="*/ 3610296 w 8581830"/>
                <a:gd name="connsiteY146" fmla="*/ 4467181 h 6430506"/>
                <a:gd name="connsiteX147" fmla="*/ 3854441 w 8581830"/>
                <a:gd name="connsiteY147" fmla="*/ 4223319 h 6430506"/>
                <a:gd name="connsiteX148" fmla="*/ 2940064 w 8581830"/>
                <a:gd name="connsiteY148" fmla="*/ 3128274 h 6430506"/>
                <a:gd name="connsiteX149" fmla="*/ 4039493 w 8581830"/>
                <a:gd name="connsiteY149" fmla="*/ 4223319 h 6430506"/>
                <a:gd name="connsiteX150" fmla="*/ 3611851 w 8581830"/>
                <a:gd name="connsiteY150" fmla="*/ 4650466 h 6430506"/>
                <a:gd name="connsiteX151" fmla="*/ 2512427 w 8581830"/>
                <a:gd name="connsiteY151" fmla="*/ 3552310 h 6430506"/>
                <a:gd name="connsiteX152" fmla="*/ 6297443 w 8581830"/>
                <a:gd name="connsiteY152" fmla="*/ 3126717 h 6430506"/>
                <a:gd name="connsiteX153" fmla="*/ 7396872 w 8581830"/>
                <a:gd name="connsiteY153" fmla="*/ 4221766 h 6430506"/>
                <a:gd name="connsiteX154" fmla="*/ 6969230 w 8581830"/>
                <a:gd name="connsiteY154" fmla="*/ 4648913 h 6430506"/>
                <a:gd name="connsiteX155" fmla="*/ 5869801 w 8581830"/>
                <a:gd name="connsiteY155" fmla="*/ 3550757 h 6430506"/>
                <a:gd name="connsiteX156" fmla="*/ 2938521 w 8581830"/>
                <a:gd name="connsiteY156" fmla="*/ 2974499 h 6430506"/>
                <a:gd name="connsiteX157" fmla="*/ 2358477 w 8581830"/>
                <a:gd name="connsiteY157" fmla="*/ 3552310 h 6430506"/>
                <a:gd name="connsiteX158" fmla="*/ 3610295 w 8581830"/>
                <a:gd name="connsiteY158" fmla="*/ 4802687 h 6430506"/>
                <a:gd name="connsiteX159" fmla="*/ 4190334 w 8581830"/>
                <a:gd name="connsiteY159" fmla="*/ 4223319 h 6430506"/>
                <a:gd name="connsiteX160" fmla="*/ 6298999 w 8581830"/>
                <a:gd name="connsiteY160" fmla="*/ 2974498 h 6430506"/>
                <a:gd name="connsiteX161" fmla="*/ 5718961 w 8581830"/>
                <a:gd name="connsiteY161" fmla="*/ 3552310 h 6430506"/>
                <a:gd name="connsiteX162" fmla="*/ 6970786 w 8581830"/>
                <a:gd name="connsiteY162" fmla="*/ 4802687 h 6430506"/>
                <a:gd name="connsiteX163" fmla="*/ 7550824 w 8581830"/>
                <a:gd name="connsiteY163" fmla="*/ 4223319 h 6430506"/>
                <a:gd name="connsiteX164" fmla="*/ 924707 w 8581830"/>
                <a:gd name="connsiteY164" fmla="*/ 2791214 h 6430506"/>
                <a:gd name="connsiteX165" fmla="*/ 1688246 w 8581830"/>
                <a:gd name="connsiteY165" fmla="*/ 3550757 h 6430506"/>
                <a:gd name="connsiteX166" fmla="*/ 1596496 w 8581830"/>
                <a:gd name="connsiteY166" fmla="*/ 3642399 h 6430506"/>
                <a:gd name="connsiteX167" fmla="*/ 924707 w 8581830"/>
                <a:gd name="connsiteY167" fmla="*/ 2974499 h 6430506"/>
                <a:gd name="connsiteX168" fmla="*/ 344673 w 8581830"/>
                <a:gd name="connsiteY168" fmla="*/ 3552310 h 6430506"/>
                <a:gd name="connsiteX169" fmla="*/ 1596496 w 8581830"/>
                <a:gd name="connsiteY169" fmla="*/ 4802687 h 6430506"/>
                <a:gd name="connsiteX170" fmla="*/ 2268285 w 8581830"/>
                <a:gd name="connsiteY170" fmla="*/ 4131677 h 6430506"/>
                <a:gd name="connsiteX171" fmla="*/ 3611852 w 8581830"/>
                <a:gd name="connsiteY171" fmla="*/ 5472142 h 6430506"/>
                <a:gd name="connsiteX172" fmla="*/ 4283639 w 8581830"/>
                <a:gd name="connsiteY172" fmla="*/ 4801133 h 6430506"/>
                <a:gd name="connsiteX173" fmla="*/ 4955425 w 8581830"/>
                <a:gd name="connsiteY173" fmla="*/ 5472142 h 6430506"/>
                <a:gd name="connsiteX174" fmla="*/ 5627212 w 8581830"/>
                <a:gd name="connsiteY174" fmla="*/ 4801133 h 6430506"/>
                <a:gd name="connsiteX175" fmla="*/ 6389193 w 8581830"/>
                <a:gd name="connsiteY175" fmla="*/ 5563785 h 6430506"/>
                <a:gd name="connsiteX176" fmla="*/ 6297443 w 8581830"/>
                <a:gd name="connsiteY176" fmla="*/ 5655428 h 6430506"/>
                <a:gd name="connsiteX177" fmla="*/ 5625657 w 8581830"/>
                <a:gd name="connsiteY177" fmla="*/ 4984418 h 6430506"/>
                <a:gd name="connsiteX178" fmla="*/ 5045619 w 8581830"/>
                <a:gd name="connsiteY178" fmla="*/ 5563785 h 6430506"/>
                <a:gd name="connsiteX179" fmla="*/ 5717405 w 8581830"/>
                <a:gd name="connsiteY179" fmla="*/ 6234794 h 6430506"/>
                <a:gd name="connsiteX180" fmla="*/ 5625657 w 8581830"/>
                <a:gd name="connsiteY180" fmla="*/ 6326437 h 6430506"/>
                <a:gd name="connsiteX181" fmla="*/ 4282084 w 8581830"/>
                <a:gd name="connsiteY181" fmla="*/ 4984418 h 6430506"/>
                <a:gd name="connsiteX182" fmla="*/ 3030259 w 8581830"/>
                <a:gd name="connsiteY182" fmla="*/ 6236348 h 6430506"/>
                <a:gd name="connsiteX183" fmla="*/ 3223743 w 8581830"/>
                <a:gd name="connsiteY183" fmla="*/ 6430506 h 6430506"/>
                <a:gd name="connsiteX184" fmla="*/ 3041152 w 8581830"/>
                <a:gd name="connsiteY184" fmla="*/ 6430506 h 6430506"/>
                <a:gd name="connsiteX185" fmla="*/ 2938523 w 8581830"/>
                <a:gd name="connsiteY185" fmla="*/ 6327990 h 6430506"/>
                <a:gd name="connsiteX186" fmla="*/ 2835887 w 8581830"/>
                <a:gd name="connsiteY186" fmla="*/ 6430506 h 6430506"/>
                <a:gd name="connsiteX187" fmla="*/ 2653942 w 8581830"/>
                <a:gd name="connsiteY187" fmla="*/ 6430506 h 6430506"/>
                <a:gd name="connsiteX188" fmla="*/ 2848327 w 8581830"/>
                <a:gd name="connsiteY188" fmla="*/ 6236348 h 6430506"/>
                <a:gd name="connsiteX189" fmla="*/ 2176535 w 8581830"/>
                <a:gd name="connsiteY189" fmla="*/ 5565338 h 6430506"/>
                <a:gd name="connsiteX190" fmla="*/ 2268285 w 8581830"/>
                <a:gd name="connsiteY190" fmla="*/ 5473696 h 6430506"/>
                <a:gd name="connsiteX191" fmla="*/ 2940065 w 8581830"/>
                <a:gd name="connsiteY191" fmla="*/ 6144705 h 6430506"/>
                <a:gd name="connsiteX192" fmla="*/ 3520103 w 8581830"/>
                <a:gd name="connsiteY192" fmla="*/ 5565338 h 6430506"/>
                <a:gd name="connsiteX193" fmla="*/ 2268285 w 8581830"/>
                <a:gd name="connsiteY193" fmla="*/ 4314962 h 6430506"/>
                <a:gd name="connsiteX194" fmla="*/ 1596496 w 8581830"/>
                <a:gd name="connsiteY194" fmla="*/ 4985971 h 6430506"/>
                <a:gd name="connsiteX195" fmla="*/ 924707 w 8581830"/>
                <a:gd name="connsiteY195" fmla="*/ 4314962 h 6430506"/>
                <a:gd name="connsiteX196" fmla="*/ 252925 w 8581830"/>
                <a:gd name="connsiteY196" fmla="*/ 4985971 h 6430506"/>
                <a:gd name="connsiteX197" fmla="*/ 210430 w 8581830"/>
                <a:gd name="connsiteY197" fmla="*/ 4943525 h 6430506"/>
                <a:gd name="connsiteX198" fmla="*/ 169103 w 8581830"/>
                <a:gd name="connsiteY198" fmla="*/ 4793078 h 6430506"/>
                <a:gd name="connsiteX199" fmla="*/ 147807 w 8581830"/>
                <a:gd name="connsiteY199" fmla="*/ 4697690 h 6430506"/>
                <a:gd name="connsiteX200" fmla="*/ 252925 w 8581830"/>
                <a:gd name="connsiteY200" fmla="*/ 4802687 h 6430506"/>
                <a:gd name="connsiteX201" fmla="*/ 832958 w 8581830"/>
                <a:gd name="connsiteY201" fmla="*/ 4223319 h 6430506"/>
                <a:gd name="connsiteX202" fmla="*/ 0 w 8581830"/>
                <a:gd name="connsiteY202" fmla="*/ 3392357 h 6430506"/>
                <a:gd name="connsiteX203" fmla="*/ 4390 w 8581830"/>
                <a:gd name="connsiteY203" fmla="*/ 3212859 h 6430506"/>
                <a:gd name="connsiteX204" fmla="*/ 252925 w 8581830"/>
                <a:gd name="connsiteY204" fmla="*/ 3459114 h 6430506"/>
                <a:gd name="connsiteX205" fmla="*/ 924707 w 8581830"/>
                <a:gd name="connsiteY205" fmla="*/ 2457260 h 6430506"/>
                <a:gd name="connsiteX206" fmla="*/ 2022585 w 8581830"/>
                <a:gd name="connsiteY206" fmla="*/ 3552310 h 6430506"/>
                <a:gd name="connsiteX207" fmla="*/ 1596496 w 8581830"/>
                <a:gd name="connsiteY207" fmla="*/ 3977904 h 6430506"/>
                <a:gd name="connsiteX208" fmla="*/ 924707 w 8581830"/>
                <a:gd name="connsiteY208" fmla="*/ 3306895 h 6430506"/>
                <a:gd name="connsiteX209" fmla="*/ 679011 w 8581830"/>
                <a:gd name="connsiteY209" fmla="*/ 3552310 h 6430506"/>
                <a:gd name="connsiteX210" fmla="*/ 1596496 w 8581830"/>
                <a:gd name="connsiteY210" fmla="*/ 4467182 h 6430506"/>
                <a:gd name="connsiteX211" fmla="*/ 2268285 w 8581830"/>
                <a:gd name="connsiteY211" fmla="*/ 3796172 h 6430506"/>
                <a:gd name="connsiteX212" fmla="*/ 3610296 w 8581830"/>
                <a:gd name="connsiteY212" fmla="*/ 5138191 h 6430506"/>
                <a:gd name="connsiteX213" fmla="*/ 4282083 w 8581830"/>
                <a:gd name="connsiteY213" fmla="*/ 4467182 h 6430506"/>
                <a:gd name="connsiteX214" fmla="*/ 4953870 w 8581830"/>
                <a:gd name="connsiteY214" fmla="*/ 5138191 h 6430506"/>
                <a:gd name="connsiteX215" fmla="*/ 5625657 w 8581830"/>
                <a:gd name="connsiteY215" fmla="*/ 4467182 h 6430506"/>
                <a:gd name="connsiteX216" fmla="*/ 6725085 w 8581830"/>
                <a:gd name="connsiteY216" fmla="*/ 5565338 h 6430506"/>
                <a:gd name="connsiteX217" fmla="*/ 6297443 w 8581830"/>
                <a:gd name="connsiteY217" fmla="*/ 5990932 h 6430506"/>
                <a:gd name="connsiteX218" fmla="*/ 5625657 w 8581830"/>
                <a:gd name="connsiteY218" fmla="*/ 5319923 h 6430506"/>
                <a:gd name="connsiteX219" fmla="*/ 5381512 w 8581830"/>
                <a:gd name="connsiteY219" fmla="*/ 5565338 h 6430506"/>
                <a:gd name="connsiteX220" fmla="*/ 6053299 w 8581830"/>
                <a:gd name="connsiteY220" fmla="*/ 6236348 h 6430506"/>
                <a:gd name="connsiteX221" fmla="*/ 5858915 w 8581830"/>
                <a:gd name="connsiteY221" fmla="*/ 6430506 h 6430506"/>
                <a:gd name="connsiteX222" fmla="*/ 5675735 w 8581830"/>
                <a:gd name="connsiteY222" fmla="*/ 6430506 h 6430506"/>
                <a:gd name="connsiteX223" fmla="*/ 5871356 w 8581830"/>
                <a:gd name="connsiteY223" fmla="*/ 6236348 h 6430506"/>
                <a:gd name="connsiteX224" fmla="*/ 5199570 w 8581830"/>
                <a:gd name="connsiteY224" fmla="*/ 5565338 h 6430506"/>
                <a:gd name="connsiteX225" fmla="*/ 5625657 w 8581830"/>
                <a:gd name="connsiteY225" fmla="*/ 5138191 h 6430506"/>
                <a:gd name="connsiteX226" fmla="*/ 6297443 w 8581830"/>
                <a:gd name="connsiteY226" fmla="*/ 5809200 h 6430506"/>
                <a:gd name="connsiteX227" fmla="*/ 6543143 w 8581830"/>
                <a:gd name="connsiteY227" fmla="*/ 5565338 h 6430506"/>
                <a:gd name="connsiteX228" fmla="*/ 5625657 w 8581830"/>
                <a:gd name="connsiteY228" fmla="*/ 4648913 h 6430506"/>
                <a:gd name="connsiteX229" fmla="*/ 4953870 w 8581830"/>
                <a:gd name="connsiteY229" fmla="*/ 5319923 h 6430506"/>
                <a:gd name="connsiteX230" fmla="*/ 4282083 w 8581830"/>
                <a:gd name="connsiteY230" fmla="*/ 4648913 h 6430506"/>
                <a:gd name="connsiteX231" fmla="*/ 3610296 w 8581830"/>
                <a:gd name="connsiteY231" fmla="*/ 5319923 h 6430506"/>
                <a:gd name="connsiteX232" fmla="*/ 2268285 w 8581830"/>
                <a:gd name="connsiteY232" fmla="*/ 3977904 h 6430506"/>
                <a:gd name="connsiteX233" fmla="*/ 1596496 w 8581830"/>
                <a:gd name="connsiteY233" fmla="*/ 4648913 h 6430506"/>
                <a:gd name="connsiteX234" fmla="*/ 497068 w 8581830"/>
                <a:gd name="connsiteY234" fmla="*/ 3552310 h 6430506"/>
                <a:gd name="connsiteX235" fmla="*/ 924707 w 8581830"/>
                <a:gd name="connsiteY235" fmla="*/ 3128275 h 6430506"/>
                <a:gd name="connsiteX236" fmla="*/ 1596496 w 8581830"/>
                <a:gd name="connsiteY236" fmla="*/ 3796172 h 6430506"/>
                <a:gd name="connsiteX237" fmla="*/ 1840642 w 8581830"/>
                <a:gd name="connsiteY237" fmla="*/ 3552310 h 6430506"/>
                <a:gd name="connsiteX238" fmla="*/ 924707 w 8581830"/>
                <a:gd name="connsiteY238" fmla="*/ 2638994 h 6430506"/>
                <a:gd name="connsiteX239" fmla="*/ 252925 w 8581830"/>
                <a:gd name="connsiteY239" fmla="*/ 3306895 h 6430506"/>
                <a:gd name="connsiteX240" fmla="*/ 10453 w 8581830"/>
                <a:gd name="connsiteY240" fmla="*/ 3066467 h 6430506"/>
                <a:gd name="connsiteX241" fmla="*/ 22814 w 8581830"/>
                <a:gd name="connsiteY241" fmla="*/ 2898428 h 6430506"/>
                <a:gd name="connsiteX242" fmla="*/ 252925 w 8581830"/>
                <a:gd name="connsiteY242" fmla="*/ 3128275 h 6430506"/>
                <a:gd name="connsiteX243" fmla="*/ 8581830 w 8581830"/>
                <a:gd name="connsiteY243" fmla="*/ 2188545 h 6430506"/>
                <a:gd name="connsiteX244" fmla="*/ 8581830 w 8581830"/>
                <a:gd name="connsiteY244" fmla="*/ 2235145 h 6430506"/>
                <a:gd name="connsiteX245" fmla="*/ 8558503 w 8581830"/>
                <a:gd name="connsiteY245" fmla="*/ 2211845 h 6430506"/>
                <a:gd name="connsiteX246" fmla="*/ 7641016 w 8581830"/>
                <a:gd name="connsiteY246" fmla="*/ 2121755 h 6430506"/>
                <a:gd name="connsiteX247" fmla="*/ 8581830 w 8581830"/>
                <a:gd name="connsiteY247" fmla="*/ 3059304 h 6430506"/>
                <a:gd name="connsiteX248" fmla="*/ 8581830 w 8581830"/>
                <a:gd name="connsiteY248" fmla="*/ 3240881 h 6430506"/>
                <a:gd name="connsiteX249" fmla="*/ 7641016 w 8581830"/>
                <a:gd name="connsiteY249" fmla="*/ 2303487 h 6430506"/>
                <a:gd name="connsiteX250" fmla="*/ 6969229 w 8581830"/>
                <a:gd name="connsiteY250" fmla="*/ 2974497 h 6430506"/>
                <a:gd name="connsiteX251" fmla="*/ 6879036 w 8581830"/>
                <a:gd name="connsiteY251" fmla="*/ 2882855 h 6430506"/>
                <a:gd name="connsiteX252" fmla="*/ 7641017 w 8581830"/>
                <a:gd name="connsiteY252" fmla="*/ 1786252 h 6430506"/>
                <a:gd name="connsiteX253" fmla="*/ 8581830 w 8581830"/>
                <a:gd name="connsiteY253" fmla="*/ 2725976 h 6430506"/>
                <a:gd name="connsiteX254" fmla="*/ 8581830 w 8581830"/>
                <a:gd name="connsiteY254" fmla="*/ 2905531 h 6430506"/>
                <a:gd name="connsiteX255" fmla="*/ 7641017 w 8581830"/>
                <a:gd name="connsiteY255" fmla="*/ 1967983 h 6430506"/>
                <a:gd name="connsiteX256" fmla="*/ 6725085 w 8581830"/>
                <a:gd name="connsiteY256" fmla="*/ 2882854 h 6430506"/>
                <a:gd name="connsiteX257" fmla="*/ 6969229 w 8581830"/>
                <a:gd name="connsiteY257" fmla="*/ 3128271 h 6430506"/>
                <a:gd name="connsiteX258" fmla="*/ 7641017 w 8581830"/>
                <a:gd name="connsiteY258" fmla="*/ 2457259 h 6430506"/>
                <a:gd name="connsiteX259" fmla="*/ 8581830 w 8581830"/>
                <a:gd name="connsiteY259" fmla="*/ 3394325 h 6430506"/>
                <a:gd name="connsiteX260" fmla="*/ 8581830 w 8581830"/>
                <a:gd name="connsiteY260" fmla="*/ 3710165 h 6430506"/>
                <a:gd name="connsiteX261" fmla="*/ 8312804 w 8581830"/>
                <a:gd name="connsiteY261" fmla="*/ 3977903 h 6430506"/>
                <a:gd name="connsiteX262" fmla="*/ 7641017 w 8581830"/>
                <a:gd name="connsiteY262" fmla="*/ 3306894 h 6430506"/>
                <a:gd name="connsiteX263" fmla="*/ 7396872 w 8581830"/>
                <a:gd name="connsiteY263" fmla="*/ 3552309 h 6430506"/>
                <a:gd name="connsiteX264" fmla="*/ 8312804 w 8581830"/>
                <a:gd name="connsiteY264" fmla="*/ 4467181 h 6430506"/>
                <a:gd name="connsiteX265" fmla="*/ 8581830 w 8581830"/>
                <a:gd name="connsiteY265" fmla="*/ 4198466 h 6430506"/>
                <a:gd name="connsiteX266" fmla="*/ 8581830 w 8581830"/>
                <a:gd name="connsiteY266" fmla="*/ 4380198 h 6430506"/>
                <a:gd name="connsiteX267" fmla="*/ 8312804 w 8581830"/>
                <a:gd name="connsiteY267" fmla="*/ 4648912 h 6430506"/>
                <a:gd name="connsiteX268" fmla="*/ 7214929 w 8581830"/>
                <a:gd name="connsiteY268" fmla="*/ 3552309 h 6430506"/>
                <a:gd name="connsiteX269" fmla="*/ 7641017 w 8581830"/>
                <a:gd name="connsiteY269" fmla="*/ 3128271 h 6430506"/>
                <a:gd name="connsiteX270" fmla="*/ 8312804 w 8581830"/>
                <a:gd name="connsiteY270" fmla="*/ 3796171 h 6430506"/>
                <a:gd name="connsiteX271" fmla="*/ 8558503 w 8581830"/>
                <a:gd name="connsiteY271" fmla="*/ 3552309 h 6430506"/>
                <a:gd name="connsiteX272" fmla="*/ 7641017 w 8581830"/>
                <a:gd name="connsiteY272" fmla="*/ 2638992 h 6430506"/>
                <a:gd name="connsiteX273" fmla="*/ 6969229 w 8581830"/>
                <a:gd name="connsiteY273" fmla="*/ 3306894 h 6430506"/>
                <a:gd name="connsiteX274" fmla="*/ 6543143 w 8581830"/>
                <a:gd name="connsiteY274" fmla="*/ 2882854 h 6430506"/>
                <a:gd name="connsiteX275" fmla="*/ 924707 w 8581830"/>
                <a:gd name="connsiteY275" fmla="*/ 1450750 h 6430506"/>
                <a:gd name="connsiteX276" fmla="*/ 1596496 w 8581830"/>
                <a:gd name="connsiteY276" fmla="*/ 2121756 h 6430506"/>
                <a:gd name="connsiteX277" fmla="*/ 2268285 w 8581830"/>
                <a:gd name="connsiteY277" fmla="*/ 1450750 h 6430506"/>
                <a:gd name="connsiteX278" fmla="*/ 2938523 w 8581830"/>
                <a:gd name="connsiteY278" fmla="*/ 2120202 h 6430506"/>
                <a:gd name="connsiteX279" fmla="*/ 3030259 w 8581830"/>
                <a:gd name="connsiteY279" fmla="*/ 2211848 h 6430506"/>
                <a:gd name="connsiteX280" fmla="*/ 2938523 w 8581830"/>
                <a:gd name="connsiteY280" fmla="*/ 2303487 h 6430506"/>
                <a:gd name="connsiteX281" fmla="*/ 2266731 w 8581830"/>
                <a:gd name="connsiteY281" fmla="*/ 1632482 h 6430506"/>
                <a:gd name="connsiteX282" fmla="*/ 1686691 w 8581830"/>
                <a:gd name="connsiteY282" fmla="*/ 2211848 h 6430506"/>
                <a:gd name="connsiteX283" fmla="*/ 2358480 w 8581830"/>
                <a:gd name="connsiteY283" fmla="*/ 2882856 h 6430506"/>
                <a:gd name="connsiteX284" fmla="*/ 2266731 w 8581830"/>
                <a:gd name="connsiteY284" fmla="*/ 2974499 h 6430506"/>
                <a:gd name="connsiteX285" fmla="*/ 923153 w 8581830"/>
                <a:gd name="connsiteY285" fmla="*/ 1632482 h 6430506"/>
                <a:gd name="connsiteX286" fmla="*/ 74947 w 8581830"/>
                <a:gd name="connsiteY286" fmla="*/ 2479708 h 6430506"/>
                <a:gd name="connsiteX287" fmla="*/ 109032 w 8581830"/>
                <a:gd name="connsiteY287" fmla="*/ 2282404 h 6430506"/>
                <a:gd name="connsiteX288" fmla="*/ 114339 w 8581830"/>
                <a:gd name="connsiteY288" fmla="*/ 2258631 h 6430506"/>
                <a:gd name="connsiteX289" fmla="*/ 161176 w 8581830"/>
                <a:gd name="connsiteY289" fmla="*/ 2211848 h 6430506"/>
                <a:gd name="connsiteX290" fmla="*/ 131420 w 8581830"/>
                <a:gd name="connsiteY290" fmla="*/ 2182127 h 6430506"/>
                <a:gd name="connsiteX291" fmla="*/ 164596 w 8581830"/>
                <a:gd name="connsiteY291" fmla="*/ 2033529 h 6430506"/>
                <a:gd name="connsiteX292" fmla="*/ 252925 w 8581830"/>
                <a:gd name="connsiteY292" fmla="*/ 2121756 h 6430506"/>
                <a:gd name="connsiteX293" fmla="*/ 924707 w 8581830"/>
                <a:gd name="connsiteY293" fmla="*/ 1115245 h 6430506"/>
                <a:gd name="connsiteX294" fmla="*/ 1596496 w 8581830"/>
                <a:gd name="connsiteY294" fmla="*/ 1786255 h 6430506"/>
                <a:gd name="connsiteX295" fmla="*/ 2268285 w 8581830"/>
                <a:gd name="connsiteY295" fmla="*/ 1115245 h 6430506"/>
                <a:gd name="connsiteX296" fmla="*/ 3366151 w 8581830"/>
                <a:gd name="connsiteY296" fmla="*/ 2211848 h 6430506"/>
                <a:gd name="connsiteX297" fmla="*/ 2938521 w 8581830"/>
                <a:gd name="connsiteY297" fmla="*/ 2638994 h 6430506"/>
                <a:gd name="connsiteX298" fmla="*/ 2268285 w 8581830"/>
                <a:gd name="connsiteY298" fmla="*/ 1967987 h 6430506"/>
                <a:gd name="connsiteX299" fmla="*/ 2022585 w 8581830"/>
                <a:gd name="connsiteY299" fmla="*/ 2211848 h 6430506"/>
                <a:gd name="connsiteX300" fmla="*/ 2694372 w 8581830"/>
                <a:gd name="connsiteY300" fmla="*/ 2882856 h 6430506"/>
                <a:gd name="connsiteX301" fmla="*/ 2268285 w 8581830"/>
                <a:gd name="connsiteY301" fmla="*/ 3306895 h 6430506"/>
                <a:gd name="connsiteX302" fmla="*/ 924707 w 8581830"/>
                <a:gd name="connsiteY302" fmla="*/ 1967987 h 6430506"/>
                <a:gd name="connsiteX303" fmla="*/ 25284 w 8581830"/>
                <a:gd name="connsiteY303" fmla="*/ 2864848 h 6430506"/>
                <a:gd name="connsiteX304" fmla="*/ 27510 w 8581830"/>
                <a:gd name="connsiteY304" fmla="*/ 2834594 h 6430506"/>
                <a:gd name="connsiteX305" fmla="*/ 49007 w 8581830"/>
                <a:gd name="connsiteY305" fmla="*/ 2659706 h 6430506"/>
                <a:gd name="connsiteX306" fmla="*/ 924707 w 8581830"/>
                <a:gd name="connsiteY306" fmla="*/ 1786255 h 6430506"/>
                <a:gd name="connsiteX307" fmla="*/ 2268285 w 8581830"/>
                <a:gd name="connsiteY307" fmla="*/ 3128275 h 6430506"/>
                <a:gd name="connsiteX308" fmla="*/ 2512429 w 8581830"/>
                <a:gd name="connsiteY308" fmla="*/ 2882856 h 6430506"/>
                <a:gd name="connsiteX309" fmla="*/ 1840642 w 8581830"/>
                <a:gd name="connsiteY309" fmla="*/ 2211848 h 6430506"/>
                <a:gd name="connsiteX310" fmla="*/ 2268285 w 8581830"/>
                <a:gd name="connsiteY310" fmla="*/ 1786255 h 6430506"/>
                <a:gd name="connsiteX311" fmla="*/ 2938521 w 8581830"/>
                <a:gd name="connsiteY311" fmla="*/ 2457260 h 6430506"/>
                <a:gd name="connsiteX312" fmla="*/ 3184209 w 8581830"/>
                <a:gd name="connsiteY312" fmla="*/ 2211848 h 6430506"/>
                <a:gd name="connsiteX313" fmla="*/ 2268285 w 8581830"/>
                <a:gd name="connsiteY313" fmla="*/ 1296977 h 6430506"/>
                <a:gd name="connsiteX314" fmla="*/ 1596496 w 8581830"/>
                <a:gd name="connsiteY314" fmla="*/ 1967987 h 6430506"/>
                <a:gd name="connsiteX315" fmla="*/ 924707 w 8581830"/>
                <a:gd name="connsiteY315" fmla="*/ 1296977 h 6430506"/>
                <a:gd name="connsiteX316" fmla="*/ 245148 w 8581830"/>
                <a:gd name="connsiteY316" fmla="*/ 1961774 h 6430506"/>
                <a:gd name="connsiteX317" fmla="*/ 196604 w 8581830"/>
                <a:gd name="connsiteY317" fmla="*/ 1913229 h 6430506"/>
                <a:gd name="connsiteX318" fmla="*/ 236100 w 8581830"/>
                <a:gd name="connsiteY318" fmla="*/ 1769449 h 6430506"/>
                <a:gd name="connsiteX319" fmla="*/ 252925 w 8581830"/>
                <a:gd name="connsiteY319" fmla="*/ 1786255 h 6430506"/>
                <a:gd name="connsiteX320" fmla="*/ 620023 w 8581830"/>
                <a:gd name="connsiteY320" fmla="*/ 810911 h 6430506"/>
                <a:gd name="connsiteX321" fmla="*/ 679011 w 8581830"/>
                <a:gd name="connsiteY321" fmla="*/ 869830 h 6430506"/>
                <a:gd name="connsiteX322" fmla="*/ 509816 w 8581830"/>
                <a:gd name="connsiteY322" fmla="*/ 1038829 h 6430506"/>
                <a:gd name="connsiteX323" fmla="*/ 530236 w 8581830"/>
                <a:gd name="connsiteY323" fmla="*/ 992135 h 6430506"/>
                <a:gd name="connsiteX324" fmla="*/ 737699 w 8581830"/>
                <a:gd name="connsiteY324" fmla="*/ 592946 h 6430506"/>
                <a:gd name="connsiteX325" fmla="*/ 1596496 w 8581830"/>
                <a:gd name="connsiteY325" fmla="*/ 1450749 h 6430506"/>
                <a:gd name="connsiteX326" fmla="*/ 2268285 w 8581830"/>
                <a:gd name="connsiteY326" fmla="*/ 779740 h 6430506"/>
                <a:gd name="connsiteX327" fmla="*/ 3611851 w 8581830"/>
                <a:gd name="connsiteY327" fmla="*/ 2120202 h 6430506"/>
                <a:gd name="connsiteX328" fmla="*/ 4283638 w 8581830"/>
                <a:gd name="connsiteY328" fmla="*/ 1449196 h 6430506"/>
                <a:gd name="connsiteX329" fmla="*/ 4955424 w 8581830"/>
                <a:gd name="connsiteY329" fmla="*/ 2120202 h 6430506"/>
                <a:gd name="connsiteX330" fmla="*/ 5627211 w 8581830"/>
                <a:gd name="connsiteY330" fmla="*/ 1449196 h 6430506"/>
                <a:gd name="connsiteX331" fmla="*/ 6389191 w 8581830"/>
                <a:gd name="connsiteY331" fmla="*/ 2211848 h 6430506"/>
                <a:gd name="connsiteX332" fmla="*/ 6297442 w 8581830"/>
                <a:gd name="connsiteY332" fmla="*/ 2303487 h 6430506"/>
                <a:gd name="connsiteX333" fmla="*/ 5625657 w 8581830"/>
                <a:gd name="connsiteY333" fmla="*/ 1632481 h 6430506"/>
                <a:gd name="connsiteX334" fmla="*/ 5045618 w 8581830"/>
                <a:gd name="connsiteY334" fmla="*/ 2211848 h 6430506"/>
                <a:gd name="connsiteX335" fmla="*/ 5717405 w 8581830"/>
                <a:gd name="connsiteY335" fmla="*/ 2882856 h 6430506"/>
                <a:gd name="connsiteX336" fmla="*/ 5625657 w 8581830"/>
                <a:gd name="connsiteY336" fmla="*/ 2974499 h 6430506"/>
                <a:gd name="connsiteX337" fmla="*/ 4282082 w 8581830"/>
                <a:gd name="connsiteY337" fmla="*/ 1632481 h 6430506"/>
                <a:gd name="connsiteX338" fmla="*/ 3030257 w 8581830"/>
                <a:gd name="connsiteY338" fmla="*/ 2882856 h 6430506"/>
                <a:gd name="connsiteX339" fmla="*/ 3610295 w 8581830"/>
                <a:gd name="connsiteY339" fmla="*/ 3459114 h 6430506"/>
                <a:gd name="connsiteX340" fmla="*/ 4282082 w 8581830"/>
                <a:gd name="connsiteY340" fmla="*/ 2791214 h 6430506"/>
                <a:gd name="connsiteX341" fmla="*/ 5045618 w 8581830"/>
                <a:gd name="connsiteY341" fmla="*/ 3550757 h 6430506"/>
                <a:gd name="connsiteX342" fmla="*/ 4953869 w 8581830"/>
                <a:gd name="connsiteY342" fmla="*/ 3642399 h 6430506"/>
                <a:gd name="connsiteX343" fmla="*/ 4282082 w 8581830"/>
                <a:gd name="connsiteY343" fmla="*/ 2974499 h 6430506"/>
                <a:gd name="connsiteX344" fmla="*/ 3702044 w 8581830"/>
                <a:gd name="connsiteY344" fmla="*/ 3552310 h 6430506"/>
                <a:gd name="connsiteX345" fmla="*/ 4953869 w 8581830"/>
                <a:gd name="connsiteY345" fmla="*/ 4802687 h 6430506"/>
                <a:gd name="connsiteX346" fmla="*/ 5625657 w 8581830"/>
                <a:gd name="connsiteY346" fmla="*/ 4131677 h 6430506"/>
                <a:gd name="connsiteX347" fmla="*/ 6969229 w 8581830"/>
                <a:gd name="connsiteY347" fmla="*/ 5473696 h 6430506"/>
                <a:gd name="connsiteX348" fmla="*/ 7641017 w 8581830"/>
                <a:gd name="connsiteY348" fmla="*/ 4802687 h 6430506"/>
                <a:gd name="connsiteX349" fmla="*/ 8312804 w 8581830"/>
                <a:gd name="connsiteY349" fmla="*/ 5473696 h 6430506"/>
                <a:gd name="connsiteX350" fmla="*/ 8581830 w 8581830"/>
                <a:gd name="connsiteY350" fmla="*/ 5204982 h 6430506"/>
                <a:gd name="connsiteX351" fmla="*/ 8581830 w 8581830"/>
                <a:gd name="connsiteY351" fmla="*/ 5386713 h 6430506"/>
                <a:gd name="connsiteX352" fmla="*/ 8404552 w 8581830"/>
                <a:gd name="connsiteY352" fmla="*/ 5563785 h 6430506"/>
                <a:gd name="connsiteX353" fmla="*/ 8581830 w 8581830"/>
                <a:gd name="connsiteY353" fmla="*/ 5740858 h 6430506"/>
                <a:gd name="connsiteX354" fmla="*/ 8581830 w 8581830"/>
                <a:gd name="connsiteY354" fmla="*/ 5924142 h 6430506"/>
                <a:gd name="connsiteX355" fmla="*/ 7641017 w 8581830"/>
                <a:gd name="connsiteY355" fmla="*/ 4984418 h 6430506"/>
                <a:gd name="connsiteX356" fmla="*/ 6389191 w 8581830"/>
                <a:gd name="connsiteY356" fmla="*/ 6236348 h 6430506"/>
                <a:gd name="connsiteX357" fmla="*/ 6582675 w 8581830"/>
                <a:gd name="connsiteY357" fmla="*/ 6430506 h 6430506"/>
                <a:gd name="connsiteX358" fmla="*/ 6400077 w 8581830"/>
                <a:gd name="connsiteY358" fmla="*/ 6430506 h 6430506"/>
                <a:gd name="connsiteX359" fmla="*/ 6297442 w 8581830"/>
                <a:gd name="connsiteY359" fmla="*/ 6327990 h 6430506"/>
                <a:gd name="connsiteX360" fmla="*/ 6194807 w 8581830"/>
                <a:gd name="connsiteY360" fmla="*/ 6430506 h 6430506"/>
                <a:gd name="connsiteX361" fmla="*/ 6012866 w 8581830"/>
                <a:gd name="connsiteY361" fmla="*/ 6430506 h 6430506"/>
                <a:gd name="connsiteX362" fmla="*/ 6207249 w 8581830"/>
                <a:gd name="connsiteY362" fmla="*/ 6236348 h 6430506"/>
                <a:gd name="connsiteX363" fmla="*/ 5535462 w 8581830"/>
                <a:gd name="connsiteY363" fmla="*/ 5565338 h 6430506"/>
                <a:gd name="connsiteX364" fmla="*/ 5627211 w 8581830"/>
                <a:gd name="connsiteY364" fmla="*/ 5473696 h 6430506"/>
                <a:gd name="connsiteX365" fmla="*/ 6298998 w 8581830"/>
                <a:gd name="connsiteY365" fmla="*/ 6144705 h 6430506"/>
                <a:gd name="connsiteX366" fmla="*/ 6879036 w 8581830"/>
                <a:gd name="connsiteY366" fmla="*/ 5565338 h 6430506"/>
                <a:gd name="connsiteX367" fmla="*/ 5627211 w 8581830"/>
                <a:gd name="connsiteY367" fmla="*/ 4314962 h 6430506"/>
                <a:gd name="connsiteX368" fmla="*/ 4955424 w 8581830"/>
                <a:gd name="connsiteY368" fmla="*/ 4985971 h 6430506"/>
                <a:gd name="connsiteX369" fmla="*/ 4283638 w 8581830"/>
                <a:gd name="connsiteY369" fmla="*/ 4314962 h 6430506"/>
                <a:gd name="connsiteX370" fmla="*/ 3611851 w 8581830"/>
                <a:gd name="connsiteY370" fmla="*/ 4985971 h 6430506"/>
                <a:gd name="connsiteX371" fmla="*/ 2268285 w 8581830"/>
                <a:gd name="connsiteY371" fmla="*/ 3643953 h 6430506"/>
                <a:gd name="connsiteX372" fmla="*/ 1596496 w 8581830"/>
                <a:gd name="connsiteY372" fmla="*/ 4314962 h 6430506"/>
                <a:gd name="connsiteX373" fmla="*/ 832956 w 8581830"/>
                <a:gd name="connsiteY373" fmla="*/ 3552310 h 6430506"/>
                <a:gd name="connsiteX374" fmla="*/ 924706 w 8581830"/>
                <a:gd name="connsiteY374" fmla="*/ 3460668 h 6430506"/>
                <a:gd name="connsiteX375" fmla="*/ 1596496 w 8581830"/>
                <a:gd name="connsiteY375" fmla="*/ 4131677 h 6430506"/>
                <a:gd name="connsiteX376" fmla="*/ 2176534 w 8581830"/>
                <a:gd name="connsiteY376" fmla="*/ 3553863 h 6430506"/>
                <a:gd name="connsiteX377" fmla="*/ 924706 w 8581830"/>
                <a:gd name="connsiteY377" fmla="*/ 2305043 h 6430506"/>
                <a:gd name="connsiteX378" fmla="*/ 252923 w 8581830"/>
                <a:gd name="connsiteY378" fmla="*/ 2976054 h 6430506"/>
                <a:gd name="connsiteX379" fmla="*/ 161174 w 8581830"/>
                <a:gd name="connsiteY379" fmla="*/ 2884409 h 6430506"/>
                <a:gd name="connsiteX380" fmla="*/ 924706 w 8581830"/>
                <a:gd name="connsiteY380" fmla="*/ 2121756 h 6430506"/>
                <a:gd name="connsiteX381" fmla="*/ 2268285 w 8581830"/>
                <a:gd name="connsiteY381" fmla="*/ 3460668 h 6430506"/>
                <a:gd name="connsiteX382" fmla="*/ 2848326 w 8581830"/>
                <a:gd name="connsiteY382" fmla="*/ 2884409 h 6430506"/>
                <a:gd name="connsiteX383" fmla="*/ 2176534 w 8581830"/>
                <a:gd name="connsiteY383" fmla="*/ 2213398 h 6430506"/>
                <a:gd name="connsiteX384" fmla="*/ 2268285 w 8581830"/>
                <a:gd name="connsiteY384" fmla="*/ 2121756 h 6430506"/>
                <a:gd name="connsiteX385" fmla="*/ 2940064 w 8581830"/>
                <a:gd name="connsiteY385" fmla="*/ 2791214 h 6430506"/>
                <a:gd name="connsiteX386" fmla="*/ 3520102 w 8581830"/>
                <a:gd name="connsiteY386" fmla="*/ 2211848 h 6430506"/>
                <a:gd name="connsiteX387" fmla="*/ 2268285 w 8581830"/>
                <a:gd name="connsiteY387" fmla="*/ 961471 h 6430506"/>
                <a:gd name="connsiteX388" fmla="*/ 1596496 w 8581830"/>
                <a:gd name="connsiteY388" fmla="*/ 1632481 h 6430506"/>
                <a:gd name="connsiteX389" fmla="*/ 924706 w 8581830"/>
                <a:gd name="connsiteY389" fmla="*/ 961471 h 6430506"/>
                <a:gd name="connsiteX390" fmla="*/ 292971 w 8581830"/>
                <a:gd name="connsiteY390" fmla="*/ 1592480 h 6430506"/>
                <a:gd name="connsiteX391" fmla="*/ 326176 w 8581830"/>
                <a:gd name="connsiteY391" fmla="*/ 1491031 h 6430506"/>
                <a:gd name="connsiteX392" fmla="*/ 397036 w 8581830"/>
                <a:gd name="connsiteY392" fmla="*/ 1305249 h 6430506"/>
                <a:gd name="connsiteX393" fmla="*/ 832956 w 8581830"/>
                <a:gd name="connsiteY393" fmla="*/ 869829 h 6430506"/>
                <a:gd name="connsiteX394" fmla="*/ 672717 w 8581830"/>
                <a:gd name="connsiteY394" fmla="*/ 709775 h 6430506"/>
                <a:gd name="connsiteX395" fmla="*/ 863276 w 8581830"/>
                <a:gd name="connsiteY395" fmla="*/ 382873 h 6430506"/>
                <a:gd name="connsiteX396" fmla="*/ 1596496 w 8581830"/>
                <a:gd name="connsiteY396" fmla="*/ 1115245 h 6430506"/>
                <a:gd name="connsiteX397" fmla="*/ 2268285 w 8581830"/>
                <a:gd name="connsiteY397" fmla="*/ 444235 h 6430506"/>
                <a:gd name="connsiteX398" fmla="*/ 3610295 w 8581830"/>
                <a:gd name="connsiteY398" fmla="*/ 1786255 h 6430506"/>
                <a:gd name="connsiteX399" fmla="*/ 4282082 w 8581830"/>
                <a:gd name="connsiteY399" fmla="*/ 1115245 h 6430506"/>
                <a:gd name="connsiteX400" fmla="*/ 4953870 w 8581830"/>
                <a:gd name="connsiteY400" fmla="*/ 1786255 h 6430506"/>
                <a:gd name="connsiteX401" fmla="*/ 5625657 w 8581830"/>
                <a:gd name="connsiteY401" fmla="*/ 1115245 h 6430506"/>
                <a:gd name="connsiteX402" fmla="*/ 6725085 w 8581830"/>
                <a:gd name="connsiteY402" fmla="*/ 2211848 h 6430506"/>
                <a:gd name="connsiteX403" fmla="*/ 6297443 w 8581830"/>
                <a:gd name="connsiteY403" fmla="*/ 2638994 h 6430506"/>
                <a:gd name="connsiteX404" fmla="*/ 5625657 w 8581830"/>
                <a:gd name="connsiteY404" fmla="*/ 1967986 h 6430506"/>
                <a:gd name="connsiteX405" fmla="*/ 5381512 w 8581830"/>
                <a:gd name="connsiteY405" fmla="*/ 2211848 h 6430506"/>
                <a:gd name="connsiteX406" fmla="*/ 6053299 w 8581830"/>
                <a:gd name="connsiteY406" fmla="*/ 2882856 h 6430506"/>
                <a:gd name="connsiteX407" fmla="*/ 5625657 w 8581830"/>
                <a:gd name="connsiteY407" fmla="*/ 3306895 h 6430506"/>
                <a:gd name="connsiteX408" fmla="*/ 4282082 w 8581830"/>
                <a:gd name="connsiteY408" fmla="*/ 1967986 h 6430506"/>
                <a:gd name="connsiteX409" fmla="*/ 3366151 w 8581830"/>
                <a:gd name="connsiteY409" fmla="*/ 2882856 h 6430506"/>
                <a:gd name="connsiteX410" fmla="*/ 3610295 w 8581830"/>
                <a:gd name="connsiteY410" fmla="*/ 3128275 h 6430506"/>
                <a:gd name="connsiteX411" fmla="*/ 4282082 w 8581830"/>
                <a:gd name="connsiteY411" fmla="*/ 2457260 h 6430506"/>
                <a:gd name="connsiteX412" fmla="*/ 5381512 w 8581830"/>
                <a:gd name="connsiteY412" fmla="*/ 3552310 h 6430506"/>
                <a:gd name="connsiteX413" fmla="*/ 4953870 w 8581830"/>
                <a:gd name="connsiteY413" fmla="*/ 3977904 h 6430506"/>
                <a:gd name="connsiteX414" fmla="*/ 4282082 w 8581830"/>
                <a:gd name="connsiteY414" fmla="*/ 3306895 h 6430506"/>
                <a:gd name="connsiteX415" fmla="*/ 4037937 w 8581830"/>
                <a:gd name="connsiteY415" fmla="*/ 3552310 h 6430506"/>
                <a:gd name="connsiteX416" fmla="*/ 4953870 w 8581830"/>
                <a:gd name="connsiteY416" fmla="*/ 4467182 h 6430506"/>
                <a:gd name="connsiteX417" fmla="*/ 5625657 w 8581830"/>
                <a:gd name="connsiteY417" fmla="*/ 3796172 h 6430506"/>
                <a:gd name="connsiteX418" fmla="*/ 6969230 w 8581830"/>
                <a:gd name="connsiteY418" fmla="*/ 5138191 h 6430506"/>
                <a:gd name="connsiteX419" fmla="*/ 7641017 w 8581830"/>
                <a:gd name="connsiteY419" fmla="*/ 4467182 h 6430506"/>
                <a:gd name="connsiteX420" fmla="*/ 8312804 w 8581830"/>
                <a:gd name="connsiteY420" fmla="*/ 5138191 h 6430506"/>
                <a:gd name="connsiteX421" fmla="*/ 8581830 w 8581830"/>
                <a:gd name="connsiteY421" fmla="*/ 4869477 h 6430506"/>
                <a:gd name="connsiteX422" fmla="*/ 8581830 w 8581830"/>
                <a:gd name="connsiteY422" fmla="*/ 5051208 h 6430506"/>
                <a:gd name="connsiteX423" fmla="*/ 8312804 w 8581830"/>
                <a:gd name="connsiteY423" fmla="*/ 5319923 h 6430506"/>
                <a:gd name="connsiteX424" fmla="*/ 7641017 w 8581830"/>
                <a:gd name="connsiteY424" fmla="*/ 4648913 h 6430506"/>
                <a:gd name="connsiteX425" fmla="*/ 6969230 w 8581830"/>
                <a:gd name="connsiteY425" fmla="*/ 5319923 h 6430506"/>
                <a:gd name="connsiteX426" fmla="*/ 5625657 w 8581830"/>
                <a:gd name="connsiteY426" fmla="*/ 3977904 h 6430506"/>
                <a:gd name="connsiteX427" fmla="*/ 4953870 w 8581830"/>
                <a:gd name="connsiteY427" fmla="*/ 4648913 h 6430506"/>
                <a:gd name="connsiteX428" fmla="*/ 3855995 w 8581830"/>
                <a:gd name="connsiteY428" fmla="*/ 3552310 h 6430506"/>
                <a:gd name="connsiteX429" fmla="*/ 4282082 w 8581830"/>
                <a:gd name="connsiteY429" fmla="*/ 3128275 h 6430506"/>
                <a:gd name="connsiteX430" fmla="*/ 4953870 w 8581830"/>
                <a:gd name="connsiteY430" fmla="*/ 3796172 h 6430506"/>
                <a:gd name="connsiteX431" fmla="*/ 5199569 w 8581830"/>
                <a:gd name="connsiteY431" fmla="*/ 3552310 h 6430506"/>
                <a:gd name="connsiteX432" fmla="*/ 4282082 w 8581830"/>
                <a:gd name="connsiteY432" fmla="*/ 2638994 h 6430506"/>
                <a:gd name="connsiteX433" fmla="*/ 3610295 w 8581830"/>
                <a:gd name="connsiteY433" fmla="*/ 3306895 h 6430506"/>
                <a:gd name="connsiteX434" fmla="*/ 3184208 w 8581830"/>
                <a:gd name="connsiteY434" fmla="*/ 2882856 h 6430506"/>
                <a:gd name="connsiteX435" fmla="*/ 4282082 w 8581830"/>
                <a:gd name="connsiteY435" fmla="*/ 1786255 h 6430506"/>
                <a:gd name="connsiteX436" fmla="*/ 5625657 w 8581830"/>
                <a:gd name="connsiteY436" fmla="*/ 3128275 h 6430506"/>
                <a:gd name="connsiteX437" fmla="*/ 5871356 w 8581830"/>
                <a:gd name="connsiteY437" fmla="*/ 2882856 h 6430506"/>
                <a:gd name="connsiteX438" fmla="*/ 5199569 w 8581830"/>
                <a:gd name="connsiteY438" fmla="*/ 2211848 h 6430506"/>
                <a:gd name="connsiteX439" fmla="*/ 5625657 w 8581830"/>
                <a:gd name="connsiteY439" fmla="*/ 1786255 h 6430506"/>
                <a:gd name="connsiteX440" fmla="*/ 6297443 w 8581830"/>
                <a:gd name="connsiteY440" fmla="*/ 2457260 h 6430506"/>
                <a:gd name="connsiteX441" fmla="*/ 6543143 w 8581830"/>
                <a:gd name="connsiteY441" fmla="*/ 2211848 h 6430506"/>
                <a:gd name="connsiteX442" fmla="*/ 5625657 w 8581830"/>
                <a:gd name="connsiteY442" fmla="*/ 1296976 h 6430506"/>
                <a:gd name="connsiteX443" fmla="*/ 4953870 w 8581830"/>
                <a:gd name="connsiteY443" fmla="*/ 1967986 h 6430506"/>
                <a:gd name="connsiteX444" fmla="*/ 4282082 w 8581830"/>
                <a:gd name="connsiteY444" fmla="*/ 1296976 h 6430506"/>
                <a:gd name="connsiteX445" fmla="*/ 3610295 w 8581830"/>
                <a:gd name="connsiteY445" fmla="*/ 1967986 h 6430506"/>
                <a:gd name="connsiteX446" fmla="*/ 2268285 w 8581830"/>
                <a:gd name="connsiteY446" fmla="*/ 625967 h 6430506"/>
                <a:gd name="connsiteX447" fmla="*/ 1596496 w 8581830"/>
                <a:gd name="connsiteY447" fmla="*/ 1296976 h 6430506"/>
                <a:gd name="connsiteX448" fmla="*/ 793683 w 8581830"/>
                <a:gd name="connsiteY448" fmla="*/ 495093 h 6430506"/>
                <a:gd name="connsiteX449" fmla="*/ 2938521 w 8581830"/>
                <a:gd name="connsiteY449" fmla="*/ 108730 h 6430506"/>
                <a:gd name="connsiteX450" fmla="*/ 3702045 w 8581830"/>
                <a:gd name="connsiteY450" fmla="*/ 869829 h 6430506"/>
                <a:gd name="connsiteX451" fmla="*/ 3610295 w 8581830"/>
                <a:gd name="connsiteY451" fmla="*/ 961471 h 6430506"/>
                <a:gd name="connsiteX452" fmla="*/ 2938521 w 8581830"/>
                <a:gd name="connsiteY452" fmla="*/ 290462 h 6430506"/>
                <a:gd name="connsiteX453" fmla="*/ 2848326 w 8581830"/>
                <a:gd name="connsiteY453" fmla="*/ 198819 h 6430506"/>
                <a:gd name="connsiteX454" fmla="*/ 7641016 w 8581830"/>
                <a:gd name="connsiteY454" fmla="*/ 108727 h 6430506"/>
                <a:gd name="connsiteX455" fmla="*/ 8312803 w 8581830"/>
                <a:gd name="connsiteY455" fmla="*/ 779737 h 6430506"/>
                <a:gd name="connsiteX456" fmla="*/ 8581830 w 8581830"/>
                <a:gd name="connsiteY456" fmla="*/ 511021 h 6430506"/>
                <a:gd name="connsiteX457" fmla="*/ 8581830 w 8581830"/>
                <a:gd name="connsiteY457" fmla="*/ 692754 h 6430506"/>
                <a:gd name="connsiteX458" fmla="*/ 8312803 w 8581830"/>
                <a:gd name="connsiteY458" fmla="*/ 961469 h 6430506"/>
                <a:gd name="connsiteX459" fmla="*/ 7550823 w 8581830"/>
                <a:gd name="connsiteY459" fmla="*/ 198817 h 6430506"/>
                <a:gd name="connsiteX460" fmla="*/ 6298124 w 8581830"/>
                <a:gd name="connsiteY460" fmla="*/ 108134 h 6430506"/>
                <a:gd name="connsiteX461" fmla="*/ 7060891 w 8581830"/>
                <a:gd name="connsiteY461" fmla="*/ 869823 h 6430506"/>
                <a:gd name="connsiteX462" fmla="*/ 6969691 w 8581830"/>
                <a:gd name="connsiteY462" fmla="*/ 961153 h 6430506"/>
                <a:gd name="connsiteX463" fmla="*/ 6206924 w 8581830"/>
                <a:gd name="connsiteY463" fmla="*/ 199463 h 6430506"/>
                <a:gd name="connsiteX464" fmla="*/ 8023562 w 8581830"/>
                <a:gd name="connsiteY464" fmla="*/ 0 h 6430506"/>
                <a:gd name="connsiteX465" fmla="*/ 8204639 w 8581830"/>
                <a:gd name="connsiteY465" fmla="*/ 0 h 6430506"/>
                <a:gd name="connsiteX466" fmla="*/ 8312804 w 8581830"/>
                <a:gd name="connsiteY466" fmla="*/ 108728 h 6430506"/>
                <a:gd name="connsiteX467" fmla="*/ 8404553 w 8581830"/>
                <a:gd name="connsiteY467" fmla="*/ 198818 h 6430506"/>
                <a:gd name="connsiteX468" fmla="*/ 8312804 w 8581830"/>
                <a:gd name="connsiteY468" fmla="*/ 290460 h 6430506"/>
                <a:gd name="connsiteX469" fmla="*/ 8222611 w 8581830"/>
                <a:gd name="connsiteY469" fmla="*/ 198818 h 6430506"/>
                <a:gd name="connsiteX470" fmla="*/ 7686113 w 8581830"/>
                <a:gd name="connsiteY470" fmla="*/ 0 h 6430506"/>
                <a:gd name="connsiteX471" fmla="*/ 7869245 w 8581830"/>
                <a:gd name="connsiteY471" fmla="*/ 0 h 6430506"/>
                <a:gd name="connsiteX472" fmla="*/ 8312804 w 8581830"/>
                <a:gd name="connsiteY472" fmla="*/ 444233 h 6430506"/>
                <a:gd name="connsiteX473" fmla="*/ 8558503 w 8581830"/>
                <a:gd name="connsiteY473" fmla="*/ 198818 h 6430506"/>
                <a:gd name="connsiteX474" fmla="*/ 8359455 w 8581830"/>
                <a:gd name="connsiteY474" fmla="*/ 0 h 6430506"/>
                <a:gd name="connsiteX475" fmla="*/ 8541397 w 8581830"/>
                <a:gd name="connsiteY475" fmla="*/ 0 h 6430506"/>
                <a:gd name="connsiteX476" fmla="*/ 8581830 w 8581830"/>
                <a:gd name="connsiteY476" fmla="*/ 40386 h 6430506"/>
                <a:gd name="connsiteX477" fmla="*/ 8581830 w 8581830"/>
                <a:gd name="connsiteY477" fmla="*/ 357251 h 6430506"/>
                <a:gd name="connsiteX478" fmla="*/ 8312804 w 8581830"/>
                <a:gd name="connsiteY478" fmla="*/ 625965 h 6430506"/>
                <a:gd name="connsiteX479" fmla="*/ 7413977 w 8581830"/>
                <a:gd name="connsiteY479" fmla="*/ 0 h 6430506"/>
                <a:gd name="connsiteX480" fmla="*/ 7595919 w 8581830"/>
                <a:gd name="connsiteY480" fmla="*/ 0 h 6430506"/>
                <a:gd name="connsiteX481" fmla="*/ 7396871 w 8581830"/>
                <a:gd name="connsiteY481" fmla="*/ 198818 h 6430506"/>
                <a:gd name="connsiteX482" fmla="*/ 8312804 w 8581830"/>
                <a:gd name="connsiteY482" fmla="*/ 1115243 h 6430506"/>
                <a:gd name="connsiteX483" fmla="*/ 8581830 w 8581830"/>
                <a:gd name="connsiteY483" fmla="*/ 846528 h 6430506"/>
                <a:gd name="connsiteX484" fmla="*/ 8581830 w 8581830"/>
                <a:gd name="connsiteY484" fmla="*/ 1028260 h 6430506"/>
                <a:gd name="connsiteX485" fmla="*/ 8312804 w 8581830"/>
                <a:gd name="connsiteY485" fmla="*/ 1296974 h 6430506"/>
                <a:gd name="connsiteX486" fmla="*/ 7214929 w 8581830"/>
                <a:gd name="connsiteY486" fmla="*/ 198818 h 6430506"/>
                <a:gd name="connsiteX487" fmla="*/ 6070405 w 8581830"/>
                <a:gd name="connsiteY487" fmla="*/ 0 h 6430506"/>
                <a:gd name="connsiteX488" fmla="*/ 6252633 w 8581830"/>
                <a:gd name="connsiteY488" fmla="*/ 0 h 6430506"/>
                <a:gd name="connsiteX489" fmla="*/ 6054853 w 8581830"/>
                <a:gd name="connsiteY489" fmla="*/ 198819 h 6430506"/>
                <a:gd name="connsiteX490" fmla="*/ 6970785 w 8581830"/>
                <a:gd name="connsiteY490" fmla="*/ 1113690 h 6430506"/>
                <a:gd name="connsiteX491" fmla="*/ 7214929 w 8581830"/>
                <a:gd name="connsiteY491" fmla="*/ 869827 h 6430506"/>
                <a:gd name="connsiteX492" fmla="*/ 6342615 w 8581830"/>
                <a:gd name="connsiteY492" fmla="*/ 0 h 6430506"/>
                <a:gd name="connsiteX493" fmla="*/ 6526036 w 8581830"/>
                <a:gd name="connsiteY493" fmla="*/ 0 h 6430506"/>
                <a:gd name="connsiteX494" fmla="*/ 7396872 w 8581830"/>
                <a:gd name="connsiteY494" fmla="*/ 869827 h 6430506"/>
                <a:gd name="connsiteX495" fmla="*/ 6969230 w 8581830"/>
                <a:gd name="connsiteY495" fmla="*/ 1296975 h 6430506"/>
                <a:gd name="connsiteX496" fmla="*/ 5871356 w 8581830"/>
                <a:gd name="connsiteY496" fmla="*/ 198819 h 6430506"/>
                <a:gd name="connsiteX497" fmla="*/ 5336413 w 8581830"/>
                <a:gd name="connsiteY497" fmla="*/ 0 h 6430506"/>
                <a:gd name="connsiteX498" fmla="*/ 5517491 w 8581830"/>
                <a:gd name="connsiteY498" fmla="*/ 0 h 6430506"/>
                <a:gd name="connsiteX499" fmla="*/ 5625657 w 8581830"/>
                <a:gd name="connsiteY499" fmla="*/ 108729 h 6430506"/>
                <a:gd name="connsiteX500" fmla="*/ 5734512 w 8581830"/>
                <a:gd name="connsiteY500" fmla="*/ 0 h 6430506"/>
                <a:gd name="connsiteX501" fmla="*/ 5916455 w 8581830"/>
                <a:gd name="connsiteY501" fmla="*/ 0 h 6430506"/>
                <a:gd name="connsiteX502" fmla="*/ 5717405 w 8581830"/>
                <a:gd name="connsiteY502" fmla="*/ 198819 h 6430506"/>
                <a:gd name="connsiteX503" fmla="*/ 6969230 w 8581830"/>
                <a:gd name="connsiteY503" fmla="*/ 1450748 h 6430506"/>
                <a:gd name="connsiteX504" fmla="*/ 7550823 w 8581830"/>
                <a:gd name="connsiteY504" fmla="*/ 869828 h 6430506"/>
                <a:gd name="connsiteX505" fmla="*/ 6679987 w 8581830"/>
                <a:gd name="connsiteY505" fmla="*/ 0 h 6430506"/>
                <a:gd name="connsiteX506" fmla="*/ 6861064 w 8581830"/>
                <a:gd name="connsiteY506" fmla="*/ 0 h 6430506"/>
                <a:gd name="connsiteX507" fmla="*/ 6969230 w 8581830"/>
                <a:gd name="connsiteY507" fmla="*/ 108729 h 6430506"/>
                <a:gd name="connsiteX508" fmla="*/ 7078085 w 8581830"/>
                <a:gd name="connsiteY508" fmla="*/ 0 h 6430506"/>
                <a:gd name="connsiteX509" fmla="*/ 7260028 w 8581830"/>
                <a:gd name="connsiteY509" fmla="*/ 0 h 6430506"/>
                <a:gd name="connsiteX510" fmla="*/ 7060979 w 8581830"/>
                <a:gd name="connsiteY510" fmla="*/ 198819 h 6430506"/>
                <a:gd name="connsiteX511" fmla="*/ 8312804 w 8581830"/>
                <a:gd name="connsiteY511" fmla="*/ 1450748 h 6430506"/>
                <a:gd name="connsiteX512" fmla="*/ 8581830 w 8581830"/>
                <a:gd name="connsiteY512" fmla="*/ 1182034 h 6430506"/>
                <a:gd name="connsiteX513" fmla="*/ 8581830 w 8581830"/>
                <a:gd name="connsiteY513" fmla="*/ 1363765 h 6430506"/>
                <a:gd name="connsiteX514" fmla="*/ 8312804 w 8581830"/>
                <a:gd name="connsiteY514" fmla="*/ 1632480 h 6430506"/>
                <a:gd name="connsiteX515" fmla="*/ 7641017 w 8581830"/>
                <a:gd name="connsiteY515" fmla="*/ 961470 h 6430506"/>
                <a:gd name="connsiteX516" fmla="*/ 6969230 w 8581830"/>
                <a:gd name="connsiteY516" fmla="*/ 1632480 h 6430506"/>
                <a:gd name="connsiteX517" fmla="*/ 5625657 w 8581830"/>
                <a:gd name="connsiteY517" fmla="*/ 290461 h 6430506"/>
                <a:gd name="connsiteX518" fmla="*/ 4953869 w 8581830"/>
                <a:gd name="connsiteY518" fmla="*/ 961470 h 6430506"/>
                <a:gd name="connsiteX519" fmla="*/ 4191889 w 8581830"/>
                <a:gd name="connsiteY519" fmla="*/ 198819 h 6430506"/>
                <a:gd name="connsiteX520" fmla="*/ 4282082 w 8581830"/>
                <a:gd name="connsiteY520" fmla="*/ 108729 h 6430506"/>
                <a:gd name="connsiteX521" fmla="*/ 4953869 w 8581830"/>
                <a:gd name="connsiteY521" fmla="*/ 779739 h 6430506"/>
                <a:gd name="connsiteX522" fmla="*/ 5535462 w 8581830"/>
                <a:gd name="connsiteY522" fmla="*/ 198819 h 6430506"/>
                <a:gd name="connsiteX523" fmla="*/ 4664629 w 8581830"/>
                <a:gd name="connsiteY523" fmla="*/ 0 h 6430506"/>
                <a:gd name="connsiteX524" fmla="*/ 4845705 w 8581830"/>
                <a:gd name="connsiteY524" fmla="*/ 0 h 6430506"/>
                <a:gd name="connsiteX525" fmla="*/ 4953869 w 8581830"/>
                <a:gd name="connsiteY525" fmla="*/ 108727 h 6430506"/>
                <a:gd name="connsiteX526" fmla="*/ 5045618 w 8581830"/>
                <a:gd name="connsiteY526" fmla="*/ 198817 h 6430506"/>
                <a:gd name="connsiteX527" fmla="*/ 4953869 w 8581830"/>
                <a:gd name="connsiteY527" fmla="*/ 290459 h 6430506"/>
                <a:gd name="connsiteX528" fmla="*/ 4863676 w 8581830"/>
                <a:gd name="connsiteY528" fmla="*/ 198817 h 6430506"/>
                <a:gd name="connsiteX529" fmla="*/ 4327180 w 8581830"/>
                <a:gd name="connsiteY529" fmla="*/ 0 h 6430506"/>
                <a:gd name="connsiteX530" fmla="*/ 4510311 w 8581830"/>
                <a:gd name="connsiteY530" fmla="*/ 0 h 6430506"/>
                <a:gd name="connsiteX531" fmla="*/ 4953870 w 8581830"/>
                <a:gd name="connsiteY531" fmla="*/ 444234 h 6430506"/>
                <a:gd name="connsiteX532" fmla="*/ 5199570 w 8581830"/>
                <a:gd name="connsiteY532" fmla="*/ 198819 h 6430506"/>
                <a:gd name="connsiteX533" fmla="*/ 5000521 w 8581830"/>
                <a:gd name="connsiteY533" fmla="*/ 0 h 6430506"/>
                <a:gd name="connsiteX534" fmla="*/ 5182463 w 8581830"/>
                <a:gd name="connsiteY534" fmla="*/ 0 h 6430506"/>
                <a:gd name="connsiteX535" fmla="*/ 5381512 w 8581830"/>
                <a:gd name="connsiteY535" fmla="*/ 198819 h 6430506"/>
                <a:gd name="connsiteX536" fmla="*/ 4953870 w 8581830"/>
                <a:gd name="connsiteY536" fmla="*/ 625966 h 6430506"/>
                <a:gd name="connsiteX537" fmla="*/ 4055046 w 8581830"/>
                <a:gd name="connsiteY537" fmla="*/ 0 h 6430506"/>
                <a:gd name="connsiteX538" fmla="*/ 4236987 w 8581830"/>
                <a:gd name="connsiteY538" fmla="*/ 0 h 6430506"/>
                <a:gd name="connsiteX539" fmla="*/ 4037938 w 8581830"/>
                <a:gd name="connsiteY539" fmla="*/ 198819 h 6430506"/>
                <a:gd name="connsiteX540" fmla="*/ 4953870 w 8581830"/>
                <a:gd name="connsiteY540" fmla="*/ 1115244 h 6430506"/>
                <a:gd name="connsiteX541" fmla="*/ 5625657 w 8581830"/>
                <a:gd name="connsiteY541" fmla="*/ 444234 h 6430506"/>
                <a:gd name="connsiteX542" fmla="*/ 6969230 w 8581830"/>
                <a:gd name="connsiteY542" fmla="*/ 1786253 h 6430506"/>
                <a:gd name="connsiteX543" fmla="*/ 7641017 w 8581830"/>
                <a:gd name="connsiteY543" fmla="*/ 1115244 h 6430506"/>
                <a:gd name="connsiteX544" fmla="*/ 8312805 w 8581830"/>
                <a:gd name="connsiteY544" fmla="*/ 1786253 h 6430506"/>
                <a:gd name="connsiteX545" fmla="*/ 8581830 w 8581830"/>
                <a:gd name="connsiteY545" fmla="*/ 1517540 h 6430506"/>
                <a:gd name="connsiteX546" fmla="*/ 8581830 w 8581830"/>
                <a:gd name="connsiteY546" fmla="*/ 1699271 h 6430506"/>
                <a:gd name="connsiteX547" fmla="*/ 8312805 w 8581830"/>
                <a:gd name="connsiteY547" fmla="*/ 1967985 h 6430506"/>
                <a:gd name="connsiteX548" fmla="*/ 7641017 w 8581830"/>
                <a:gd name="connsiteY548" fmla="*/ 1296975 h 6430506"/>
                <a:gd name="connsiteX549" fmla="*/ 6963011 w 8581830"/>
                <a:gd name="connsiteY549" fmla="*/ 1961772 h 6430506"/>
                <a:gd name="connsiteX550" fmla="*/ 5625657 w 8581830"/>
                <a:gd name="connsiteY550" fmla="*/ 625966 h 6430506"/>
                <a:gd name="connsiteX551" fmla="*/ 4953870 w 8581830"/>
                <a:gd name="connsiteY551" fmla="*/ 1296975 h 6430506"/>
                <a:gd name="connsiteX552" fmla="*/ 3855996 w 8581830"/>
                <a:gd name="connsiteY552" fmla="*/ 198819 h 6430506"/>
                <a:gd name="connsiteX553" fmla="*/ 2711482 w 8581830"/>
                <a:gd name="connsiteY553" fmla="*/ 0 h 6430506"/>
                <a:gd name="connsiteX554" fmla="*/ 2893712 w 8581830"/>
                <a:gd name="connsiteY554" fmla="*/ 0 h 6430506"/>
                <a:gd name="connsiteX555" fmla="*/ 2695923 w 8581830"/>
                <a:gd name="connsiteY555" fmla="*/ 198820 h 6430506"/>
                <a:gd name="connsiteX556" fmla="*/ 3611851 w 8581830"/>
                <a:gd name="connsiteY556" fmla="*/ 1113691 h 6430506"/>
                <a:gd name="connsiteX557" fmla="*/ 3855996 w 8581830"/>
                <a:gd name="connsiteY557" fmla="*/ 869829 h 6430506"/>
                <a:gd name="connsiteX558" fmla="*/ 2983693 w 8581830"/>
                <a:gd name="connsiteY558" fmla="*/ 0 h 6430506"/>
                <a:gd name="connsiteX559" fmla="*/ 3167103 w 8581830"/>
                <a:gd name="connsiteY559" fmla="*/ 0 h 6430506"/>
                <a:gd name="connsiteX560" fmla="*/ 4037938 w 8581830"/>
                <a:gd name="connsiteY560" fmla="*/ 869829 h 6430506"/>
                <a:gd name="connsiteX561" fmla="*/ 3610296 w 8581830"/>
                <a:gd name="connsiteY561" fmla="*/ 1296977 h 6430506"/>
                <a:gd name="connsiteX562" fmla="*/ 2512429 w 8581830"/>
                <a:gd name="connsiteY562" fmla="*/ 198820 h 6430506"/>
                <a:gd name="connsiteX563" fmla="*/ 1977485 w 8581830"/>
                <a:gd name="connsiteY563" fmla="*/ 0 h 6430506"/>
                <a:gd name="connsiteX564" fmla="*/ 2159427 w 8581830"/>
                <a:gd name="connsiteY564" fmla="*/ 0 h 6430506"/>
                <a:gd name="connsiteX565" fmla="*/ 2268282 w 8581830"/>
                <a:gd name="connsiteY565" fmla="*/ 108729 h 6430506"/>
                <a:gd name="connsiteX566" fmla="*/ 2377138 w 8581830"/>
                <a:gd name="connsiteY566" fmla="*/ 0 h 6430506"/>
                <a:gd name="connsiteX567" fmla="*/ 2559080 w 8581830"/>
                <a:gd name="connsiteY567" fmla="*/ 0 h 6430506"/>
                <a:gd name="connsiteX568" fmla="*/ 2360029 w 8581830"/>
                <a:gd name="connsiteY568" fmla="*/ 198819 h 6430506"/>
                <a:gd name="connsiteX569" fmla="*/ 3611851 w 8581830"/>
                <a:gd name="connsiteY569" fmla="*/ 1449195 h 6430506"/>
                <a:gd name="connsiteX570" fmla="*/ 4191890 w 8581830"/>
                <a:gd name="connsiteY570" fmla="*/ 869828 h 6430506"/>
                <a:gd name="connsiteX571" fmla="*/ 3321054 w 8581830"/>
                <a:gd name="connsiteY571" fmla="*/ 0 h 6430506"/>
                <a:gd name="connsiteX572" fmla="*/ 3502131 w 8581830"/>
                <a:gd name="connsiteY572" fmla="*/ 0 h 6430506"/>
                <a:gd name="connsiteX573" fmla="*/ 3610296 w 8581830"/>
                <a:gd name="connsiteY573" fmla="*/ 108729 h 6430506"/>
                <a:gd name="connsiteX574" fmla="*/ 3719845 w 8581830"/>
                <a:gd name="connsiteY574" fmla="*/ 0 h 6430506"/>
                <a:gd name="connsiteX575" fmla="*/ 3902649 w 8581830"/>
                <a:gd name="connsiteY575" fmla="*/ 0 h 6430506"/>
                <a:gd name="connsiteX576" fmla="*/ 3702045 w 8581830"/>
                <a:gd name="connsiteY576" fmla="*/ 200372 h 6430506"/>
                <a:gd name="connsiteX577" fmla="*/ 4953870 w 8581830"/>
                <a:gd name="connsiteY577" fmla="*/ 1450748 h 6430506"/>
                <a:gd name="connsiteX578" fmla="*/ 5625657 w 8581830"/>
                <a:gd name="connsiteY578" fmla="*/ 779739 h 6430506"/>
                <a:gd name="connsiteX579" fmla="*/ 6969230 w 8581830"/>
                <a:gd name="connsiteY579" fmla="*/ 2121756 h 6430506"/>
                <a:gd name="connsiteX580" fmla="*/ 7641018 w 8581830"/>
                <a:gd name="connsiteY580" fmla="*/ 1450748 h 6430506"/>
                <a:gd name="connsiteX581" fmla="*/ 8312805 w 8581830"/>
                <a:gd name="connsiteY581" fmla="*/ 2121756 h 6430506"/>
                <a:gd name="connsiteX582" fmla="*/ 8581830 w 8581830"/>
                <a:gd name="connsiteY582" fmla="*/ 1853043 h 6430506"/>
                <a:gd name="connsiteX583" fmla="*/ 8581830 w 8581830"/>
                <a:gd name="connsiteY583" fmla="*/ 2034775 h 6430506"/>
                <a:gd name="connsiteX584" fmla="*/ 8404553 w 8581830"/>
                <a:gd name="connsiteY584" fmla="*/ 2211847 h 6430506"/>
                <a:gd name="connsiteX585" fmla="*/ 8581830 w 8581830"/>
                <a:gd name="connsiteY585" fmla="*/ 2388919 h 6430506"/>
                <a:gd name="connsiteX586" fmla="*/ 8581830 w 8581830"/>
                <a:gd name="connsiteY586" fmla="*/ 2572203 h 6430506"/>
                <a:gd name="connsiteX587" fmla="*/ 7641018 w 8581830"/>
                <a:gd name="connsiteY587" fmla="*/ 1632480 h 6430506"/>
                <a:gd name="connsiteX588" fmla="*/ 6389192 w 8581830"/>
                <a:gd name="connsiteY588" fmla="*/ 2882855 h 6430506"/>
                <a:gd name="connsiteX589" fmla="*/ 6969230 w 8581830"/>
                <a:gd name="connsiteY589" fmla="*/ 3459114 h 6430506"/>
                <a:gd name="connsiteX590" fmla="*/ 7641018 w 8581830"/>
                <a:gd name="connsiteY590" fmla="*/ 2791214 h 6430506"/>
                <a:gd name="connsiteX591" fmla="*/ 8404553 w 8581830"/>
                <a:gd name="connsiteY591" fmla="*/ 3550757 h 6430506"/>
                <a:gd name="connsiteX592" fmla="*/ 8312805 w 8581830"/>
                <a:gd name="connsiteY592" fmla="*/ 3642399 h 6430506"/>
                <a:gd name="connsiteX593" fmla="*/ 7641018 w 8581830"/>
                <a:gd name="connsiteY593" fmla="*/ 2974498 h 6430506"/>
                <a:gd name="connsiteX594" fmla="*/ 7060980 w 8581830"/>
                <a:gd name="connsiteY594" fmla="*/ 3552310 h 6430506"/>
                <a:gd name="connsiteX595" fmla="*/ 8312805 w 8581830"/>
                <a:gd name="connsiteY595" fmla="*/ 4802687 h 6430506"/>
                <a:gd name="connsiteX596" fmla="*/ 8581830 w 8581830"/>
                <a:gd name="connsiteY596" fmla="*/ 4533973 h 6430506"/>
                <a:gd name="connsiteX597" fmla="*/ 8581830 w 8581830"/>
                <a:gd name="connsiteY597" fmla="*/ 4717258 h 6430506"/>
                <a:gd name="connsiteX598" fmla="*/ 8312805 w 8581830"/>
                <a:gd name="connsiteY598" fmla="*/ 4985971 h 6430506"/>
                <a:gd name="connsiteX599" fmla="*/ 7641018 w 8581830"/>
                <a:gd name="connsiteY599" fmla="*/ 4314962 h 6430506"/>
                <a:gd name="connsiteX600" fmla="*/ 6969230 w 8581830"/>
                <a:gd name="connsiteY600" fmla="*/ 4985971 h 6430506"/>
                <a:gd name="connsiteX601" fmla="*/ 5625657 w 8581830"/>
                <a:gd name="connsiteY601" fmla="*/ 3643953 h 6430506"/>
                <a:gd name="connsiteX602" fmla="*/ 4953870 w 8581830"/>
                <a:gd name="connsiteY602" fmla="*/ 4314962 h 6430506"/>
                <a:gd name="connsiteX603" fmla="*/ 4190335 w 8581830"/>
                <a:gd name="connsiteY603" fmla="*/ 3552310 h 6430506"/>
                <a:gd name="connsiteX604" fmla="*/ 4282083 w 8581830"/>
                <a:gd name="connsiteY604" fmla="*/ 3460668 h 6430506"/>
                <a:gd name="connsiteX605" fmla="*/ 4953870 w 8581830"/>
                <a:gd name="connsiteY605" fmla="*/ 4131677 h 6430506"/>
                <a:gd name="connsiteX606" fmla="*/ 5535463 w 8581830"/>
                <a:gd name="connsiteY606" fmla="*/ 3552310 h 6430506"/>
                <a:gd name="connsiteX607" fmla="*/ 4283638 w 8581830"/>
                <a:gd name="connsiteY607" fmla="*/ 2303487 h 6430506"/>
                <a:gd name="connsiteX608" fmla="*/ 3611851 w 8581830"/>
                <a:gd name="connsiteY608" fmla="*/ 2974498 h 6430506"/>
                <a:gd name="connsiteX609" fmla="*/ 3520103 w 8581830"/>
                <a:gd name="connsiteY609" fmla="*/ 2882855 h 6430506"/>
                <a:gd name="connsiteX610" fmla="*/ 4283638 w 8581830"/>
                <a:gd name="connsiteY610" fmla="*/ 2120202 h 6430506"/>
                <a:gd name="connsiteX611" fmla="*/ 5627212 w 8581830"/>
                <a:gd name="connsiteY611" fmla="*/ 3459114 h 6430506"/>
                <a:gd name="connsiteX612" fmla="*/ 6207250 w 8581830"/>
                <a:gd name="connsiteY612" fmla="*/ 2882855 h 6430506"/>
                <a:gd name="connsiteX613" fmla="*/ 5535463 w 8581830"/>
                <a:gd name="connsiteY613" fmla="*/ 2211847 h 6430506"/>
                <a:gd name="connsiteX614" fmla="*/ 5627212 w 8581830"/>
                <a:gd name="connsiteY614" fmla="*/ 2120202 h 6430506"/>
                <a:gd name="connsiteX615" fmla="*/ 6298999 w 8581830"/>
                <a:gd name="connsiteY615" fmla="*/ 2791214 h 6430506"/>
                <a:gd name="connsiteX616" fmla="*/ 6879037 w 8581830"/>
                <a:gd name="connsiteY616" fmla="*/ 2211847 h 6430506"/>
                <a:gd name="connsiteX617" fmla="*/ 5627212 w 8581830"/>
                <a:gd name="connsiteY617" fmla="*/ 961471 h 6430506"/>
                <a:gd name="connsiteX618" fmla="*/ 4955425 w 8581830"/>
                <a:gd name="connsiteY618" fmla="*/ 1632480 h 6430506"/>
                <a:gd name="connsiteX619" fmla="*/ 4283638 w 8581830"/>
                <a:gd name="connsiteY619" fmla="*/ 961471 h 6430506"/>
                <a:gd name="connsiteX620" fmla="*/ 3611851 w 8581830"/>
                <a:gd name="connsiteY620" fmla="*/ 1632480 h 6430506"/>
                <a:gd name="connsiteX621" fmla="*/ 2268282 w 8581830"/>
                <a:gd name="connsiteY621" fmla="*/ 290461 h 6430506"/>
                <a:gd name="connsiteX622" fmla="*/ 1596493 w 8581830"/>
                <a:gd name="connsiteY622" fmla="*/ 963024 h 6430506"/>
                <a:gd name="connsiteX623" fmla="*/ 921765 w 8581830"/>
                <a:gd name="connsiteY623" fmla="*/ 289077 h 6430506"/>
                <a:gd name="connsiteX624" fmla="*/ 996498 w 8581830"/>
                <a:gd name="connsiteY624" fmla="*/ 180437 h 6430506"/>
                <a:gd name="connsiteX625" fmla="*/ 1596493 w 8581830"/>
                <a:gd name="connsiteY625" fmla="*/ 779739 h 6430506"/>
                <a:gd name="connsiteX626" fmla="*/ 2176534 w 8581830"/>
                <a:gd name="connsiteY626" fmla="*/ 198819 h 6430506"/>
                <a:gd name="connsiteX627" fmla="*/ 1305696 w 8581830"/>
                <a:gd name="connsiteY627" fmla="*/ 0 h 6430506"/>
                <a:gd name="connsiteX628" fmla="*/ 1486774 w 8581830"/>
                <a:gd name="connsiteY628" fmla="*/ 0 h 6430506"/>
                <a:gd name="connsiteX629" fmla="*/ 1594939 w 8581830"/>
                <a:gd name="connsiteY629" fmla="*/ 108729 h 6430506"/>
                <a:gd name="connsiteX630" fmla="*/ 1686690 w 8581830"/>
                <a:gd name="connsiteY630" fmla="*/ 198819 h 6430506"/>
                <a:gd name="connsiteX631" fmla="*/ 1594939 w 8581830"/>
                <a:gd name="connsiteY631" fmla="*/ 290461 h 6430506"/>
                <a:gd name="connsiteX632" fmla="*/ 1504746 w 8581830"/>
                <a:gd name="connsiteY632" fmla="*/ 198819 h 6430506"/>
                <a:gd name="connsiteX633" fmla="*/ 1126097 w 8581830"/>
                <a:gd name="connsiteY633" fmla="*/ 0 h 6430506"/>
                <a:gd name="connsiteX634" fmla="*/ 1151745 w 8581830"/>
                <a:gd name="connsiteY634" fmla="*/ 0 h 6430506"/>
                <a:gd name="connsiteX635" fmla="*/ 1596496 w 8581830"/>
                <a:gd name="connsiteY635" fmla="*/ 444235 h 6430506"/>
                <a:gd name="connsiteX636" fmla="*/ 1840642 w 8581830"/>
                <a:gd name="connsiteY636" fmla="*/ 198820 h 6430506"/>
                <a:gd name="connsiteX637" fmla="*/ 1641590 w 8581830"/>
                <a:gd name="connsiteY637" fmla="*/ 0 h 6430506"/>
                <a:gd name="connsiteX638" fmla="*/ 1823533 w 8581830"/>
                <a:gd name="connsiteY638" fmla="*/ 0 h 6430506"/>
                <a:gd name="connsiteX639" fmla="*/ 2022582 w 8581830"/>
                <a:gd name="connsiteY639" fmla="*/ 198820 h 6430506"/>
                <a:gd name="connsiteX640" fmla="*/ 1596496 w 8581830"/>
                <a:gd name="connsiteY640" fmla="*/ 625967 h 6430506"/>
                <a:gd name="connsiteX641" fmla="*/ 1059196 w 8581830"/>
                <a:gd name="connsiteY641" fmla="*/ 89291 h 6430506"/>
                <a:gd name="connsiteX642" fmla="*/ 1068501 w 8581830"/>
                <a:gd name="connsiteY642" fmla="*/ 75765 h 643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</a:cxnLst>
              <a:rect l="l" t="t" r="r" b="b"/>
              <a:pathLst>
                <a:path w="8581830" h="6430506">
                  <a:moveTo>
                    <a:pt x="7641016" y="6144704"/>
                  </a:moveTo>
                  <a:lnTo>
                    <a:pt x="7927150" y="6430506"/>
                  </a:lnTo>
                  <a:lnTo>
                    <a:pt x="7745207" y="6430506"/>
                  </a:lnTo>
                  <a:lnTo>
                    <a:pt x="7641016" y="6326435"/>
                  </a:lnTo>
                  <a:lnTo>
                    <a:pt x="7537484" y="6430506"/>
                  </a:lnTo>
                  <a:lnTo>
                    <a:pt x="7355923" y="6430506"/>
                  </a:lnTo>
                  <a:close/>
                  <a:moveTo>
                    <a:pt x="4282083" y="6144704"/>
                  </a:moveTo>
                  <a:lnTo>
                    <a:pt x="4568217" y="6430506"/>
                  </a:lnTo>
                  <a:lnTo>
                    <a:pt x="4386275" y="6430506"/>
                  </a:lnTo>
                  <a:lnTo>
                    <a:pt x="4282083" y="6326435"/>
                  </a:lnTo>
                  <a:lnTo>
                    <a:pt x="4178551" y="6430506"/>
                  </a:lnTo>
                  <a:lnTo>
                    <a:pt x="3996991" y="6430506"/>
                  </a:lnTo>
                  <a:close/>
                  <a:moveTo>
                    <a:pt x="923153" y="6144704"/>
                  </a:moveTo>
                  <a:lnTo>
                    <a:pt x="1209287" y="6430506"/>
                  </a:lnTo>
                  <a:lnTo>
                    <a:pt x="1027344" y="6430506"/>
                  </a:lnTo>
                  <a:lnTo>
                    <a:pt x="923153" y="6326435"/>
                  </a:lnTo>
                  <a:lnTo>
                    <a:pt x="849171" y="6400802"/>
                  </a:lnTo>
                  <a:lnTo>
                    <a:pt x="779598" y="6288616"/>
                  </a:lnTo>
                  <a:close/>
                  <a:moveTo>
                    <a:pt x="7641017" y="5809200"/>
                  </a:moveTo>
                  <a:lnTo>
                    <a:pt x="8263043" y="6430506"/>
                  </a:lnTo>
                  <a:lnTo>
                    <a:pt x="8081101" y="6430506"/>
                  </a:lnTo>
                  <a:lnTo>
                    <a:pt x="7641017" y="5990931"/>
                  </a:lnTo>
                  <a:lnTo>
                    <a:pt x="7202109" y="6430506"/>
                  </a:lnTo>
                  <a:lnTo>
                    <a:pt x="7018990" y="6430506"/>
                  </a:lnTo>
                  <a:close/>
                  <a:moveTo>
                    <a:pt x="4282083" y="5809200"/>
                  </a:moveTo>
                  <a:lnTo>
                    <a:pt x="4904109" y="6430506"/>
                  </a:lnTo>
                  <a:lnTo>
                    <a:pt x="4722167" y="6430506"/>
                  </a:lnTo>
                  <a:lnTo>
                    <a:pt x="4282083" y="5990932"/>
                  </a:lnTo>
                  <a:lnTo>
                    <a:pt x="3843177" y="6430506"/>
                  </a:lnTo>
                  <a:lnTo>
                    <a:pt x="3660058" y="6430506"/>
                  </a:lnTo>
                  <a:close/>
                  <a:moveTo>
                    <a:pt x="924707" y="5809200"/>
                  </a:moveTo>
                  <a:lnTo>
                    <a:pt x="1545468" y="6430506"/>
                  </a:lnTo>
                  <a:lnTo>
                    <a:pt x="1363615" y="6430506"/>
                  </a:lnTo>
                  <a:lnTo>
                    <a:pt x="924707" y="5990932"/>
                  </a:lnTo>
                  <a:lnTo>
                    <a:pt x="724916" y="6190493"/>
                  </a:lnTo>
                  <a:lnTo>
                    <a:pt x="659936" y="6073667"/>
                  </a:lnTo>
                  <a:close/>
                  <a:moveTo>
                    <a:pt x="8581830" y="5541952"/>
                  </a:moveTo>
                  <a:lnTo>
                    <a:pt x="8581830" y="5588637"/>
                  </a:lnTo>
                  <a:lnTo>
                    <a:pt x="8558503" y="5565337"/>
                  </a:lnTo>
                  <a:close/>
                  <a:moveTo>
                    <a:pt x="7641016" y="5473695"/>
                  </a:moveTo>
                  <a:lnTo>
                    <a:pt x="8581830" y="6413420"/>
                  </a:lnTo>
                  <a:lnTo>
                    <a:pt x="8581830" y="6430506"/>
                  </a:lnTo>
                  <a:lnTo>
                    <a:pt x="8416993" y="6430506"/>
                  </a:lnTo>
                  <a:lnTo>
                    <a:pt x="7641016" y="5655427"/>
                  </a:lnTo>
                  <a:lnTo>
                    <a:pt x="6969229" y="6326436"/>
                  </a:lnTo>
                  <a:lnTo>
                    <a:pt x="6879036" y="6236347"/>
                  </a:lnTo>
                  <a:close/>
                  <a:moveTo>
                    <a:pt x="4282082" y="5473695"/>
                  </a:moveTo>
                  <a:lnTo>
                    <a:pt x="5240002" y="6430506"/>
                  </a:lnTo>
                  <a:lnTo>
                    <a:pt x="5058059" y="6430506"/>
                  </a:lnTo>
                  <a:lnTo>
                    <a:pt x="4282082" y="5655427"/>
                  </a:lnTo>
                  <a:lnTo>
                    <a:pt x="3610295" y="6326436"/>
                  </a:lnTo>
                  <a:lnTo>
                    <a:pt x="3520102" y="6236347"/>
                  </a:lnTo>
                  <a:close/>
                  <a:moveTo>
                    <a:pt x="923153" y="5473695"/>
                  </a:moveTo>
                  <a:lnTo>
                    <a:pt x="1881075" y="6430506"/>
                  </a:lnTo>
                  <a:lnTo>
                    <a:pt x="1699132" y="6430506"/>
                  </a:lnTo>
                  <a:lnTo>
                    <a:pt x="923153" y="5655427"/>
                  </a:lnTo>
                  <a:lnTo>
                    <a:pt x="607660" y="5970556"/>
                  </a:lnTo>
                  <a:lnTo>
                    <a:pt x="547682" y="5849498"/>
                  </a:lnTo>
                  <a:close/>
                  <a:moveTo>
                    <a:pt x="4282083" y="5138191"/>
                  </a:moveTo>
                  <a:lnTo>
                    <a:pt x="5575895" y="6430506"/>
                  </a:lnTo>
                  <a:lnTo>
                    <a:pt x="5393952" y="6430506"/>
                  </a:lnTo>
                  <a:lnTo>
                    <a:pt x="4282083" y="5319923"/>
                  </a:lnTo>
                  <a:lnTo>
                    <a:pt x="3366151" y="6236348"/>
                  </a:lnTo>
                  <a:lnTo>
                    <a:pt x="3560535" y="6430506"/>
                  </a:lnTo>
                  <a:lnTo>
                    <a:pt x="3378592" y="6430506"/>
                  </a:lnTo>
                  <a:lnTo>
                    <a:pt x="3184209" y="6236348"/>
                  </a:lnTo>
                  <a:close/>
                  <a:moveTo>
                    <a:pt x="7641017" y="5138190"/>
                  </a:moveTo>
                  <a:lnTo>
                    <a:pt x="8581830" y="6077914"/>
                  </a:lnTo>
                  <a:lnTo>
                    <a:pt x="8581830" y="6259647"/>
                  </a:lnTo>
                  <a:lnTo>
                    <a:pt x="7641017" y="5319922"/>
                  </a:lnTo>
                  <a:lnTo>
                    <a:pt x="6725085" y="6236347"/>
                  </a:lnTo>
                  <a:lnTo>
                    <a:pt x="6919469" y="6430506"/>
                  </a:lnTo>
                  <a:lnTo>
                    <a:pt x="6737527" y="6430506"/>
                  </a:lnTo>
                  <a:lnTo>
                    <a:pt x="6543143" y="6236347"/>
                  </a:lnTo>
                  <a:close/>
                  <a:moveTo>
                    <a:pt x="924707" y="5138190"/>
                  </a:moveTo>
                  <a:lnTo>
                    <a:pt x="2218525" y="6430506"/>
                  </a:lnTo>
                  <a:lnTo>
                    <a:pt x="2035200" y="6430506"/>
                  </a:lnTo>
                  <a:lnTo>
                    <a:pt x="924707" y="5319922"/>
                  </a:lnTo>
                  <a:lnTo>
                    <a:pt x="499693" y="5744446"/>
                  </a:lnTo>
                  <a:lnTo>
                    <a:pt x="444379" y="5617964"/>
                  </a:lnTo>
                  <a:close/>
                  <a:moveTo>
                    <a:pt x="924707" y="4802686"/>
                  </a:moveTo>
                  <a:lnTo>
                    <a:pt x="1596496" y="5473695"/>
                  </a:lnTo>
                  <a:lnTo>
                    <a:pt x="2268285" y="4802686"/>
                  </a:lnTo>
                  <a:lnTo>
                    <a:pt x="3030259" y="5565338"/>
                  </a:lnTo>
                  <a:lnTo>
                    <a:pt x="2938523" y="5655427"/>
                  </a:lnTo>
                  <a:lnTo>
                    <a:pt x="2268285" y="4984418"/>
                  </a:lnTo>
                  <a:lnTo>
                    <a:pt x="1686691" y="5565338"/>
                  </a:lnTo>
                  <a:lnTo>
                    <a:pt x="2358480" y="6236347"/>
                  </a:lnTo>
                  <a:lnTo>
                    <a:pt x="2268285" y="6326436"/>
                  </a:lnTo>
                  <a:lnTo>
                    <a:pt x="924707" y="4984418"/>
                  </a:lnTo>
                  <a:lnTo>
                    <a:pt x="399884" y="5508637"/>
                  </a:lnTo>
                  <a:lnTo>
                    <a:pt x="349691" y="5377041"/>
                  </a:lnTo>
                  <a:close/>
                  <a:moveTo>
                    <a:pt x="924707" y="4467181"/>
                  </a:moveTo>
                  <a:lnTo>
                    <a:pt x="1596496" y="5138190"/>
                  </a:lnTo>
                  <a:lnTo>
                    <a:pt x="2268285" y="4467181"/>
                  </a:lnTo>
                  <a:lnTo>
                    <a:pt x="3366153" y="5565338"/>
                  </a:lnTo>
                  <a:lnTo>
                    <a:pt x="2938521" y="5990932"/>
                  </a:lnTo>
                  <a:lnTo>
                    <a:pt x="2268285" y="5319922"/>
                  </a:lnTo>
                  <a:lnTo>
                    <a:pt x="2022582" y="5565338"/>
                  </a:lnTo>
                  <a:lnTo>
                    <a:pt x="2694372" y="6236347"/>
                  </a:lnTo>
                  <a:lnTo>
                    <a:pt x="2499988" y="6430506"/>
                  </a:lnTo>
                  <a:lnTo>
                    <a:pt x="2318045" y="6430506"/>
                  </a:lnTo>
                  <a:lnTo>
                    <a:pt x="2512427" y="6236347"/>
                  </a:lnTo>
                  <a:lnTo>
                    <a:pt x="1840642" y="5565338"/>
                  </a:lnTo>
                  <a:lnTo>
                    <a:pt x="2268285" y="5138190"/>
                  </a:lnTo>
                  <a:lnTo>
                    <a:pt x="2938521" y="5809200"/>
                  </a:lnTo>
                  <a:lnTo>
                    <a:pt x="3184211" y="5565338"/>
                  </a:lnTo>
                  <a:lnTo>
                    <a:pt x="2268285" y="4648913"/>
                  </a:lnTo>
                  <a:lnTo>
                    <a:pt x="1596496" y="5319922"/>
                  </a:lnTo>
                  <a:lnTo>
                    <a:pt x="924707" y="4648913"/>
                  </a:lnTo>
                  <a:lnTo>
                    <a:pt x="309246" y="5263664"/>
                  </a:lnTo>
                  <a:lnTo>
                    <a:pt x="264419" y="5126708"/>
                  </a:lnTo>
                  <a:close/>
                  <a:moveTo>
                    <a:pt x="22367" y="3901915"/>
                  </a:moveTo>
                  <a:lnTo>
                    <a:pt x="343517" y="4223065"/>
                  </a:lnTo>
                  <a:lnTo>
                    <a:pt x="252251" y="4314331"/>
                  </a:lnTo>
                  <a:lnTo>
                    <a:pt x="44014" y="4106093"/>
                  </a:lnTo>
                  <a:lnTo>
                    <a:pt x="27510" y="3971826"/>
                  </a:lnTo>
                  <a:close/>
                  <a:moveTo>
                    <a:pt x="3294" y="3548750"/>
                  </a:moveTo>
                  <a:lnTo>
                    <a:pt x="680563" y="4223319"/>
                  </a:lnTo>
                  <a:lnTo>
                    <a:pt x="252920" y="4650466"/>
                  </a:lnTo>
                  <a:lnTo>
                    <a:pt x="105426" y="4503143"/>
                  </a:lnTo>
                  <a:lnTo>
                    <a:pt x="67485" y="4283513"/>
                  </a:lnTo>
                  <a:lnTo>
                    <a:pt x="251365" y="4467181"/>
                  </a:lnTo>
                  <a:lnTo>
                    <a:pt x="495510" y="4223319"/>
                  </a:lnTo>
                  <a:lnTo>
                    <a:pt x="10364" y="3738735"/>
                  </a:lnTo>
                  <a:lnTo>
                    <a:pt x="6734" y="3689396"/>
                  </a:lnTo>
                  <a:close/>
                  <a:moveTo>
                    <a:pt x="2940119" y="3460788"/>
                  </a:moveTo>
                  <a:lnTo>
                    <a:pt x="3702347" y="4223016"/>
                  </a:lnTo>
                  <a:lnTo>
                    <a:pt x="3611081" y="4314282"/>
                  </a:lnTo>
                  <a:lnTo>
                    <a:pt x="2848863" y="3552053"/>
                  </a:lnTo>
                  <a:close/>
                  <a:moveTo>
                    <a:pt x="7641016" y="3460667"/>
                  </a:moveTo>
                  <a:lnTo>
                    <a:pt x="8312804" y="4131676"/>
                  </a:lnTo>
                  <a:lnTo>
                    <a:pt x="8581830" y="3863680"/>
                  </a:lnTo>
                  <a:lnTo>
                    <a:pt x="8581830" y="4044694"/>
                  </a:lnTo>
                  <a:lnTo>
                    <a:pt x="8312804" y="4313408"/>
                  </a:lnTo>
                  <a:lnTo>
                    <a:pt x="7550823" y="3552310"/>
                  </a:lnTo>
                  <a:close/>
                  <a:moveTo>
                    <a:pt x="6297442" y="3460667"/>
                  </a:moveTo>
                  <a:lnTo>
                    <a:pt x="7060979" y="4223319"/>
                  </a:lnTo>
                  <a:lnTo>
                    <a:pt x="6969229" y="4313408"/>
                  </a:lnTo>
                  <a:lnTo>
                    <a:pt x="6207249" y="3552309"/>
                  </a:lnTo>
                  <a:close/>
                  <a:moveTo>
                    <a:pt x="6298999" y="3308448"/>
                  </a:moveTo>
                  <a:lnTo>
                    <a:pt x="6054854" y="3552310"/>
                  </a:lnTo>
                  <a:lnTo>
                    <a:pt x="6970786" y="4467181"/>
                  </a:lnTo>
                  <a:lnTo>
                    <a:pt x="7214930" y="4223319"/>
                  </a:lnTo>
                  <a:close/>
                  <a:moveTo>
                    <a:pt x="2938521" y="3308448"/>
                  </a:moveTo>
                  <a:lnTo>
                    <a:pt x="2694372" y="3552310"/>
                  </a:lnTo>
                  <a:lnTo>
                    <a:pt x="3610296" y="4467181"/>
                  </a:lnTo>
                  <a:lnTo>
                    <a:pt x="3854441" y="4223319"/>
                  </a:lnTo>
                  <a:close/>
                  <a:moveTo>
                    <a:pt x="2940064" y="3128274"/>
                  </a:moveTo>
                  <a:lnTo>
                    <a:pt x="4039493" y="4223319"/>
                  </a:lnTo>
                  <a:lnTo>
                    <a:pt x="3611851" y="4650466"/>
                  </a:lnTo>
                  <a:lnTo>
                    <a:pt x="2512427" y="3552310"/>
                  </a:lnTo>
                  <a:close/>
                  <a:moveTo>
                    <a:pt x="6297443" y="3126717"/>
                  </a:moveTo>
                  <a:lnTo>
                    <a:pt x="7396872" y="4221766"/>
                  </a:lnTo>
                  <a:lnTo>
                    <a:pt x="6969230" y="4648913"/>
                  </a:lnTo>
                  <a:lnTo>
                    <a:pt x="5869801" y="3550757"/>
                  </a:lnTo>
                  <a:close/>
                  <a:moveTo>
                    <a:pt x="2938521" y="2974499"/>
                  </a:moveTo>
                  <a:lnTo>
                    <a:pt x="2358477" y="3552310"/>
                  </a:lnTo>
                  <a:lnTo>
                    <a:pt x="3610295" y="4802687"/>
                  </a:lnTo>
                  <a:lnTo>
                    <a:pt x="4190334" y="4223319"/>
                  </a:lnTo>
                  <a:close/>
                  <a:moveTo>
                    <a:pt x="6298999" y="2974498"/>
                  </a:moveTo>
                  <a:lnTo>
                    <a:pt x="5718961" y="3552310"/>
                  </a:lnTo>
                  <a:lnTo>
                    <a:pt x="6970786" y="4802687"/>
                  </a:lnTo>
                  <a:lnTo>
                    <a:pt x="7550824" y="4223319"/>
                  </a:lnTo>
                  <a:close/>
                  <a:moveTo>
                    <a:pt x="924707" y="2791214"/>
                  </a:moveTo>
                  <a:lnTo>
                    <a:pt x="1688246" y="3550757"/>
                  </a:lnTo>
                  <a:lnTo>
                    <a:pt x="1596496" y="3642399"/>
                  </a:lnTo>
                  <a:lnTo>
                    <a:pt x="924707" y="2974499"/>
                  </a:lnTo>
                  <a:lnTo>
                    <a:pt x="344673" y="3552310"/>
                  </a:lnTo>
                  <a:lnTo>
                    <a:pt x="1596496" y="4802687"/>
                  </a:lnTo>
                  <a:lnTo>
                    <a:pt x="2268285" y="4131677"/>
                  </a:lnTo>
                  <a:lnTo>
                    <a:pt x="3611852" y="5472142"/>
                  </a:lnTo>
                  <a:lnTo>
                    <a:pt x="4283639" y="4801133"/>
                  </a:lnTo>
                  <a:lnTo>
                    <a:pt x="4955425" y="5472142"/>
                  </a:lnTo>
                  <a:lnTo>
                    <a:pt x="5627212" y="4801133"/>
                  </a:lnTo>
                  <a:lnTo>
                    <a:pt x="6389193" y="5563785"/>
                  </a:lnTo>
                  <a:lnTo>
                    <a:pt x="6297443" y="5655428"/>
                  </a:lnTo>
                  <a:lnTo>
                    <a:pt x="5625657" y="4984418"/>
                  </a:lnTo>
                  <a:lnTo>
                    <a:pt x="5045619" y="5563785"/>
                  </a:lnTo>
                  <a:lnTo>
                    <a:pt x="5717405" y="6234794"/>
                  </a:lnTo>
                  <a:lnTo>
                    <a:pt x="5625657" y="6326437"/>
                  </a:lnTo>
                  <a:lnTo>
                    <a:pt x="4282084" y="4984418"/>
                  </a:lnTo>
                  <a:lnTo>
                    <a:pt x="3030259" y="6236348"/>
                  </a:lnTo>
                  <a:lnTo>
                    <a:pt x="3223743" y="6430506"/>
                  </a:lnTo>
                  <a:lnTo>
                    <a:pt x="3041152" y="6430506"/>
                  </a:lnTo>
                  <a:lnTo>
                    <a:pt x="2938523" y="6327990"/>
                  </a:lnTo>
                  <a:lnTo>
                    <a:pt x="2835887" y="6430506"/>
                  </a:lnTo>
                  <a:lnTo>
                    <a:pt x="2653942" y="6430506"/>
                  </a:lnTo>
                  <a:lnTo>
                    <a:pt x="2848327" y="6236348"/>
                  </a:lnTo>
                  <a:lnTo>
                    <a:pt x="2176535" y="5565338"/>
                  </a:lnTo>
                  <a:lnTo>
                    <a:pt x="2268285" y="5473696"/>
                  </a:lnTo>
                  <a:lnTo>
                    <a:pt x="2940065" y="6144705"/>
                  </a:lnTo>
                  <a:lnTo>
                    <a:pt x="3520103" y="5565338"/>
                  </a:lnTo>
                  <a:lnTo>
                    <a:pt x="2268285" y="4314962"/>
                  </a:lnTo>
                  <a:lnTo>
                    <a:pt x="1596496" y="4985971"/>
                  </a:lnTo>
                  <a:lnTo>
                    <a:pt x="924707" y="4314962"/>
                  </a:lnTo>
                  <a:lnTo>
                    <a:pt x="252925" y="4985971"/>
                  </a:lnTo>
                  <a:lnTo>
                    <a:pt x="210430" y="4943525"/>
                  </a:lnTo>
                  <a:lnTo>
                    <a:pt x="169103" y="4793078"/>
                  </a:lnTo>
                  <a:lnTo>
                    <a:pt x="147807" y="4697690"/>
                  </a:lnTo>
                  <a:lnTo>
                    <a:pt x="252925" y="4802687"/>
                  </a:lnTo>
                  <a:lnTo>
                    <a:pt x="832958" y="4223319"/>
                  </a:lnTo>
                  <a:lnTo>
                    <a:pt x="0" y="3392357"/>
                  </a:lnTo>
                  <a:lnTo>
                    <a:pt x="4390" y="3212859"/>
                  </a:lnTo>
                  <a:lnTo>
                    <a:pt x="252925" y="3459114"/>
                  </a:lnTo>
                  <a:close/>
                  <a:moveTo>
                    <a:pt x="924707" y="2457260"/>
                  </a:moveTo>
                  <a:lnTo>
                    <a:pt x="2022585" y="3552310"/>
                  </a:lnTo>
                  <a:lnTo>
                    <a:pt x="1596496" y="3977904"/>
                  </a:lnTo>
                  <a:lnTo>
                    <a:pt x="924707" y="3306895"/>
                  </a:lnTo>
                  <a:lnTo>
                    <a:pt x="679011" y="3552310"/>
                  </a:lnTo>
                  <a:lnTo>
                    <a:pt x="1596496" y="4467182"/>
                  </a:lnTo>
                  <a:lnTo>
                    <a:pt x="2268285" y="3796172"/>
                  </a:lnTo>
                  <a:lnTo>
                    <a:pt x="3610296" y="5138191"/>
                  </a:lnTo>
                  <a:lnTo>
                    <a:pt x="4282083" y="4467182"/>
                  </a:lnTo>
                  <a:lnTo>
                    <a:pt x="4953870" y="5138191"/>
                  </a:lnTo>
                  <a:lnTo>
                    <a:pt x="5625657" y="4467182"/>
                  </a:lnTo>
                  <a:lnTo>
                    <a:pt x="6725085" y="5565338"/>
                  </a:lnTo>
                  <a:lnTo>
                    <a:pt x="6297443" y="5990932"/>
                  </a:lnTo>
                  <a:lnTo>
                    <a:pt x="5625657" y="5319923"/>
                  </a:lnTo>
                  <a:lnTo>
                    <a:pt x="5381512" y="5565338"/>
                  </a:lnTo>
                  <a:lnTo>
                    <a:pt x="6053299" y="6236348"/>
                  </a:lnTo>
                  <a:lnTo>
                    <a:pt x="5858915" y="6430506"/>
                  </a:lnTo>
                  <a:lnTo>
                    <a:pt x="5675735" y="6430506"/>
                  </a:lnTo>
                  <a:lnTo>
                    <a:pt x="5871356" y="6236348"/>
                  </a:lnTo>
                  <a:lnTo>
                    <a:pt x="5199570" y="5565338"/>
                  </a:lnTo>
                  <a:lnTo>
                    <a:pt x="5625657" y="5138191"/>
                  </a:lnTo>
                  <a:lnTo>
                    <a:pt x="6297443" y="5809200"/>
                  </a:lnTo>
                  <a:lnTo>
                    <a:pt x="6543143" y="5565338"/>
                  </a:lnTo>
                  <a:lnTo>
                    <a:pt x="5625657" y="4648913"/>
                  </a:lnTo>
                  <a:lnTo>
                    <a:pt x="4953870" y="5319923"/>
                  </a:lnTo>
                  <a:lnTo>
                    <a:pt x="4282083" y="4648913"/>
                  </a:lnTo>
                  <a:lnTo>
                    <a:pt x="3610296" y="5319923"/>
                  </a:lnTo>
                  <a:lnTo>
                    <a:pt x="2268285" y="3977904"/>
                  </a:lnTo>
                  <a:lnTo>
                    <a:pt x="1596496" y="4648913"/>
                  </a:lnTo>
                  <a:lnTo>
                    <a:pt x="497068" y="3552310"/>
                  </a:lnTo>
                  <a:lnTo>
                    <a:pt x="924707" y="3128275"/>
                  </a:lnTo>
                  <a:lnTo>
                    <a:pt x="1596496" y="3796172"/>
                  </a:lnTo>
                  <a:lnTo>
                    <a:pt x="1840642" y="3552310"/>
                  </a:lnTo>
                  <a:lnTo>
                    <a:pt x="924707" y="2638994"/>
                  </a:lnTo>
                  <a:lnTo>
                    <a:pt x="252925" y="3306895"/>
                  </a:lnTo>
                  <a:lnTo>
                    <a:pt x="10453" y="3066467"/>
                  </a:lnTo>
                  <a:lnTo>
                    <a:pt x="22814" y="2898428"/>
                  </a:lnTo>
                  <a:lnTo>
                    <a:pt x="252925" y="3128275"/>
                  </a:lnTo>
                  <a:close/>
                  <a:moveTo>
                    <a:pt x="8581830" y="2188545"/>
                  </a:moveTo>
                  <a:lnTo>
                    <a:pt x="8581830" y="2235145"/>
                  </a:lnTo>
                  <a:lnTo>
                    <a:pt x="8558503" y="2211845"/>
                  </a:lnTo>
                  <a:close/>
                  <a:moveTo>
                    <a:pt x="7641016" y="2121755"/>
                  </a:moveTo>
                  <a:lnTo>
                    <a:pt x="8581830" y="3059304"/>
                  </a:lnTo>
                  <a:lnTo>
                    <a:pt x="8581830" y="3240881"/>
                  </a:lnTo>
                  <a:lnTo>
                    <a:pt x="7641016" y="2303487"/>
                  </a:lnTo>
                  <a:lnTo>
                    <a:pt x="6969229" y="2974497"/>
                  </a:lnTo>
                  <a:lnTo>
                    <a:pt x="6879036" y="2882855"/>
                  </a:lnTo>
                  <a:close/>
                  <a:moveTo>
                    <a:pt x="7641017" y="1786252"/>
                  </a:moveTo>
                  <a:lnTo>
                    <a:pt x="8581830" y="2725976"/>
                  </a:lnTo>
                  <a:lnTo>
                    <a:pt x="8581830" y="2905531"/>
                  </a:lnTo>
                  <a:lnTo>
                    <a:pt x="7641017" y="1967983"/>
                  </a:lnTo>
                  <a:lnTo>
                    <a:pt x="6725085" y="2882854"/>
                  </a:lnTo>
                  <a:lnTo>
                    <a:pt x="6969229" y="3128271"/>
                  </a:lnTo>
                  <a:lnTo>
                    <a:pt x="7641017" y="2457259"/>
                  </a:lnTo>
                  <a:lnTo>
                    <a:pt x="8581830" y="3394325"/>
                  </a:lnTo>
                  <a:lnTo>
                    <a:pt x="8581830" y="3710165"/>
                  </a:lnTo>
                  <a:lnTo>
                    <a:pt x="8312804" y="3977903"/>
                  </a:lnTo>
                  <a:lnTo>
                    <a:pt x="7641017" y="3306894"/>
                  </a:lnTo>
                  <a:lnTo>
                    <a:pt x="7396872" y="3552309"/>
                  </a:lnTo>
                  <a:lnTo>
                    <a:pt x="8312804" y="4467181"/>
                  </a:lnTo>
                  <a:lnTo>
                    <a:pt x="8581830" y="4198466"/>
                  </a:lnTo>
                  <a:lnTo>
                    <a:pt x="8581830" y="4380198"/>
                  </a:lnTo>
                  <a:lnTo>
                    <a:pt x="8312804" y="4648912"/>
                  </a:lnTo>
                  <a:lnTo>
                    <a:pt x="7214929" y="3552309"/>
                  </a:lnTo>
                  <a:lnTo>
                    <a:pt x="7641017" y="3128271"/>
                  </a:lnTo>
                  <a:lnTo>
                    <a:pt x="8312804" y="3796171"/>
                  </a:lnTo>
                  <a:lnTo>
                    <a:pt x="8558503" y="3552309"/>
                  </a:lnTo>
                  <a:lnTo>
                    <a:pt x="7641017" y="2638992"/>
                  </a:lnTo>
                  <a:lnTo>
                    <a:pt x="6969229" y="3306894"/>
                  </a:lnTo>
                  <a:lnTo>
                    <a:pt x="6543143" y="2882854"/>
                  </a:lnTo>
                  <a:close/>
                  <a:moveTo>
                    <a:pt x="924707" y="1450750"/>
                  </a:moveTo>
                  <a:lnTo>
                    <a:pt x="1596496" y="2121756"/>
                  </a:lnTo>
                  <a:lnTo>
                    <a:pt x="2268285" y="1450750"/>
                  </a:lnTo>
                  <a:lnTo>
                    <a:pt x="2938523" y="2120202"/>
                  </a:lnTo>
                  <a:lnTo>
                    <a:pt x="3030259" y="2211848"/>
                  </a:lnTo>
                  <a:lnTo>
                    <a:pt x="2938523" y="2303487"/>
                  </a:lnTo>
                  <a:lnTo>
                    <a:pt x="2266731" y="1632482"/>
                  </a:lnTo>
                  <a:lnTo>
                    <a:pt x="1686691" y="2211848"/>
                  </a:lnTo>
                  <a:lnTo>
                    <a:pt x="2358480" y="2882856"/>
                  </a:lnTo>
                  <a:lnTo>
                    <a:pt x="2266731" y="2974499"/>
                  </a:lnTo>
                  <a:lnTo>
                    <a:pt x="923153" y="1632482"/>
                  </a:lnTo>
                  <a:lnTo>
                    <a:pt x="74947" y="2479708"/>
                  </a:lnTo>
                  <a:lnTo>
                    <a:pt x="109032" y="2282404"/>
                  </a:lnTo>
                  <a:lnTo>
                    <a:pt x="114339" y="2258631"/>
                  </a:lnTo>
                  <a:lnTo>
                    <a:pt x="161176" y="2211848"/>
                  </a:lnTo>
                  <a:lnTo>
                    <a:pt x="131420" y="2182127"/>
                  </a:lnTo>
                  <a:lnTo>
                    <a:pt x="164596" y="2033529"/>
                  </a:lnTo>
                  <a:lnTo>
                    <a:pt x="252925" y="2121756"/>
                  </a:lnTo>
                  <a:close/>
                  <a:moveTo>
                    <a:pt x="924707" y="1115245"/>
                  </a:moveTo>
                  <a:lnTo>
                    <a:pt x="1596496" y="1786255"/>
                  </a:lnTo>
                  <a:lnTo>
                    <a:pt x="2268285" y="1115245"/>
                  </a:lnTo>
                  <a:lnTo>
                    <a:pt x="3366151" y="2211848"/>
                  </a:lnTo>
                  <a:lnTo>
                    <a:pt x="2938521" y="2638994"/>
                  </a:lnTo>
                  <a:lnTo>
                    <a:pt x="2268285" y="1967987"/>
                  </a:lnTo>
                  <a:lnTo>
                    <a:pt x="2022585" y="2211848"/>
                  </a:lnTo>
                  <a:lnTo>
                    <a:pt x="2694372" y="2882856"/>
                  </a:lnTo>
                  <a:lnTo>
                    <a:pt x="2268285" y="3306895"/>
                  </a:lnTo>
                  <a:lnTo>
                    <a:pt x="924707" y="1967987"/>
                  </a:lnTo>
                  <a:lnTo>
                    <a:pt x="25284" y="2864848"/>
                  </a:lnTo>
                  <a:lnTo>
                    <a:pt x="27510" y="2834594"/>
                  </a:lnTo>
                  <a:lnTo>
                    <a:pt x="49007" y="2659706"/>
                  </a:lnTo>
                  <a:lnTo>
                    <a:pt x="924707" y="1786255"/>
                  </a:lnTo>
                  <a:lnTo>
                    <a:pt x="2268285" y="3128275"/>
                  </a:lnTo>
                  <a:lnTo>
                    <a:pt x="2512429" y="2882856"/>
                  </a:lnTo>
                  <a:lnTo>
                    <a:pt x="1840642" y="2211848"/>
                  </a:lnTo>
                  <a:lnTo>
                    <a:pt x="2268285" y="1786255"/>
                  </a:lnTo>
                  <a:lnTo>
                    <a:pt x="2938521" y="2457260"/>
                  </a:lnTo>
                  <a:lnTo>
                    <a:pt x="3184209" y="2211848"/>
                  </a:lnTo>
                  <a:lnTo>
                    <a:pt x="2268285" y="1296977"/>
                  </a:lnTo>
                  <a:lnTo>
                    <a:pt x="1596496" y="1967987"/>
                  </a:lnTo>
                  <a:lnTo>
                    <a:pt x="924707" y="1296977"/>
                  </a:lnTo>
                  <a:lnTo>
                    <a:pt x="245148" y="1961774"/>
                  </a:lnTo>
                  <a:lnTo>
                    <a:pt x="196604" y="1913229"/>
                  </a:lnTo>
                  <a:lnTo>
                    <a:pt x="236100" y="1769449"/>
                  </a:lnTo>
                  <a:lnTo>
                    <a:pt x="252925" y="1786255"/>
                  </a:lnTo>
                  <a:close/>
                  <a:moveTo>
                    <a:pt x="620023" y="810911"/>
                  </a:moveTo>
                  <a:lnTo>
                    <a:pt x="679011" y="869830"/>
                  </a:lnTo>
                  <a:lnTo>
                    <a:pt x="509816" y="1038829"/>
                  </a:lnTo>
                  <a:lnTo>
                    <a:pt x="530236" y="992135"/>
                  </a:lnTo>
                  <a:close/>
                  <a:moveTo>
                    <a:pt x="737699" y="592946"/>
                  </a:moveTo>
                  <a:lnTo>
                    <a:pt x="1596496" y="1450749"/>
                  </a:lnTo>
                  <a:lnTo>
                    <a:pt x="2268285" y="779740"/>
                  </a:lnTo>
                  <a:lnTo>
                    <a:pt x="3611851" y="2120202"/>
                  </a:lnTo>
                  <a:lnTo>
                    <a:pt x="4283638" y="1449196"/>
                  </a:lnTo>
                  <a:lnTo>
                    <a:pt x="4955424" y="2120202"/>
                  </a:lnTo>
                  <a:lnTo>
                    <a:pt x="5627211" y="1449196"/>
                  </a:lnTo>
                  <a:lnTo>
                    <a:pt x="6389191" y="2211848"/>
                  </a:lnTo>
                  <a:lnTo>
                    <a:pt x="6297442" y="2303487"/>
                  </a:lnTo>
                  <a:lnTo>
                    <a:pt x="5625657" y="1632481"/>
                  </a:lnTo>
                  <a:lnTo>
                    <a:pt x="5045618" y="2211848"/>
                  </a:lnTo>
                  <a:lnTo>
                    <a:pt x="5717405" y="2882856"/>
                  </a:lnTo>
                  <a:lnTo>
                    <a:pt x="5625657" y="2974499"/>
                  </a:lnTo>
                  <a:lnTo>
                    <a:pt x="4282082" y="1632481"/>
                  </a:lnTo>
                  <a:lnTo>
                    <a:pt x="3030257" y="2882856"/>
                  </a:lnTo>
                  <a:lnTo>
                    <a:pt x="3610295" y="3459114"/>
                  </a:lnTo>
                  <a:lnTo>
                    <a:pt x="4282082" y="2791214"/>
                  </a:lnTo>
                  <a:lnTo>
                    <a:pt x="5045618" y="3550757"/>
                  </a:lnTo>
                  <a:lnTo>
                    <a:pt x="4953869" y="3642399"/>
                  </a:lnTo>
                  <a:lnTo>
                    <a:pt x="4282082" y="2974499"/>
                  </a:lnTo>
                  <a:lnTo>
                    <a:pt x="3702044" y="3552310"/>
                  </a:lnTo>
                  <a:lnTo>
                    <a:pt x="4953869" y="4802687"/>
                  </a:lnTo>
                  <a:lnTo>
                    <a:pt x="5625657" y="4131677"/>
                  </a:lnTo>
                  <a:lnTo>
                    <a:pt x="6969229" y="5473696"/>
                  </a:lnTo>
                  <a:lnTo>
                    <a:pt x="7641017" y="4802687"/>
                  </a:lnTo>
                  <a:lnTo>
                    <a:pt x="8312804" y="5473696"/>
                  </a:lnTo>
                  <a:lnTo>
                    <a:pt x="8581830" y="5204982"/>
                  </a:lnTo>
                  <a:lnTo>
                    <a:pt x="8581830" y="5386713"/>
                  </a:lnTo>
                  <a:lnTo>
                    <a:pt x="8404552" y="5563785"/>
                  </a:lnTo>
                  <a:lnTo>
                    <a:pt x="8581830" y="5740858"/>
                  </a:lnTo>
                  <a:lnTo>
                    <a:pt x="8581830" y="5924142"/>
                  </a:lnTo>
                  <a:lnTo>
                    <a:pt x="7641017" y="4984418"/>
                  </a:lnTo>
                  <a:lnTo>
                    <a:pt x="6389191" y="6236348"/>
                  </a:lnTo>
                  <a:lnTo>
                    <a:pt x="6582675" y="6430506"/>
                  </a:lnTo>
                  <a:lnTo>
                    <a:pt x="6400077" y="6430506"/>
                  </a:lnTo>
                  <a:lnTo>
                    <a:pt x="6297442" y="6327990"/>
                  </a:lnTo>
                  <a:lnTo>
                    <a:pt x="6194807" y="6430506"/>
                  </a:lnTo>
                  <a:lnTo>
                    <a:pt x="6012866" y="6430506"/>
                  </a:lnTo>
                  <a:lnTo>
                    <a:pt x="6207249" y="6236348"/>
                  </a:lnTo>
                  <a:lnTo>
                    <a:pt x="5535462" y="5565338"/>
                  </a:lnTo>
                  <a:lnTo>
                    <a:pt x="5627211" y="5473696"/>
                  </a:lnTo>
                  <a:lnTo>
                    <a:pt x="6298998" y="6144705"/>
                  </a:lnTo>
                  <a:lnTo>
                    <a:pt x="6879036" y="5565338"/>
                  </a:lnTo>
                  <a:lnTo>
                    <a:pt x="5627211" y="4314962"/>
                  </a:lnTo>
                  <a:lnTo>
                    <a:pt x="4955424" y="4985971"/>
                  </a:lnTo>
                  <a:lnTo>
                    <a:pt x="4283638" y="4314962"/>
                  </a:lnTo>
                  <a:lnTo>
                    <a:pt x="3611851" y="4985971"/>
                  </a:lnTo>
                  <a:lnTo>
                    <a:pt x="2268285" y="3643953"/>
                  </a:lnTo>
                  <a:lnTo>
                    <a:pt x="1596496" y="4314962"/>
                  </a:lnTo>
                  <a:lnTo>
                    <a:pt x="832956" y="3552310"/>
                  </a:lnTo>
                  <a:lnTo>
                    <a:pt x="924706" y="3460668"/>
                  </a:lnTo>
                  <a:lnTo>
                    <a:pt x="1596496" y="4131677"/>
                  </a:lnTo>
                  <a:lnTo>
                    <a:pt x="2176534" y="3553863"/>
                  </a:lnTo>
                  <a:lnTo>
                    <a:pt x="924706" y="2305043"/>
                  </a:lnTo>
                  <a:lnTo>
                    <a:pt x="252923" y="2976054"/>
                  </a:lnTo>
                  <a:lnTo>
                    <a:pt x="161174" y="2884409"/>
                  </a:lnTo>
                  <a:lnTo>
                    <a:pt x="924706" y="2121756"/>
                  </a:lnTo>
                  <a:lnTo>
                    <a:pt x="2268285" y="3460668"/>
                  </a:lnTo>
                  <a:lnTo>
                    <a:pt x="2848326" y="2884409"/>
                  </a:lnTo>
                  <a:lnTo>
                    <a:pt x="2176534" y="2213398"/>
                  </a:lnTo>
                  <a:lnTo>
                    <a:pt x="2268285" y="2121756"/>
                  </a:lnTo>
                  <a:lnTo>
                    <a:pt x="2940064" y="2791214"/>
                  </a:lnTo>
                  <a:lnTo>
                    <a:pt x="3520102" y="2211848"/>
                  </a:lnTo>
                  <a:lnTo>
                    <a:pt x="2268285" y="961471"/>
                  </a:lnTo>
                  <a:lnTo>
                    <a:pt x="1596496" y="1632481"/>
                  </a:lnTo>
                  <a:lnTo>
                    <a:pt x="924706" y="961471"/>
                  </a:lnTo>
                  <a:lnTo>
                    <a:pt x="292971" y="1592480"/>
                  </a:lnTo>
                  <a:lnTo>
                    <a:pt x="326176" y="1491031"/>
                  </a:lnTo>
                  <a:lnTo>
                    <a:pt x="397036" y="1305249"/>
                  </a:lnTo>
                  <a:lnTo>
                    <a:pt x="832956" y="869829"/>
                  </a:lnTo>
                  <a:lnTo>
                    <a:pt x="672717" y="709775"/>
                  </a:lnTo>
                  <a:close/>
                  <a:moveTo>
                    <a:pt x="863276" y="382873"/>
                  </a:moveTo>
                  <a:lnTo>
                    <a:pt x="1596496" y="1115245"/>
                  </a:lnTo>
                  <a:lnTo>
                    <a:pt x="2268285" y="444235"/>
                  </a:lnTo>
                  <a:lnTo>
                    <a:pt x="3610295" y="1786255"/>
                  </a:lnTo>
                  <a:lnTo>
                    <a:pt x="4282082" y="1115245"/>
                  </a:lnTo>
                  <a:lnTo>
                    <a:pt x="4953870" y="1786255"/>
                  </a:lnTo>
                  <a:lnTo>
                    <a:pt x="5625657" y="1115245"/>
                  </a:lnTo>
                  <a:lnTo>
                    <a:pt x="6725085" y="2211848"/>
                  </a:lnTo>
                  <a:lnTo>
                    <a:pt x="6297443" y="2638994"/>
                  </a:lnTo>
                  <a:lnTo>
                    <a:pt x="5625657" y="1967986"/>
                  </a:lnTo>
                  <a:lnTo>
                    <a:pt x="5381512" y="2211848"/>
                  </a:lnTo>
                  <a:lnTo>
                    <a:pt x="6053299" y="2882856"/>
                  </a:lnTo>
                  <a:lnTo>
                    <a:pt x="5625657" y="3306895"/>
                  </a:lnTo>
                  <a:lnTo>
                    <a:pt x="4282082" y="1967986"/>
                  </a:lnTo>
                  <a:lnTo>
                    <a:pt x="3366151" y="2882856"/>
                  </a:lnTo>
                  <a:lnTo>
                    <a:pt x="3610295" y="3128275"/>
                  </a:lnTo>
                  <a:lnTo>
                    <a:pt x="4282082" y="2457260"/>
                  </a:lnTo>
                  <a:lnTo>
                    <a:pt x="5381512" y="3552310"/>
                  </a:lnTo>
                  <a:lnTo>
                    <a:pt x="4953870" y="3977904"/>
                  </a:lnTo>
                  <a:lnTo>
                    <a:pt x="4282082" y="3306895"/>
                  </a:lnTo>
                  <a:lnTo>
                    <a:pt x="4037937" y="3552310"/>
                  </a:lnTo>
                  <a:lnTo>
                    <a:pt x="4953870" y="4467182"/>
                  </a:lnTo>
                  <a:lnTo>
                    <a:pt x="5625657" y="3796172"/>
                  </a:lnTo>
                  <a:lnTo>
                    <a:pt x="6969230" y="5138191"/>
                  </a:lnTo>
                  <a:lnTo>
                    <a:pt x="7641017" y="4467182"/>
                  </a:lnTo>
                  <a:lnTo>
                    <a:pt x="8312804" y="5138191"/>
                  </a:lnTo>
                  <a:lnTo>
                    <a:pt x="8581830" y="4869477"/>
                  </a:lnTo>
                  <a:lnTo>
                    <a:pt x="8581830" y="5051208"/>
                  </a:lnTo>
                  <a:lnTo>
                    <a:pt x="8312804" y="5319923"/>
                  </a:lnTo>
                  <a:lnTo>
                    <a:pt x="7641017" y="4648913"/>
                  </a:lnTo>
                  <a:lnTo>
                    <a:pt x="6969230" y="5319923"/>
                  </a:lnTo>
                  <a:lnTo>
                    <a:pt x="5625657" y="3977904"/>
                  </a:lnTo>
                  <a:lnTo>
                    <a:pt x="4953870" y="4648913"/>
                  </a:lnTo>
                  <a:lnTo>
                    <a:pt x="3855995" y="3552310"/>
                  </a:lnTo>
                  <a:lnTo>
                    <a:pt x="4282082" y="3128275"/>
                  </a:lnTo>
                  <a:lnTo>
                    <a:pt x="4953870" y="3796172"/>
                  </a:lnTo>
                  <a:lnTo>
                    <a:pt x="5199569" y="3552310"/>
                  </a:lnTo>
                  <a:lnTo>
                    <a:pt x="4282082" y="2638994"/>
                  </a:lnTo>
                  <a:lnTo>
                    <a:pt x="3610295" y="3306895"/>
                  </a:lnTo>
                  <a:lnTo>
                    <a:pt x="3184208" y="2882856"/>
                  </a:lnTo>
                  <a:lnTo>
                    <a:pt x="4282082" y="1786255"/>
                  </a:lnTo>
                  <a:lnTo>
                    <a:pt x="5625657" y="3128275"/>
                  </a:lnTo>
                  <a:lnTo>
                    <a:pt x="5871356" y="2882856"/>
                  </a:lnTo>
                  <a:lnTo>
                    <a:pt x="5199569" y="2211848"/>
                  </a:lnTo>
                  <a:lnTo>
                    <a:pt x="5625657" y="1786255"/>
                  </a:lnTo>
                  <a:lnTo>
                    <a:pt x="6297443" y="2457260"/>
                  </a:lnTo>
                  <a:lnTo>
                    <a:pt x="6543143" y="2211848"/>
                  </a:lnTo>
                  <a:lnTo>
                    <a:pt x="5625657" y="1296976"/>
                  </a:lnTo>
                  <a:lnTo>
                    <a:pt x="4953870" y="1967986"/>
                  </a:lnTo>
                  <a:lnTo>
                    <a:pt x="4282082" y="1296976"/>
                  </a:lnTo>
                  <a:lnTo>
                    <a:pt x="3610295" y="1967986"/>
                  </a:lnTo>
                  <a:lnTo>
                    <a:pt x="2268285" y="625967"/>
                  </a:lnTo>
                  <a:lnTo>
                    <a:pt x="1596496" y="1296976"/>
                  </a:lnTo>
                  <a:lnTo>
                    <a:pt x="793683" y="495093"/>
                  </a:lnTo>
                  <a:close/>
                  <a:moveTo>
                    <a:pt x="2938521" y="108730"/>
                  </a:moveTo>
                  <a:lnTo>
                    <a:pt x="3702045" y="869829"/>
                  </a:lnTo>
                  <a:lnTo>
                    <a:pt x="3610295" y="961471"/>
                  </a:lnTo>
                  <a:lnTo>
                    <a:pt x="2938521" y="290462"/>
                  </a:lnTo>
                  <a:lnTo>
                    <a:pt x="2848326" y="198819"/>
                  </a:lnTo>
                  <a:close/>
                  <a:moveTo>
                    <a:pt x="7641016" y="108727"/>
                  </a:moveTo>
                  <a:lnTo>
                    <a:pt x="8312803" y="779737"/>
                  </a:lnTo>
                  <a:lnTo>
                    <a:pt x="8581830" y="511021"/>
                  </a:lnTo>
                  <a:lnTo>
                    <a:pt x="8581830" y="692754"/>
                  </a:lnTo>
                  <a:lnTo>
                    <a:pt x="8312803" y="961469"/>
                  </a:lnTo>
                  <a:lnTo>
                    <a:pt x="7550823" y="198817"/>
                  </a:lnTo>
                  <a:close/>
                  <a:moveTo>
                    <a:pt x="6298124" y="108134"/>
                  </a:moveTo>
                  <a:lnTo>
                    <a:pt x="7060891" y="869823"/>
                  </a:lnTo>
                  <a:lnTo>
                    <a:pt x="6969691" y="961153"/>
                  </a:lnTo>
                  <a:lnTo>
                    <a:pt x="6206924" y="199463"/>
                  </a:lnTo>
                  <a:close/>
                  <a:moveTo>
                    <a:pt x="8023562" y="0"/>
                  </a:moveTo>
                  <a:lnTo>
                    <a:pt x="8204639" y="0"/>
                  </a:lnTo>
                  <a:lnTo>
                    <a:pt x="8312804" y="108728"/>
                  </a:lnTo>
                  <a:lnTo>
                    <a:pt x="8404553" y="198818"/>
                  </a:lnTo>
                  <a:lnTo>
                    <a:pt x="8312804" y="290460"/>
                  </a:lnTo>
                  <a:lnTo>
                    <a:pt x="8222611" y="198818"/>
                  </a:lnTo>
                  <a:close/>
                  <a:moveTo>
                    <a:pt x="7686113" y="0"/>
                  </a:moveTo>
                  <a:lnTo>
                    <a:pt x="7869245" y="0"/>
                  </a:lnTo>
                  <a:lnTo>
                    <a:pt x="8312804" y="444233"/>
                  </a:lnTo>
                  <a:lnTo>
                    <a:pt x="8558503" y="198818"/>
                  </a:lnTo>
                  <a:lnTo>
                    <a:pt x="8359455" y="0"/>
                  </a:lnTo>
                  <a:lnTo>
                    <a:pt x="8541397" y="0"/>
                  </a:lnTo>
                  <a:lnTo>
                    <a:pt x="8581830" y="40386"/>
                  </a:lnTo>
                  <a:lnTo>
                    <a:pt x="8581830" y="357251"/>
                  </a:lnTo>
                  <a:lnTo>
                    <a:pt x="8312804" y="625965"/>
                  </a:lnTo>
                  <a:close/>
                  <a:moveTo>
                    <a:pt x="7413977" y="0"/>
                  </a:moveTo>
                  <a:lnTo>
                    <a:pt x="7595919" y="0"/>
                  </a:lnTo>
                  <a:lnTo>
                    <a:pt x="7396871" y="198818"/>
                  </a:lnTo>
                  <a:lnTo>
                    <a:pt x="8312804" y="1115243"/>
                  </a:lnTo>
                  <a:lnTo>
                    <a:pt x="8581830" y="846528"/>
                  </a:lnTo>
                  <a:lnTo>
                    <a:pt x="8581830" y="1028260"/>
                  </a:lnTo>
                  <a:lnTo>
                    <a:pt x="8312804" y="1296974"/>
                  </a:lnTo>
                  <a:lnTo>
                    <a:pt x="7214929" y="198818"/>
                  </a:lnTo>
                  <a:close/>
                  <a:moveTo>
                    <a:pt x="6070405" y="0"/>
                  </a:moveTo>
                  <a:lnTo>
                    <a:pt x="6252633" y="0"/>
                  </a:lnTo>
                  <a:lnTo>
                    <a:pt x="6054853" y="198819"/>
                  </a:lnTo>
                  <a:lnTo>
                    <a:pt x="6970785" y="1113690"/>
                  </a:lnTo>
                  <a:lnTo>
                    <a:pt x="7214929" y="869827"/>
                  </a:lnTo>
                  <a:lnTo>
                    <a:pt x="6342615" y="0"/>
                  </a:lnTo>
                  <a:lnTo>
                    <a:pt x="6526036" y="0"/>
                  </a:lnTo>
                  <a:lnTo>
                    <a:pt x="7396872" y="869827"/>
                  </a:lnTo>
                  <a:lnTo>
                    <a:pt x="6969230" y="1296975"/>
                  </a:lnTo>
                  <a:lnTo>
                    <a:pt x="5871356" y="198819"/>
                  </a:lnTo>
                  <a:close/>
                  <a:moveTo>
                    <a:pt x="5336413" y="0"/>
                  </a:moveTo>
                  <a:lnTo>
                    <a:pt x="5517491" y="0"/>
                  </a:lnTo>
                  <a:lnTo>
                    <a:pt x="5625657" y="108729"/>
                  </a:lnTo>
                  <a:lnTo>
                    <a:pt x="5734512" y="0"/>
                  </a:lnTo>
                  <a:lnTo>
                    <a:pt x="5916455" y="0"/>
                  </a:lnTo>
                  <a:lnTo>
                    <a:pt x="5717405" y="198819"/>
                  </a:lnTo>
                  <a:lnTo>
                    <a:pt x="6969230" y="1450748"/>
                  </a:lnTo>
                  <a:lnTo>
                    <a:pt x="7550823" y="869828"/>
                  </a:lnTo>
                  <a:lnTo>
                    <a:pt x="6679987" y="0"/>
                  </a:lnTo>
                  <a:lnTo>
                    <a:pt x="6861064" y="0"/>
                  </a:lnTo>
                  <a:lnTo>
                    <a:pt x="6969230" y="108729"/>
                  </a:lnTo>
                  <a:lnTo>
                    <a:pt x="7078085" y="0"/>
                  </a:lnTo>
                  <a:lnTo>
                    <a:pt x="7260028" y="0"/>
                  </a:lnTo>
                  <a:lnTo>
                    <a:pt x="7060979" y="198819"/>
                  </a:lnTo>
                  <a:lnTo>
                    <a:pt x="8312804" y="1450748"/>
                  </a:lnTo>
                  <a:lnTo>
                    <a:pt x="8581830" y="1182034"/>
                  </a:lnTo>
                  <a:lnTo>
                    <a:pt x="8581830" y="1363765"/>
                  </a:lnTo>
                  <a:lnTo>
                    <a:pt x="8312804" y="1632480"/>
                  </a:lnTo>
                  <a:lnTo>
                    <a:pt x="7641017" y="961470"/>
                  </a:lnTo>
                  <a:lnTo>
                    <a:pt x="6969230" y="1632480"/>
                  </a:lnTo>
                  <a:lnTo>
                    <a:pt x="5625657" y="290461"/>
                  </a:lnTo>
                  <a:lnTo>
                    <a:pt x="4953869" y="961470"/>
                  </a:lnTo>
                  <a:lnTo>
                    <a:pt x="4191889" y="198819"/>
                  </a:lnTo>
                  <a:lnTo>
                    <a:pt x="4282082" y="108729"/>
                  </a:lnTo>
                  <a:lnTo>
                    <a:pt x="4953869" y="779739"/>
                  </a:lnTo>
                  <a:lnTo>
                    <a:pt x="5535462" y="198819"/>
                  </a:lnTo>
                  <a:close/>
                  <a:moveTo>
                    <a:pt x="4664629" y="0"/>
                  </a:moveTo>
                  <a:lnTo>
                    <a:pt x="4845705" y="0"/>
                  </a:lnTo>
                  <a:lnTo>
                    <a:pt x="4953869" y="108727"/>
                  </a:lnTo>
                  <a:lnTo>
                    <a:pt x="5045618" y="198817"/>
                  </a:lnTo>
                  <a:lnTo>
                    <a:pt x="4953869" y="290459"/>
                  </a:lnTo>
                  <a:lnTo>
                    <a:pt x="4863676" y="198817"/>
                  </a:lnTo>
                  <a:close/>
                  <a:moveTo>
                    <a:pt x="4327180" y="0"/>
                  </a:moveTo>
                  <a:lnTo>
                    <a:pt x="4510311" y="0"/>
                  </a:lnTo>
                  <a:lnTo>
                    <a:pt x="4953870" y="444234"/>
                  </a:lnTo>
                  <a:lnTo>
                    <a:pt x="5199570" y="198819"/>
                  </a:lnTo>
                  <a:lnTo>
                    <a:pt x="5000521" y="0"/>
                  </a:lnTo>
                  <a:lnTo>
                    <a:pt x="5182463" y="0"/>
                  </a:lnTo>
                  <a:lnTo>
                    <a:pt x="5381512" y="198819"/>
                  </a:lnTo>
                  <a:lnTo>
                    <a:pt x="4953870" y="625966"/>
                  </a:lnTo>
                  <a:close/>
                  <a:moveTo>
                    <a:pt x="4055046" y="0"/>
                  </a:moveTo>
                  <a:lnTo>
                    <a:pt x="4236987" y="0"/>
                  </a:lnTo>
                  <a:lnTo>
                    <a:pt x="4037938" y="198819"/>
                  </a:lnTo>
                  <a:lnTo>
                    <a:pt x="4953870" y="1115244"/>
                  </a:lnTo>
                  <a:lnTo>
                    <a:pt x="5625657" y="444234"/>
                  </a:lnTo>
                  <a:lnTo>
                    <a:pt x="6969230" y="1786253"/>
                  </a:lnTo>
                  <a:lnTo>
                    <a:pt x="7641017" y="1115244"/>
                  </a:lnTo>
                  <a:lnTo>
                    <a:pt x="8312805" y="1786253"/>
                  </a:lnTo>
                  <a:lnTo>
                    <a:pt x="8581830" y="1517540"/>
                  </a:lnTo>
                  <a:lnTo>
                    <a:pt x="8581830" y="1699271"/>
                  </a:lnTo>
                  <a:lnTo>
                    <a:pt x="8312805" y="1967985"/>
                  </a:lnTo>
                  <a:lnTo>
                    <a:pt x="7641017" y="1296975"/>
                  </a:lnTo>
                  <a:lnTo>
                    <a:pt x="6963011" y="1961772"/>
                  </a:lnTo>
                  <a:lnTo>
                    <a:pt x="5625657" y="625966"/>
                  </a:lnTo>
                  <a:lnTo>
                    <a:pt x="4953870" y="1296975"/>
                  </a:lnTo>
                  <a:lnTo>
                    <a:pt x="3855996" y="198819"/>
                  </a:lnTo>
                  <a:close/>
                  <a:moveTo>
                    <a:pt x="2711482" y="0"/>
                  </a:moveTo>
                  <a:lnTo>
                    <a:pt x="2893712" y="0"/>
                  </a:lnTo>
                  <a:lnTo>
                    <a:pt x="2695923" y="198820"/>
                  </a:lnTo>
                  <a:lnTo>
                    <a:pt x="3611851" y="1113691"/>
                  </a:lnTo>
                  <a:lnTo>
                    <a:pt x="3855996" y="869829"/>
                  </a:lnTo>
                  <a:lnTo>
                    <a:pt x="2983693" y="0"/>
                  </a:lnTo>
                  <a:lnTo>
                    <a:pt x="3167103" y="0"/>
                  </a:lnTo>
                  <a:lnTo>
                    <a:pt x="4037938" y="869829"/>
                  </a:lnTo>
                  <a:lnTo>
                    <a:pt x="3610296" y="1296977"/>
                  </a:lnTo>
                  <a:lnTo>
                    <a:pt x="2512429" y="198820"/>
                  </a:lnTo>
                  <a:close/>
                  <a:moveTo>
                    <a:pt x="1977485" y="0"/>
                  </a:moveTo>
                  <a:lnTo>
                    <a:pt x="2159427" y="0"/>
                  </a:lnTo>
                  <a:lnTo>
                    <a:pt x="2268282" y="108729"/>
                  </a:lnTo>
                  <a:lnTo>
                    <a:pt x="2377138" y="0"/>
                  </a:lnTo>
                  <a:lnTo>
                    <a:pt x="2559080" y="0"/>
                  </a:lnTo>
                  <a:lnTo>
                    <a:pt x="2360029" y="198819"/>
                  </a:lnTo>
                  <a:lnTo>
                    <a:pt x="3611851" y="1449195"/>
                  </a:lnTo>
                  <a:lnTo>
                    <a:pt x="4191890" y="869828"/>
                  </a:lnTo>
                  <a:lnTo>
                    <a:pt x="3321054" y="0"/>
                  </a:lnTo>
                  <a:lnTo>
                    <a:pt x="3502131" y="0"/>
                  </a:lnTo>
                  <a:lnTo>
                    <a:pt x="3610296" y="108729"/>
                  </a:lnTo>
                  <a:lnTo>
                    <a:pt x="3719845" y="0"/>
                  </a:lnTo>
                  <a:lnTo>
                    <a:pt x="3902649" y="0"/>
                  </a:lnTo>
                  <a:lnTo>
                    <a:pt x="3702045" y="200372"/>
                  </a:lnTo>
                  <a:lnTo>
                    <a:pt x="4953870" y="1450748"/>
                  </a:lnTo>
                  <a:lnTo>
                    <a:pt x="5625657" y="779739"/>
                  </a:lnTo>
                  <a:lnTo>
                    <a:pt x="6969230" y="2121756"/>
                  </a:lnTo>
                  <a:lnTo>
                    <a:pt x="7641018" y="1450748"/>
                  </a:lnTo>
                  <a:lnTo>
                    <a:pt x="8312805" y="2121756"/>
                  </a:lnTo>
                  <a:lnTo>
                    <a:pt x="8581830" y="1853043"/>
                  </a:lnTo>
                  <a:lnTo>
                    <a:pt x="8581830" y="2034775"/>
                  </a:lnTo>
                  <a:lnTo>
                    <a:pt x="8404553" y="2211847"/>
                  </a:lnTo>
                  <a:lnTo>
                    <a:pt x="8581830" y="2388919"/>
                  </a:lnTo>
                  <a:lnTo>
                    <a:pt x="8581830" y="2572203"/>
                  </a:lnTo>
                  <a:lnTo>
                    <a:pt x="7641018" y="1632480"/>
                  </a:lnTo>
                  <a:lnTo>
                    <a:pt x="6389192" y="2882855"/>
                  </a:lnTo>
                  <a:lnTo>
                    <a:pt x="6969230" y="3459114"/>
                  </a:lnTo>
                  <a:lnTo>
                    <a:pt x="7641018" y="2791214"/>
                  </a:lnTo>
                  <a:lnTo>
                    <a:pt x="8404553" y="3550757"/>
                  </a:lnTo>
                  <a:lnTo>
                    <a:pt x="8312805" y="3642399"/>
                  </a:lnTo>
                  <a:lnTo>
                    <a:pt x="7641018" y="2974498"/>
                  </a:lnTo>
                  <a:lnTo>
                    <a:pt x="7060980" y="3552310"/>
                  </a:lnTo>
                  <a:lnTo>
                    <a:pt x="8312805" y="4802687"/>
                  </a:lnTo>
                  <a:lnTo>
                    <a:pt x="8581830" y="4533973"/>
                  </a:lnTo>
                  <a:lnTo>
                    <a:pt x="8581830" y="4717258"/>
                  </a:lnTo>
                  <a:lnTo>
                    <a:pt x="8312805" y="4985971"/>
                  </a:lnTo>
                  <a:lnTo>
                    <a:pt x="7641018" y="4314962"/>
                  </a:lnTo>
                  <a:lnTo>
                    <a:pt x="6969230" y="4985971"/>
                  </a:lnTo>
                  <a:lnTo>
                    <a:pt x="5625657" y="3643953"/>
                  </a:lnTo>
                  <a:lnTo>
                    <a:pt x="4953870" y="4314962"/>
                  </a:lnTo>
                  <a:lnTo>
                    <a:pt x="4190335" y="3552310"/>
                  </a:lnTo>
                  <a:lnTo>
                    <a:pt x="4282083" y="3460668"/>
                  </a:lnTo>
                  <a:lnTo>
                    <a:pt x="4953870" y="4131677"/>
                  </a:lnTo>
                  <a:lnTo>
                    <a:pt x="5535463" y="3552310"/>
                  </a:lnTo>
                  <a:lnTo>
                    <a:pt x="4283638" y="2303487"/>
                  </a:lnTo>
                  <a:lnTo>
                    <a:pt x="3611851" y="2974498"/>
                  </a:lnTo>
                  <a:lnTo>
                    <a:pt x="3520103" y="2882855"/>
                  </a:lnTo>
                  <a:lnTo>
                    <a:pt x="4283638" y="2120202"/>
                  </a:lnTo>
                  <a:lnTo>
                    <a:pt x="5627212" y="3459114"/>
                  </a:lnTo>
                  <a:lnTo>
                    <a:pt x="6207250" y="2882855"/>
                  </a:lnTo>
                  <a:lnTo>
                    <a:pt x="5535463" y="2211847"/>
                  </a:lnTo>
                  <a:lnTo>
                    <a:pt x="5627212" y="2120202"/>
                  </a:lnTo>
                  <a:lnTo>
                    <a:pt x="6298999" y="2791214"/>
                  </a:lnTo>
                  <a:lnTo>
                    <a:pt x="6879037" y="2211847"/>
                  </a:lnTo>
                  <a:lnTo>
                    <a:pt x="5627212" y="961471"/>
                  </a:lnTo>
                  <a:lnTo>
                    <a:pt x="4955425" y="1632480"/>
                  </a:lnTo>
                  <a:lnTo>
                    <a:pt x="4283638" y="961471"/>
                  </a:lnTo>
                  <a:lnTo>
                    <a:pt x="3611851" y="1632480"/>
                  </a:lnTo>
                  <a:lnTo>
                    <a:pt x="2268282" y="290461"/>
                  </a:lnTo>
                  <a:lnTo>
                    <a:pt x="1596493" y="963024"/>
                  </a:lnTo>
                  <a:lnTo>
                    <a:pt x="921765" y="289077"/>
                  </a:lnTo>
                  <a:lnTo>
                    <a:pt x="996498" y="180437"/>
                  </a:lnTo>
                  <a:lnTo>
                    <a:pt x="1596493" y="779739"/>
                  </a:lnTo>
                  <a:lnTo>
                    <a:pt x="2176534" y="198819"/>
                  </a:lnTo>
                  <a:close/>
                  <a:moveTo>
                    <a:pt x="1305696" y="0"/>
                  </a:moveTo>
                  <a:lnTo>
                    <a:pt x="1486774" y="0"/>
                  </a:lnTo>
                  <a:lnTo>
                    <a:pt x="1594939" y="108729"/>
                  </a:lnTo>
                  <a:lnTo>
                    <a:pt x="1686690" y="198819"/>
                  </a:lnTo>
                  <a:lnTo>
                    <a:pt x="1594939" y="290461"/>
                  </a:lnTo>
                  <a:lnTo>
                    <a:pt x="1504746" y="198819"/>
                  </a:lnTo>
                  <a:close/>
                  <a:moveTo>
                    <a:pt x="1126097" y="0"/>
                  </a:moveTo>
                  <a:lnTo>
                    <a:pt x="1151745" y="0"/>
                  </a:lnTo>
                  <a:lnTo>
                    <a:pt x="1596496" y="444235"/>
                  </a:lnTo>
                  <a:lnTo>
                    <a:pt x="1840642" y="198820"/>
                  </a:lnTo>
                  <a:lnTo>
                    <a:pt x="1641590" y="0"/>
                  </a:lnTo>
                  <a:lnTo>
                    <a:pt x="1823533" y="0"/>
                  </a:lnTo>
                  <a:lnTo>
                    <a:pt x="2022582" y="198820"/>
                  </a:lnTo>
                  <a:lnTo>
                    <a:pt x="1596496" y="625967"/>
                  </a:lnTo>
                  <a:lnTo>
                    <a:pt x="1059196" y="89291"/>
                  </a:lnTo>
                  <a:lnTo>
                    <a:pt x="1068501" y="757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  <p:sp>
        <p:nvSpPr>
          <p:cNvPr id="61" name="Graphic 4">
            <a:extLst>
              <a:ext uri="{FF2B5EF4-FFF2-40B4-BE49-F238E27FC236}">
                <a16:creationId xmlns:a16="http://schemas.microsoft.com/office/drawing/2014/main" id="{BAE5B104-32A3-B34C-A33B-CFAEA5851B5E}"/>
              </a:ext>
            </a:extLst>
          </p:cNvPr>
          <p:cNvSpPr/>
          <p:nvPr/>
        </p:nvSpPr>
        <p:spPr>
          <a:xfrm>
            <a:off x="796504" y="-4215614"/>
            <a:ext cx="10841893" cy="10318321"/>
          </a:xfrm>
          <a:custGeom>
            <a:avLst/>
            <a:gdLst>
              <a:gd name="connsiteX0" fmla="*/ 0 w 10841893"/>
              <a:gd name="connsiteY0" fmla="*/ 0 h 10318321"/>
              <a:gd name="connsiteX1" fmla="*/ 10841894 w 10841893"/>
              <a:gd name="connsiteY1" fmla="*/ 0 h 10318321"/>
              <a:gd name="connsiteX2" fmla="*/ 10841894 w 10841893"/>
              <a:gd name="connsiteY2" fmla="*/ 10318322 h 10318321"/>
              <a:gd name="connsiteX3" fmla="*/ 0 w 10841893"/>
              <a:gd name="connsiteY3" fmla="*/ 10318322 h 1031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41893" h="10318321">
                <a:moveTo>
                  <a:pt x="0" y="0"/>
                </a:moveTo>
                <a:lnTo>
                  <a:pt x="10841894" y="0"/>
                </a:lnTo>
                <a:lnTo>
                  <a:pt x="10841894" y="10318322"/>
                </a:lnTo>
                <a:lnTo>
                  <a:pt x="0" y="10318322"/>
                </a:lnTo>
                <a:close/>
              </a:path>
            </a:pathLst>
          </a:custGeom>
          <a:ln w="15538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/>
          </a:p>
        </p:txBody>
      </p:sp>
      <p:sp>
        <p:nvSpPr>
          <p:cNvPr id="62" name="Graphic 4">
            <a:extLst>
              <a:ext uri="{FF2B5EF4-FFF2-40B4-BE49-F238E27FC236}">
                <a16:creationId xmlns:a16="http://schemas.microsoft.com/office/drawing/2014/main" id="{BAE5B104-32A3-B34C-A33B-CFAEA5851B5E}"/>
              </a:ext>
            </a:extLst>
          </p:cNvPr>
          <p:cNvSpPr/>
          <p:nvPr/>
        </p:nvSpPr>
        <p:spPr>
          <a:xfrm>
            <a:off x="796504" y="-6511336"/>
            <a:ext cx="10841893" cy="10318321"/>
          </a:xfrm>
          <a:custGeom>
            <a:avLst/>
            <a:gdLst>
              <a:gd name="connsiteX0" fmla="*/ 0 w 10841893"/>
              <a:gd name="connsiteY0" fmla="*/ 0 h 10318321"/>
              <a:gd name="connsiteX1" fmla="*/ 10841894 w 10841893"/>
              <a:gd name="connsiteY1" fmla="*/ 0 h 10318321"/>
              <a:gd name="connsiteX2" fmla="*/ 10841894 w 10841893"/>
              <a:gd name="connsiteY2" fmla="*/ 10318322 h 10318321"/>
              <a:gd name="connsiteX3" fmla="*/ 0 w 10841893"/>
              <a:gd name="connsiteY3" fmla="*/ 10318322 h 1031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41893" h="10318321">
                <a:moveTo>
                  <a:pt x="0" y="0"/>
                </a:moveTo>
                <a:lnTo>
                  <a:pt x="10841894" y="0"/>
                </a:lnTo>
                <a:lnTo>
                  <a:pt x="10841894" y="10318322"/>
                </a:lnTo>
                <a:lnTo>
                  <a:pt x="0" y="10318322"/>
                </a:lnTo>
                <a:close/>
              </a:path>
            </a:pathLst>
          </a:custGeom>
          <a:ln w="15538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/>
          </a:p>
        </p:txBody>
      </p:sp>
      <p:sp>
        <p:nvSpPr>
          <p:cNvPr id="63" name="Graphic 4">
            <a:extLst>
              <a:ext uri="{FF2B5EF4-FFF2-40B4-BE49-F238E27FC236}">
                <a16:creationId xmlns:a16="http://schemas.microsoft.com/office/drawing/2014/main" id="{BAE5B104-32A3-B34C-A33B-CFAEA5851B5E}"/>
              </a:ext>
            </a:extLst>
          </p:cNvPr>
          <p:cNvSpPr/>
          <p:nvPr/>
        </p:nvSpPr>
        <p:spPr>
          <a:xfrm>
            <a:off x="796504" y="-2179287"/>
            <a:ext cx="8493749" cy="8084730"/>
          </a:xfrm>
          <a:custGeom>
            <a:avLst/>
            <a:gdLst>
              <a:gd name="connsiteX0" fmla="*/ 0 w 8493749"/>
              <a:gd name="connsiteY0" fmla="*/ 0 h 8084730"/>
              <a:gd name="connsiteX1" fmla="*/ 8493750 w 8493749"/>
              <a:gd name="connsiteY1" fmla="*/ 0 h 8084730"/>
              <a:gd name="connsiteX2" fmla="*/ 8493750 w 8493749"/>
              <a:gd name="connsiteY2" fmla="*/ 8084730 h 8084730"/>
              <a:gd name="connsiteX3" fmla="*/ 0 w 8493749"/>
              <a:gd name="connsiteY3" fmla="*/ 8084730 h 8084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3749" h="8084730">
                <a:moveTo>
                  <a:pt x="0" y="0"/>
                </a:moveTo>
                <a:lnTo>
                  <a:pt x="8493750" y="0"/>
                </a:lnTo>
                <a:lnTo>
                  <a:pt x="8493750" y="8084730"/>
                </a:lnTo>
                <a:lnTo>
                  <a:pt x="0" y="8084730"/>
                </a:lnTo>
                <a:close/>
              </a:path>
            </a:pathLst>
          </a:custGeom>
          <a:ln w="15538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/>
          </a:p>
        </p:txBody>
      </p:sp>
      <p:grpSp>
        <p:nvGrpSpPr>
          <p:cNvPr id="64" name="Graphic 4">
            <a:extLst>
              <a:ext uri="{FF2B5EF4-FFF2-40B4-BE49-F238E27FC236}">
                <a16:creationId xmlns:a16="http://schemas.microsoft.com/office/drawing/2014/main" id="{E0A34388-7855-4547-AEFA-52D15F0CD405}"/>
              </a:ext>
            </a:extLst>
          </p:cNvPr>
          <p:cNvGrpSpPr/>
          <p:nvPr/>
        </p:nvGrpSpPr>
        <p:grpSpPr>
          <a:xfrm>
            <a:off x="796504" y="-7763265"/>
            <a:ext cx="16782231" cy="8084730"/>
            <a:chOff x="796504" y="-7763265"/>
            <a:chExt cx="16782231" cy="8084730"/>
          </a:xfrm>
        </p:grpSpPr>
        <p:sp>
          <p:nvSpPr>
            <p:cNvPr id="65" name="Graphic 4">
              <a:extLst>
                <a:ext uri="{FF2B5EF4-FFF2-40B4-BE49-F238E27FC236}">
                  <a16:creationId xmlns:a16="http://schemas.microsoft.com/office/drawing/2014/main" id="{37B38100-5446-9F4C-BD1B-6AA4BC152305}"/>
                </a:ext>
              </a:extLst>
            </p:cNvPr>
            <p:cNvSpPr/>
            <p:nvPr/>
          </p:nvSpPr>
          <p:spPr>
            <a:xfrm>
              <a:off x="796504" y="-7763265"/>
              <a:ext cx="8493749" cy="8084730"/>
            </a:xfrm>
            <a:custGeom>
              <a:avLst/>
              <a:gdLst>
                <a:gd name="connsiteX0" fmla="*/ 0 w 8493749"/>
                <a:gd name="connsiteY0" fmla="*/ 0 h 8084730"/>
                <a:gd name="connsiteX1" fmla="*/ 8493750 w 8493749"/>
                <a:gd name="connsiteY1" fmla="*/ 0 h 8084730"/>
                <a:gd name="connsiteX2" fmla="*/ 8493750 w 8493749"/>
                <a:gd name="connsiteY2" fmla="*/ 8084730 h 8084730"/>
                <a:gd name="connsiteX3" fmla="*/ 0 w 8493749"/>
                <a:gd name="connsiteY3" fmla="*/ 8084730 h 808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93749" h="8084730">
                  <a:moveTo>
                    <a:pt x="0" y="0"/>
                  </a:moveTo>
                  <a:lnTo>
                    <a:pt x="8493750" y="0"/>
                  </a:lnTo>
                  <a:lnTo>
                    <a:pt x="8493750" y="8084730"/>
                  </a:lnTo>
                  <a:lnTo>
                    <a:pt x="0" y="8084730"/>
                  </a:lnTo>
                  <a:close/>
                </a:path>
              </a:pathLst>
            </a:custGeom>
            <a:ln w="15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/>
            </a:p>
          </p:txBody>
        </p:sp>
        <p:sp>
          <p:nvSpPr>
            <p:cNvPr id="66" name="Graphic 4">
              <a:extLst>
                <a:ext uri="{FF2B5EF4-FFF2-40B4-BE49-F238E27FC236}">
                  <a16:creationId xmlns:a16="http://schemas.microsoft.com/office/drawing/2014/main" id="{7D6603FD-9071-7B4C-BA6B-B2CECD3175B2}"/>
                </a:ext>
              </a:extLst>
            </p:cNvPr>
            <p:cNvSpPr/>
            <p:nvPr/>
          </p:nvSpPr>
          <p:spPr>
            <a:xfrm>
              <a:off x="9084985" y="-7763265"/>
              <a:ext cx="8493749" cy="8084730"/>
            </a:xfrm>
            <a:custGeom>
              <a:avLst/>
              <a:gdLst>
                <a:gd name="connsiteX0" fmla="*/ 0 w 8493749"/>
                <a:gd name="connsiteY0" fmla="*/ 0 h 8084730"/>
                <a:gd name="connsiteX1" fmla="*/ 8493750 w 8493749"/>
                <a:gd name="connsiteY1" fmla="*/ 0 h 8084730"/>
                <a:gd name="connsiteX2" fmla="*/ 8493750 w 8493749"/>
                <a:gd name="connsiteY2" fmla="*/ 8084730 h 8084730"/>
                <a:gd name="connsiteX3" fmla="*/ 0 w 8493749"/>
                <a:gd name="connsiteY3" fmla="*/ 8084730 h 808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93749" h="8084730">
                  <a:moveTo>
                    <a:pt x="0" y="0"/>
                  </a:moveTo>
                  <a:lnTo>
                    <a:pt x="8493750" y="0"/>
                  </a:lnTo>
                  <a:lnTo>
                    <a:pt x="8493750" y="8084730"/>
                  </a:lnTo>
                  <a:lnTo>
                    <a:pt x="0" y="8084730"/>
                  </a:lnTo>
                  <a:close/>
                </a:path>
              </a:pathLst>
            </a:custGeom>
            <a:ln w="155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5183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D2661E-D41B-3642-873C-247CB4BCA6DF}"/>
              </a:ext>
            </a:extLst>
          </p:cNvPr>
          <p:cNvGrpSpPr/>
          <p:nvPr userDrawn="1"/>
        </p:nvGrpSpPr>
        <p:grpSpPr>
          <a:xfrm>
            <a:off x="3557264" y="-9380"/>
            <a:ext cx="8653166" cy="6435147"/>
            <a:chOff x="3557264" y="-9380"/>
            <a:chExt cx="8653166" cy="6435147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FEBA782-D609-D341-A52C-37DC84D9BEDF}"/>
                </a:ext>
              </a:extLst>
            </p:cNvPr>
            <p:cNvSpPr/>
            <p:nvPr userDrawn="1"/>
          </p:nvSpPr>
          <p:spPr>
            <a:xfrm>
              <a:off x="3557264" y="1"/>
              <a:ext cx="8653166" cy="6425766"/>
            </a:xfrm>
            <a:custGeom>
              <a:avLst/>
              <a:gdLst>
                <a:gd name="connsiteX0" fmla="*/ 8313103 w 8653165"/>
                <a:gd name="connsiteY0" fmla="*/ 6203973 h 6425765"/>
                <a:gd name="connsiteX1" fmla="*/ 8131427 w 8653165"/>
                <a:gd name="connsiteY1" fmla="*/ 6301686 h 6425765"/>
                <a:gd name="connsiteX2" fmla="*/ 8393849 w 8653165"/>
                <a:gd name="connsiteY2" fmla="*/ 6346665 h 6425765"/>
                <a:gd name="connsiteX3" fmla="*/ 8342607 w 8653165"/>
                <a:gd name="connsiteY3" fmla="*/ 6259809 h 6425765"/>
                <a:gd name="connsiteX4" fmla="*/ 6132986 w 8653165"/>
                <a:gd name="connsiteY4" fmla="*/ 6203973 h 6425765"/>
                <a:gd name="connsiteX5" fmla="*/ 5951311 w 8653165"/>
                <a:gd name="connsiteY5" fmla="*/ 6301686 h 6425765"/>
                <a:gd name="connsiteX6" fmla="*/ 6213732 w 8653165"/>
                <a:gd name="connsiteY6" fmla="*/ 6346665 h 6425765"/>
                <a:gd name="connsiteX7" fmla="*/ 6162489 w 8653165"/>
                <a:gd name="connsiteY7" fmla="*/ 6259809 h 6425765"/>
                <a:gd name="connsiteX8" fmla="*/ 3952869 w 8653165"/>
                <a:gd name="connsiteY8" fmla="*/ 6203973 h 6425765"/>
                <a:gd name="connsiteX9" fmla="*/ 3771193 w 8653165"/>
                <a:gd name="connsiteY9" fmla="*/ 6301686 h 6425765"/>
                <a:gd name="connsiteX10" fmla="*/ 4033614 w 8653165"/>
                <a:gd name="connsiteY10" fmla="*/ 6346665 h 6425765"/>
                <a:gd name="connsiteX11" fmla="*/ 3982372 w 8653165"/>
                <a:gd name="connsiteY11" fmla="*/ 6259809 h 6425765"/>
                <a:gd name="connsiteX12" fmla="*/ 1772751 w 8653165"/>
                <a:gd name="connsiteY12" fmla="*/ 6203973 h 6425765"/>
                <a:gd name="connsiteX13" fmla="*/ 1591075 w 8653165"/>
                <a:gd name="connsiteY13" fmla="*/ 6301686 h 6425765"/>
                <a:gd name="connsiteX14" fmla="*/ 1853496 w 8653165"/>
                <a:gd name="connsiteY14" fmla="*/ 6346665 h 6425765"/>
                <a:gd name="connsiteX15" fmla="*/ 1802255 w 8653165"/>
                <a:gd name="connsiteY15" fmla="*/ 6259809 h 6425765"/>
                <a:gd name="connsiteX16" fmla="*/ 8650059 w 8653165"/>
                <a:gd name="connsiteY16" fmla="*/ 5881366 h 6425765"/>
                <a:gd name="connsiteX17" fmla="*/ 8650059 w 8653165"/>
                <a:gd name="connsiteY17" fmla="*/ 6262911 h 6425765"/>
                <a:gd name="connsiteX18" fmla="*/ 8569314 w 8653165"/>
                <a:gd name="connsiteY18" fmla="*/ 6141933 h 6425765"/>
                <a:gd name="connsiteX19" fmla="*/ 8539810 w 8653165"/>
                <a:gd name="connsiteY19" fmla="*/ 6086098 h 6425765"/>
                <a:gd name="connsiteX20" fmla="*/ 8426457 w 8653165"/>
                <a:gd name="connsiteY20" fmla="*/ 6146586 h 6425765"/>
                <a:gd name="connsiteX21" fmla="*/ 8455960 w 8653165"/>
                <a:gd name="connsiteY21" fmla="*/ 6202422 h 6425765"/>
                <a:gd name="connsiteX22" fmla="*/ 8629873 w 8653165"/>
                <a:gd name="connsiteY22" fmla="*/ 6425765 h 6425765"/>
                <a:gd name="connsiteX23" fmla="*/ 7626770 w 8653165"/>
                <a:gd name="connsiteY23" fmla="*/ 6425765 h 6425765"/>
                <a:gd name="connsiteX24" fmla="*/ 8252544 w 8653165"/>
                <a:gd name="connsiteY24" fmla="*/ 6092301 h 6425765"/>
                <a:gd name="connsiteX25" fmla="*/ 7005097 w 8653165"/>
                <a:gd name="connsiteY25" fmla="*/ 5746746 h 6425765"/>
                <a:gd name="connsiteX26" fmla="*/ 6980810 w 8653165"/>
                <a:gd name="connsiteY26" fmla="*/ 5754185 h 6425765"/>
                <a:gd name="connsiteX27" fmla="*/ 6924909 w 8653165"/>
                <a:gd name="connsiteY27" fmla="*/ 5783654 h 6425765"/>
                <a:gd name="connsiteX28" fmla="*/ 6938884 w 8653165"/>
                <a:gd name="connsiteY28" fmla="*/ 5810021 h 6425765"/>
                <a:gd name="connsiteX29" fmla="*/ 6954412 w 8653165"/>
                <a:gd name="connsiteY29" fmla="*/ 5839490 h 6425765"/>
                <a:gd name="connsiteX30" fmla="*/ 7041368 w 8653165"/>
                <a:gd name="connsiteY30" fmla="*/ 5865857 h 6425765"/>
                <a:gd name="connsiteX31" fmla="*/ 7097269 w 8653165"/>
                <a:gd name="connsiteY31" fmla="*/ 5836388 h 6425765"/>
                <a:gd name="connsiteX32" fmla="*/ 7083294 w 8653165"/>
                <a:gd name="connsiteY32" fmla="*/ 5810021 h 6425765"/>
                <a:gd name="connsiteX33" fmla="*/ 7067766 w 8653165"/>
                <a:gd name="connsiteY33" fmla="*/ 5780553 h 6425765"/>
                <a:gd name="connsiteX34" fmla="*/ 7005097 w 8653165"/>
                <a:gd name="connsiteY34" fmla="*/ 5746746 h 6425765"/>
                <a:gd name="connsiteX35" fmla="*/ 4826532 w 8653165"/>
                <a:gd name="connsiteY35" fmla="*/ 5745195 h 6425765"/>
                <a:gd name="connsiteX36" fmla="*/ 4802245 w 8653165"/>
                <a:gd name="connsiteY36" fmla="*/ 5752634 h 6425765"/>
                <a:gd name="connsiteX37" fmla="*/ 4746344 w 8653165"/>
                <a:gd name="connsiteY37" fmla="*/ 5782103 h 6425765"/>
                <a:gd name="connsiteX38" fmla="*/ 4760321 w 8653165"/>
                <a:gd name="connsiteY38" fmla="*/ 5808470 h 6425765"/>
                <a:gd name="connsiteX39" fmla="*/ 4775848 w 8653165"/>
                <a:gd name="connsiteY39" fmla="*/ 5837940 h 6425765"/>
                <a:gd name="connsiteX40" fmla="*/ 4862804 w 8653165"/>
                <a:gd name="connsiteY40" fmla="*/ 5864306 h 6425765"/>
                <a:gd name="connsiteX41" fmla="*/ 4918704 w 8653165"/>
                <a:gd name="connsiteY41" fmla="*/ 5834837 h 6425765"/>
                <a:gd name="connsiteX42" fmla="*/ 4904729 w 8653165"/>
                <a:gd name="connsiteY42" fmla="*/ 5808470 h 6425765"/>
                <a:gd name="connsiteX43" fmla="*/ 4889201 w 8653165"/>
                <a:gd name="connsiteY43" fmla="*/ 5779001 h 6425765"/>
                <a:gd name="connsiteX44" fmla="*/ 4826532 w 8653165"/>
                <a:gd name="connsiteY44" fmla="*/ 5745195 h 6425765"/>
                <a:gd name="connsiteX45" fmla="*/ 2646414 w 8653165"/>
                <a:gd name="connsiteY45" fmla="*/ 5745195 h 6425765"/>
                <a:gd name="connsiteX46" fmla="*/ 2622128 w 8653165"/>
                <a:gd name="connsiteY46" fmla="*/ 5752634 h 6425765"/>
                <a:gd name="connsiteX47" fmla="*/ 2566228 w 8653165"/>
                <a:gd name="connsiteY47" fmla="*/ 5782103 h 6425765"/>
                <a:gd name="connsiteX48" fmla="*/ 2580202 w 8653165"/>
                <a:gd name="connsiteY48" fmla="*/ 5808470 h 6425765"/>
                <a:gd name="connsiteX49" fmla="*/ 2595730 w 8653165"/>
                <a:gd name="connsiteY49" fmla="*/ 5837940 h 6425765"/>
                <a:gd name="connsiteX50" fmla="*/ 2682686 w 8653165"/>
                <a:gd name="connsiteY50" fmla="*/ 5864306 h 6425765"/>
                <a:gd name="connsiteX51" fmla="*/ 2738587 w 8653165"/>
                <a:gd name="connsiteY51" fmla="*/ 5834837 h 6425765"/>
                <a:gd name="connsiteX52" fmla="*/ 2724613 w 8653165"/>
                <a:gd name="connsiteY52" fmla="*/ 5808470 h 6425765"/>
                <a:gd name="connsiteX53" fmla="*/ 2709085 w 8653165"/>
                <a:gd name="connsiteY53" fmla="*/ 5779001 h 6425765"/>
                <a:gd name="connsiteX54" fmla="*/ 2646414 w 8653165"/>
                <a:gd name="connsiteY54" fmla="*/ 5745195 h 6425765"/>
                <a:gd name="connsiteX55" fmla="*/ 7810000 w 8653165"/>
                <a:gd name="connsiteY55" fmla="*/ 5271827 h 6425765"/>
                <a:gd name="connsiteX56" fmla="*/ 7861242 w 8653165"/>
                <a:gd name="connsiteY56" fmla="*/ 5358682 h 6425765"/>
                <a:gd name="connsiteX57" fmla="*/ 7890745 w 8653165"/>
                <a:gd name="connsiteY57" fmla="*/ 5414518 h 6425765"/>
                <a:gd name="connsiteX58" fmla="*/ 8072422 w 8653165"/>
                <a:gd name="connsiteY58" fmla="*/ 5316806 h 6425765"/>
                <a:gd name="connsiteX59" fmla="*/ 7810000 w 8653165"/>
                <a:gd name="connsiteY59" fmla="*/ 5271827 h 6425765"/>
                <a:gd name="connsiteX60" fmla="*/ 5628329 w 8653165"/>
                <a:gd name="connsiteY60" fmla="*/ 5271827 h 6425765"/>
                <a:gd name="connsiteX61" fmla="*/ 5681124 w 8653165"/>
                <a:gd name="connsiteY61" fmla="*/ 5358682 h 6425765"/>
                <a:gd name="connsiteX62" fmla="*/ 5710628 w 8653165"/>
                <a:gd name="connsiteY62" fmla="*/ 5414518 h 6425765"/>
                <a:gd name="connsiteX63" fmla="*/ 5892303 w 8653165"/>
                <a:gd name="connsiteY63" fmla="*/ 5316806 h 6425765"/>
                <a:gd name="connsiteX64" fmla="*/ 5628329 w 8653165"/>
                <a:gd name="connsiteY64" fmla="*/ 5271827 h 6425765"/>
                <a:gd name="connsiteX65" fmla="*/ 3448213 w 8653165"/>
                <a:gd name="connsiteY65" fmla="*/ 5271827 h 6425765"/>
                <a:gd name="connsiteX66" fmla="*/ 3501008 w 8653165"/>
                <a:gd name="connsiteY66" fmla="*/ 5358682 h 6425765"/>
                <a:gd name="connsiteX67" fmla="*/ 3530510 w 8653165"/>
                <a:gd name="connsiteY67" fmla="*/ 5414518 h 6425765"/>
                <a:gd name="connsiteX68" fmla="*/ 3712187 w 8653165"/>
                <a:gd name="connsiteY68" fmla="*/ 5316806 h 6425765"/>
                <a:gd name="connsiteX69" fmla="*/ 3448213 w 8653165"/>
                <a:gd name="connsiteY69" fmla="*/ 5271827 h 6425765"/>
                <a:gd name="connsiteX70" fmla="*/ 1271201 w 8653165"/>
                <a:gd name="connsiteY70" fmla="*/ 5271827 h 6425765"/>
                <a:gd name="connsiteX71" fmla="*/ 1322443 w 8653165"/>
                <a:gd name="connsiteY71" fmla="*/ 5358682 h 6425765"/>
                <a:gd name="connsiteX72" fmla="*/ 1351946 w 8653165"/>
                <a:gd name="connsiteY72" fmla="*/ 5414518 h 6425765"/>
                <a:gd name="connsiteX73" fmla="*/ 1533623 w 8653165"/>
                <a:gd name="connsiteY73" fmla="*/ 5316806 h 6425765"/>
                <a:gd name="connsiteX74" fmla="*/ 1271201 w 8653165"/>
                <a:gd name="connsiteY74" fmla="*/ 5271827 h 6425765"/>
                <a:gd name="connsiteX75" fmla="*/ 7043337 w 8653165"/>
                <a:gd name="connsiteY75" fmla="*/ 5234704 h 6425765"/>
                <a:gd name="connsiteX76" fmla="*/ 6959556 w 8653165"/>
                <a:gd name="connsiteY76" fmla="*/ 5236081 h 6425765"/>
                <a:gd name="connsiteX77" fmla="*/ 6740127 w 8653165"/>
                <a:gd name="connsiteY77" fmla="*/ 5301295 h 6425765"/>
                <a:gd name="connsiteX78" fmla="*/ 5892303 w 8653165"/>
                <a:gd name="connsiteY78" fmla="*/ 5752634 h 6425765"/>
                <a:gd name="connsiteX79" fmla="*/ 5786714 w 8653165"/>
                <a:gd name="connsiteY79" fmla="*/ 5808470 h 6425765"/>
                <a:gd name="connsiteX80" fmla="*/ 5044480 w 8653165"/>
                <a:gd name="connsiteY80" fmla="*/ 6203973 h 6425765"/>
                <a:gd name="connsiteX81" fmla="*/ 4437340 w 8653165"/>
                <a:gd name="connsiteY81" fmla="*/ 6019405 h 6425765"/>
                <a:gd name="connsiteX82" fmla="*/ 4407837 w 8653165"/>
                <a:gd name="connsiteY82" fmla="*/ 5963569 h 6425765"/>
                <a:gd name="connsiteX83" fmla="*/ 4294483 w 8653165"/>
                <a:gd name="connsiteY83" fmla="*/ 6024058 h 6425765"/>
                <a:gd name="connsiteX84" fmla="*/ 4323986 w 8653165"/>
                <a:gd name="connsiteY84" fmla="*/ 6079894 h 6425765"/>
                <a:gd name="connsiteX85" fmla="*/ 5105039 w 8653165"/>
                <a:gd name="connsiteY85" fmla="*/ 6317196 h 6425765"/>
                <a:gd name="connsiteX86" fmla="*/ 5952863 w 8653165"/>
                <a:gd name="connsiteY86" fmla="*/ 5865857 h 6425765"/>
                <a:gd name="connsiteX87" fmla="*/ 6058452 w 8653165"/>
                <a:gd name="connsiteY87" fmla="*/ 5810021 h 6425765"/>
                <a:gd name="connsiteX88" fmla="*/ 6800686 w 8653165"/>
                <a:gd name="connsiteY88" fmla="*/ 5414518 h 6425765"/>
                <a:gd name="connsiteX89" fmla="*/ 7407827 w 8653165"/>
                <a:gd name="connsiteY89" fmla="*/ 5599086 h 6425765"/>
                <a:gd name="connsiteX90" fmla="*/ 7437330 w 8653165"/>
                <a:gd name="connsiteY90" fmla="*/ 5654922 h 6425765"/>
                <a:gd name="connsiteX91" fmla="*/ 7550684 w 8653165"/>
                <a:gd name="connsiteY91" fmla="*/ 5594433 h 6425765"/>
                <a:gd name="connsiteX92" fmla="*/ 7521180 w 8653165"/>
                <a:gd name="connsiteY92" fmla="*/ 5538598 h 6425765"/>
                <a:gd name="connsiteX93" fmla="*/ 7043337 w 8653165"/>
                <a:gd name="connsiteY93" fmla="*/ 5234704 h 6425765"/>
                <a:gd name="connsiteX94" fmla="*/ 4863219 w 8653165"/>
                <a:gd name="connsiteY94" fmla="*/ 5234704 h 6425765"/>
                <a:gd name="connsiteX95" fmla="*/ 4779439 w 8653165"/>
                <a:gd name="connsiteY95" fmla="*/ 5236081 h 6425765"/>
                <a:gd name="connsiteX96" fmla="*/ 4560010 w 8653165"/>
                <a:gd name="connsiteY96" fmla="*/ 5301295 h 6425765"/>
                <a:gd name="connsiteX97" fmla="*/ 3741689 w 8653165"/>
                <a:gd name="connsiteY97" fmla="*/ 5737125 h 6425765"/>
                <a:gd name="connsiteX98" fmla="*/ 3712187 w 8653165"/>
                <a:gd name="connsiteY98" fmla="*/ 5752634 h 6425765"/>
                <a:gd name="connsiteX99" fmla="*/ 3606597 w 8653165"/>
                <a:gd name="connsiteY99" fmla="*/ 5808470 h 6425765"/>
                <a:gd name="connsiteX100" fmla="*/ 2864364 w 8653165"/>
                <a:gd name="connsiteY100" fmla="*/ 6203973 h 6425765"/>
                <a:gd name="connsiteX101" fmla="*/ 2257223 w 8653165"/>
                <a:gd name="connsiteY101" fmla="*/ 6019405 h 6425765"/>
                <a:gd name="connsiteX102" fmla="*/ 2227720 w 8653165"/>
                <a:gd name="connsiteY102" fmla="*/ 5963569 h 6425765"/>
                <a:gd name="connsiteX103" fmla="*/ 2114366 w 8653165"/>
                <a:gd name="connsiteY103" fmla="*/ 6024058 h 6425765"/>
                <a:gd name="connsiteX104" fmla="*/ 2143869 w 8653165"/>
                <a:gd name="connsiteY104" fmla="*/ 6079894 h 6425765"/>
                <a:gd name="connsiteX105" fmla="*/ 2924923 w 8653165"/>
                <a:gd name="connsiteY105" fmla="*/ 6317196 h 6425765"/>
                <a:gd name="connsiteX106" fmla="*/ 3743243 w 8653165"/>
                <a:gd name="connsiteY106" fmla="*/ 5881368 h 6425765"/>
                <a:gd name="connsiteX107" fmla="*/ 3772745 w 8653165"/>
                <a:gd name="connsiteY107" fmla="*/ 5865857 h 6425765"/>
                <a:gd name="connsiteX108" fmla="*/ 3878335 w 8653165"/>
                <a:gd name="connsiteY108" fmla="*/ 5810021 h 6425765"/>
                <a:gd name="connsiteX109" fmla="*/ 4620569 w 8653165"/>
                <a:gd name="connsiteY109" fmla="*/ 5414518 h 6425765"/>
                <a:gd name="connsiteX110" fmla="*/ 5227709 w 8653165"/>
                <a:gd name="connsiteY110" fmla="*/ 5599086 h 6425765"/>
                <a:gd name="connsiteX111" fmla="*/ 5257213 w 8653165"/>
                <a:gd name="connsiteY111" fmla="*/ 5654922 h 6425765"/>
                <a:gd name="connsiteX112" fmla="*/ 5370567 w 8653165"/>
                <a:gd name="connsiteY112" fmla="*/ 5594433 h 6425765"/>
                <a:gd name="connsiteX113" fmla="*/ 5341063 w 8653165"/>
                <a:gd name="connsiteY113" fmla="*/ 5538598 h 6425765"/>
                <a:gd name="connsiteX114" fmla="*/ 4863219 w 8653165"/>
                <a:gd name="connsiteY114" fmla="*/ 5234704 h 6425765"/>
                <a:gd name="connsiteX115" fmla="*/ 7016634 w 8653165"/>
                <a:gd name="connsiteY115" fmla="*/ 4977789 h 6425765"/>
                <a:gd name="connsiteX116" fmla="*/ 6619010 w 8653165"/>
                <a:gd name="connsiteY116" fmla="*/ 5076402 h 6425765"/>
                <a:gd name="connsiteX117" fmla="*/ 5771186 w 8653165"/>
                <a:gd name="connsiteY117" fmla="*/ 5527741 h 6425765"/>
                <a:gd name="connsiteX118" fmla="*/ 5241685 w 8653165"/>
                <a:gd name="connsiteY118" fmla="*/ 5810021 h 6425765"/>
                <a:gd name="connsiteX119" fmla="*/ 4923363 w 8653165"/>
                <a:gd name="connsiteY119" fmla="*/ 5979080 h 6425765"/>
                <a:gd name="connsiteX120" fmla="*/ 4662494 w 8653165"/>
                <a:gd name="connsiteY120" fmla="*/ 5899978 h 6425765"/>
                <a:gd name="connsiteX121" fmla="*/ 4632991 w 8653165"/>
                <a:gd name="connsiteY121" fmla="*/ 5844143 h 6425765"/>
                <a:gd name="connsiteX122" fmla="*/ 4519638 w 8653165"/>
                <a:gd name="connsiteY122" fmla="*/ 5904632 h 6425765"/>
                <a:gd name="connsiteX123" fmla="*/ 4549141 w 8653165"/>
                <a:gd name="connsiteY123" fmla="*/ 5960468 h 6425765"/>
                <a:gd name="connsiteX124" fmla="*/ 4982369 w 8653165"/>
                <a:gd name="connsiteY124" fmla="*/ 6092302 h 6425765"/>
                <a:gd name="connsiteX125" fmla="*/ 5514975 w 8653165"/>
                <a:gd name="connsiteY125" fmla="*/ 5808470 h 6425765"/>
                <a:gd name="connsiteX126" fmla="*/ 5833298 w 8653165"/>
                <a:gd name="connsiteY126" fmla="*/ 5639412 h 6425765"/>
                <a:gd name="connsiteX127" fmla="*/ 6681122 w 8653165"/>
                <a:gd name="connsiteY127" fmla="*/ 5188073 h 6425765"/>
                <a:gd name="connsiteX128" fmla="*/ 7634535 w 8653165"/>
                <a:gd name="connsiteY128" fmla="*/ 5478109 h 6425765"/>
                <a:gd name="connsiteX129" fmla="*/ 7664037 w 8653165"/>
                <a:gd name="connsiteY129" fmla="*/ 5533945 h 6425765"/>
                <a:gd name="connsiteX130" fmla="*/ 7777391 w 8653165"/>
                <a:gd name="connsiteY130" fmla="*/ 5473455 h 6425765"/>
                <a:gd name="connsiteX131" fmla="*/ 7747888 w 8653165"/>
                <a:gd name="connsiteY131" fmla="*/ 5417619 h 6425765"/>
                <a:gd name="connsiteX132" fmla="*/ 7016634 w 8653165"/>
                <a:gd name="connsiteY132" fmla="*/ 4977789 h 6425765"/>
                <a:gd name="connsiteX133" fmla="*/ 4836469 w 8653165"/>
                <a:gd name="connsiteY133" fmla="*/ 4977285 h 6425765"/>
                <a:gd name="connsiteX134" fmla="*/ 4438892 w 8653165"/>
                <a:gd name="connsiteY134" fmla="*/ 5074850 h 6425765"/>
                <a:gd name="connsiteX135" fmla="*/ 3741689 w 8653165"/>
                <a:gd name="connsiteY135" fmla="*/ 5447089 h 6425765"/>
                <a:gd name="connsiteX136" fmla="*/ 3591069 w 8653165"/>
                <a:gd name="connsiteY136" fmla="*/ 5527741 h 6425765"/>
                <a:gd name="connsiteX137" fmla="*/ 3061567 w 8653165"/>
                <a:gd name="connsiteY137" fmla="*/ 5810021 h 6425765"/>
                <a:gd name="connsiteX138" fmla="*/ 2743245 w 8653165"/>
                <a:gd name="connsiteY138" fmla="*/ 5979080 h 6425765"/>
                <a:gd name="connsiteX139" fmla="*/ 2482377 w 8653165"/>
                <a:gd name="connsiteY139" fmla="*/ 5899978 h 6425765"/>
                <a:gd name="connsiteX140" fmla="*/ 2452874 w 8653165"/>
                <a:gd name="connsiteY140" fmla="*/ 5844143 h 6425765"/>
                <a:gd name="connsiteX141" fmla="*/ 2339519 w 8653165"/>
                <a:gd name="connsiteY141" fmla="*/ 5903081 h 6425765"/>
                <a:gd name="connsiteX142" fmla="*/ 2369023 w 8653165"/>
                <a:gd name="connsiteY142" fmla="*/ 5958917 h 6425765"/>
                <a:gd name="connsiteX143" fmla="*/ 2802253 w 8653165"/>
                <a:gd name="connsiteY143" fmla="*/ 6090751 h 6425765"/>
                <a:gd name="connsiteX144" fmla="*/ 3333306 w 8653165"/>
                <a:gd name="connsiteY144" fmla="*/ 5808470 h 6425765"/>
                <a:gd name="connsiteX145" fmla="*/ 3651629 w 8653165"/>
                <a:gd name="connsiteY145" fmla="*/ 5639412 h 6425765"/>
                <a:gd name="connsiteX146" fmla="*/ 3741689 w 8653165"/>
                <a:gd name="connsiteY146" fmla="*/ 5591332 h 6425765"/>
                <a:gd name="connsiteX147" fmla="*/ 4499451 w 8653165"/>
                <a:gd name="connsiteY147" fmla="*/ 5188073 h 6425765"/>
                <a:gd name="connsiteX148" fmla="*/ 5452865 w 8653165"/>
                <a:gd name="connsiteY148" fmla="*/ 5478109 h 6425765"/>
                <a:gd name="connsiteX149" fmla="*/ 5482367 w 8653165"/>
                <a:gd name="connsiteY149" fmla="*/ 5533945 h 6425765"/>
                <a:gd name="connsiteX150" fmla="*/ 5595721 w 8653165"/>
                <a:gd name="connsiteY150" fmla="*/ 5473455 h 6425765"/>
                <a:gd name="connsiteX151" fmla="*/ 5566218 w 8653165"/>
                <a:gd name="connsiteY151" fmla="*/ 5417619 h 6425765"/>
                <a:gd name="connsiteX152" fmla="*/ 4836469 w 8653165"/>
                <a:gd name="connsiteY152" fmla="*/ 4977285 h 6425765"/>
                <a:gd name="connsiteX153" fmla="*/ 7223045 w 8653165"/>
                <a:gd name="connsiteY153" fmla="*/ 4752244 h 6425765"/>
                <a:gd name="connsiteX154" fmla="*/ 7041368 w 8653165"/>
                <a:gd name="connsiteY154" fmla="*/ 4849957 h 6425765"/>
                <a:gd name="connsiteX155" fmla="*/ 7303791 w 8653165"/>
                <a:gd name="connsiteY155" fmla="*/ 4894935 h 6425765"/>
                <a:gd name="connsiteX156" fmla="*/ 7252548 w 8653165"/>
                <a:gd name="connsiteY156" fmla="*/ 4808079 h 6425765"/>
                <a:gd name="connsiteX157" fmla="*/ 5042928 w 8653165"/>
                <a:gd name="connsiteY157" fmla="*/ 4752244 h 6425765"/>
                <a:gd name="connsiteX158" fmla="*/ 4861251 w 8653165"/>
                <a:gd name="connsiteY158" fmla="*/ 4849957 h 6425765"/>
                <a:gd name="connsiteX159" fmla="*/ 5123673 w 8653165"/>
                <a:gd name="connsiteY159" fmla="*/ 4894935 h 6425765"/>
                <a:gd name="connsiteX160" fmla="*/ 5072431 w 8653165"/>
                <a:gd name="connsiteY160" fmla="*/ 4808079 h 6425765"/>
                <a:gd name="connsiteX161" fmla="*/ 2862811 w 8653165"/>
                <a:gd name="connsiteY161" fmla="*/ 4752244 h 6425765"/>
                <a:gd name="connsiteX162" fmla="*/ 2681134 w 8653165"/>
                <a:gd name="connsiteY162" fmla="*/ 4849957 h 6425765"/>
                <a:gd name="connsiteX163" fmla="*/ 2945108 w 8653165"/>
                <a:gd name="connsiteY163" fmla="*/ 4894935 h 6425765"/>
                <a:gd name="connsiteX164" fmla="*/ 2892313 w 8653165"/>
                <a:gd name="connsiteY164" fmla="*/ 4808079 h 6425765"/>
                <a:gd name="connsiteX165" fmla="*/ 684247 w 8653165"/>
                <a:gd name="connsiteY165" fmla="*/ 4752244 h 6425765"/>
                <a:gd name="connsiteX166" fmla="*/ 502569 w 8653165"/>
                <a:gd name="connsiteY166" fmla="*/ 4849957 h 6425765"/>
                <a:gd name="connsiteX167" fmla="*/ 766543 w 8653165"/>
                <a:gd name="connsiteY167" fmla="*/ 4894935 h 6425765"/>
                <a:gd name="connsiteX168" fmla="*/ 713750 w 8653165"/>
                <a:gd name="connsiteY168" fmla="*/ 4808079 h 6425765"/>
                <a:gd name="connsiteX169" fmla="*/ 8095156 w 8653165"/>
                <a:gd name="connsiteY169" fmla="*/ 4295016 h 6425765"/>
                <a:gd name="connsiteX170" fmla="*/ 8070869 w 8653165"/>
                <a:gd name="connsiteY170" fmla="*/ 4302456 h 6425765"/>
                <a:gd name="connsiteX171" fmla="*/ 8014968 w 8653165"/>
                <a:gd name="connsiteY171" fmla="*/ 4331924 h 6425765"/>
                <a:gd name="connsiteX172" fmla="*/ 8044471 w 8653165"/>
                <a:gd name="connsiteY172" fmla="*/ 4387760 h 6425765"/>
                <a:gd name="connsiteX173" fmla="*/ 8131427 w 8653165"/>
                <a:gd name="connsiteY173" fmla="*/ 4414127 h 6425765"/>
                <a:gd name="connsiteX174" fmla="*/ 8187328 w 8653165"/>
                <a:gd name="connsiteY174" fmla="*/ 4384659 h 6425765"/>
                <a:gd name="connsiteX175" fmla="*/ 8157825 w 8653165"/>
                <a:gd name="connsiteY175" fmla="*/ 4328823 h 6425765"/>
                <a:gd name="connsiteX176" fmla="*/ 8095156 w 8653165"/>
                <a:gd name="connsiteY176" fmla="*/ 4295016 h 6425765"/>
                <a:gd name="connsiteX177" fmla="*/ 5916590 w 8653165"/>
                <a:gd name="connsiteY177" fmla="*/ 4295016 h 6425765"/>
                <a:gd name="connsiteX178" fmla="*/ 5892303 w 8653165"/>
                <a:gd name="connsiteY178" fmla="*/ 4302456 h 6425765"/>
                <a:gd name="connsiteX179" fmla="*/ 5836403 w 8653165"/>
                <a:gd name="connsiteY179" fmla="*/ 4331924 h 6425765"/>
                <a:gd name="connsiteX180" fmla="*/ 5865907 w 8653165"/>
                <a:gd name="connsiteY180" fmla="*/ 4387760 h 6425765"/>
                <a:gd name="connsiteX181" fmla="*/ 5952863 w 8653165"/>
                <a:gd name="connsiteY181" fmla="*/ 4414127 h 6425765"/>
                <a:gd name="connsiteX182" fmla="*/ 6008763 w 8653165"/>
                <a:gd name="connsiteY182" fmla="*/ 4384659 h 6425765"/>
                <a:gd name="connsiteX183" fmla="*/ 5979260 w 8653165"/>
                <a:gd name="connsiteY183" fmla="*/ 4328823 h 6425765"/>
                <a:gd name="connsiteX184" fmla="*/ 5916590 w 8653165"/>
                <a:gd name="connsiteY184" fmla="*/ 4295016 h 6425765"/>
                <a:gd name="connsiteX185" fmla="*/ 1556356 w 8653165"/>
                <a:gd name="connsiteY185" fmla="*/ 4293465 h 6425765"/>
                <a:gd name="connsiteX186" fmla="*/ 1532069 w 8653165"/>
                <a:gd name="connsiteY186" fmla="*/ 4300905 h 6425765"/>
                <a:gd name="connsiteX187" fmla="*/ 1476170 w 8653165"/>
                <a:gd name="connsiteY187" fmla="*/ 4330374 h 6425765"/>
                <a:gd name="connsiteX188" fmla="*/ 1505673 w 8653165"/>
                <a:gd name="connsiteY188" fmla="*/ 4386209 h 6425765"/>
                <a:gd name="connsiteX189" fmla="*/ 1592629 w 8653165"/>
                <a:gd name="connsiteY189" fmla="*/ 4412576 h 6425765"/>
                <a:gd name="connsiteX190" fmla="*/ 1648528 w 8653165"/>
                <a:gd name="connsiteY190" fmla="*/ 4383108 h 6425765"/>
                <a:gd name="connsiteX191" fmla="*/ 1619025 w 8653165"/>
                <a:gd name="connsiteY191" fmla="*/ 4327272 h 6425765"/>
                <a:gd name="connsiteX192" fmla="*/ 1556356 w 8653165"/>
                <a:gd name="connsiteY192" fmla="*/ 4293465 h 6425765"/>
                <a:gd name="connsiteX193" fmla="*/ 3743243 w 8653165"/>
                <a:gd name="connsiteY193" fmla="*/ 4293149 h 6425765"/>
                <a:gd name="connsiteX194" fmla="*/ 3713739 w 8653165"/>
                <a:gd name="connsiteY194" fmla="*/ 4300905 h 6425765"/>
                <a:gd name="connsiteX195" fmla="*/ 3657839 w 8653165"/>
                <a:gd name="connsiteY195" fmla="*/ 4330374 h 6425765"/>
                <a:gd name="connsiteX196" fmla="*/ 3687342 w 8653165"/>
                <a:gd name="connsiteY196" fmla="*/ 4386209 h 6425765"/>
                <a:gd name="connsiteX197" fmla="*/ 3743243 w 8653165"/>
                <a:gd name="connsiteY197" fmla="*/ 4420331 h 6425765"/>
                <a:gd name="connsiteX198" fmla="*/ 3772745 w 8653165"/>
                <a:gd name="connsiteY198" fmla="*/ 4412576 h 6425765"/>
                <a:gd name="connsiteX199" fmla="*/ 3828647 w 8653165"/>
                <a:gd name="connsiteY199" fmla="*/ 4383108 h 6425765"/>
                <a:gd name="connsiteX200" fmla="*/ 3799144 w 8653165"/>
                <a:gd name="connsiteY200" fmla="*/ 4327272 h 6425765"/>
                <a:gd name="connsiteX201" fmla="*/ 3743243 w 8653165"/>
                <a:gd name="connsiteY201" fmla="*/ 4293149 h 6425765"/>
                <a:gd name="connsiteX202" fmla="*/ 8071378 w 8653165"/>
                <a:gd name="connsiteY202" fmla="*/ 4039465 h 6425765"/>
                <a:gd name="connsiteX203" fmla="*/ 7949750 w 8653165"/>
                <a:gd name="connsiteY203" fmla="*/ 4076010 h 6425765"/>
                <a:gd name="connsiteX204" fmla="*/ 7101927 w 8653165"/>
                <a:gd name="connsiteY204" fmla="*/ 4527350 h 6425765"/>
                <a:gd name="connsiteX205" fmla="*/ 6254104 w 8653165"/>
                <a:gd name="connsiteY205" fmla="*/ 4978689 h 6425765"/>
                <a:gd name="connsiteX206" fmla="*/ 5299139 w 8653165"/>
                <a:gd name="connsiteY206" fmla="*/ 4688653 h 6425765"/>
                <a:gd name="connsiteX207" fmla="*/ 5269635 w 8653165"/>
                <a:gd name="connsiteY207" fmla="*/ 4632818 h 6425765"/>
                <a:gd name="connsiteX208" fmla="*/ 5156282 w 8653165"/>
                <a:gd name="connsiteY208" fmla="*/ 4693306 h 6425765"/>
                <a:gd name="connsiteX209" fmla="*/ 5185783 w 8653165"/>
                <a:gd name="connsiteY209" fmla="*/ 4750692 h 6425765"/>
                <a:gd name="connsiteX210" fmla="*/ 6313111 w 8653165"/>
                <a:gd name="connsiteY210" fmla="*/ 5093462 h 6425765"/>
                <a:gd name="connsiteX211" fmla="*/ 8010310 w 8653165"/>
                <a:gd name="connsiteY211" fmla="*/ 4189233 h 6425765"/>
                <a:gd name="connsiteX212" fmla="*/ 8271179 w 8653165"/>
                <a:gd name="connsiteY212" fmla="*/ 4268334 h 6425765"/>
                <a:gd name="connsiteX213" fmla="*/ 8300681 w 8653165"/>
                <a:gd name="connsiteY213" fmla="*/ 4324169 h 6425765"/>
                <a:gd name="connsiteX214" fmla="*/ 8412482 w 8653165"/>
                <a:gd name="connsiteY214" fmla="*/ 4263681 h 6425765"/>
                <a:gd name="connsiteX215" fmla="*/ 8382980 w 8653165"/>
                <a:gd name="connsiteY215" fmla="*/ 4207845 h 6425765"/>
                <a:gd name="connsiteX216" fmla="*/ 8071378 w 8653165"/>
                <a:gd name="connsiteY216" fmla="*/ 4039465 h 6425765"/>
                <a:gd name="connsiteX217" fmla="*/ 5892813 w 8653165"/>
                <a:gd name="connsiteY217" fmla="*/ 4039465 h 6425765"/>
                <a:gd name="connsiteX218" fmla="*/ 5771186 w 8653165"/>
                <a:gd name="connsiteY218" fmla="*/ 4076010 h 6425765"/>
                <a:gd name="connsiteX219" fmla="*/ 4923363 w 8653165"/>
                <a:gd name="connsiteY219" fmla="*/ 4527350 h 6425765"/>
                <a:gd name="connsiteX220" fmla="*/ 4075540 w 8653165"/>
                <a:gd name="connsiteY220" fmla="*/ 4978689 h 6425765"/>
                <a:gd name="connsiteX221" fmla="*/ 3743243 w 8653165"/>
                <a:gd name="connsiteY221" fmla="*/ 5060891 h 6425765"/>
                <a:gd name="connsiteX222" fmla="*/ 3120574 w 8653165"/>
                <a:gd name="connsiteY222" fmla="*/ 4688653 h 6425765"/>
                <a:gd name="connsiteX223" fmla="*/ 3091071 w 8653165"/>
                <a:gd name="connsiteY223" fmla="*/ 4632818 h 6425765"/>
                <a:gd name="connsiteX224" fmla="*/ 2977718 w 8653165"/>
                <a:gd name="connsiteY224" fmla="*/ 4693306 h 6425765"/>
                <a:gd name="connsiteX225" fmla="*/ 3007220 w 8653165"/>
                <a:gd name="connsiteY225" fmla="*/ 4750692 h 6425765"/>
                <a:gd name="connsiteX226" fmla="*/ 3741689 w 8653165"/>
                <a:gd name="connsiteY226" fmla="*/ 5191175 h 6425765"/>
                <a:gd name="connsiteX227" fmla="*/ 4134545 w 8653165"/>
                <a:gd name="connsiteY227" fmla="*/ 5093462 h 6425765"/>
                <a:gd name="connsiteX228" fmla="*/ 5831745 w 8653165"/>
                <a:gd name="connsiteY228" fmla="*/ 4189233 h 6425765"/>
                <a:gd name="connsiteX229" fmla="*/ 6092614 w 8653165"/>
                <a:gd name="connsiteY229" fmla="*/ 4268334 h 6425765"/>
                <a:gd name="connsiteX230" fmla="*/ 6122117 w 8653165"/>
                <a:gd name="connsiteY230" fmla="*/ 4324169 h 6425765"/>
                <a:gd name="connsiteX231" fmla="*/ 6233917 w 8653165"/>
                <a:gd name="connsiteY231" fmla="*/ 4263681 h 6425765"/>
                <a:gd name="connsiteX232" fmla="*/ 6204415 w 8653165"/>
                <a:gd name="connsiteY232" fmla="*/ 4207845 h 6425765"/>
                <a:gd name="connsiteX233" fmla="*/ 5892813 w 8653165"/>
                <a:gd name="connsiteY233" fmla="*/ 4039465 h 6425765"/>
                <a:gd name="connsiteX234" fmla="*/ 3740138 w 8653165"/>
                <a:gd name="connsiteY234" fmla="*/ 4037236 h 6425765"/>
                <a:gd name="connsiteX235" fmla="*/ 3589516 w 8653165"/>
                <a:gd name="connsiteY235" fmla="*/ 4074460 h 6425765"/>
                <a:gd name="connsiteX236" fmla="*/ 2741693 w 8653165"/>
                <a:gd name="connsiteY236" fmla="*/ 4525799 h 6425765"/>
                <a:gd name="connsiteX237" fmla="*/ 1893869 w 8653165"/>
                <a:gd name="connsiteY237" fmla="*/ 4977138 h 6425765"/>
                <a:gd name="connsiteX238" fmla="*/ 940457 w 8653165"/>
                <a:gd name="connsiteY238" fmla="*/ 4687102 h 6425765"/>
                <a:gd name="connsiteX239" fmla="*/ 910954 w 8653165"/>
                <a:gd name="connsiteY239" fmla="*/ 4631267 h 6425765"/>
                <a:gd name="connsiteX240" fmla="*/ 797599 w 8653165"/>
                <a:gd name="connsiteY240" fmla="*/ 4691755 h 6425765"/>
                <a:gd name="connsiteX241" fmla="*/ 827102 w 8653165"/>
                <a:gd name="connsiteY241" fmla="*/ 4749142 h 6425765"/>
                <a:gd name="connsiteX242" fmla="*/ 1954429 w 8653165"/>
                <a:gd name="connsiteY242" fmla="*/ 5091911 h 6425765"/>
                <a:gd name="connsiteX243" fmla="*/ 3651629 w 8653165"/>
                <a:gd name="connsiteY243" fmla="*/ 4189233 h 6425765"/>
                <a:gd name="connsiteX244" fmla="*/ 3741689 w 8653165"/>
                <a:gd name="connsiteY244" fmla="*/ 4165968 h 6425765"/>
                <a:gd name="connsiteX245" fmla="*/ 3909391 w 8653165"/>
                <a:gd name="connsiteY245" fmla="*/ 4266783 h 6425765"/>
                <a:gd name="connsiteX246" fmla="*/ 3938894 w 8653165"/>
                <a:gd name="connsiteY246" fmla="*/ 4322619 h 6425765"/>
                <a:gd name="connsiteX247" fmla="*/ 4052248 w 8653165"/>
                <a:gd name="connsiteY247" fmla="*/ 4262129 h 6425765"/>
                <a:gd name="connsiteX248" fmla="*/ 4022744 w 8653165"/>
                <a:gd name="connsiteY248" fmla="*/ 4206295 h 6425765"/>
                <a:gd name="connsiteX249" fmla="*/ 3740138 w 8653165"/>
                <a:gd name="connsiteY249" fmla="*/ 4037236 h 6425765"/>
                <a:gd name="connsiteX250" fmla="*/ 6719942 w 8653165"/>
                <a:gd name="connsiteY250" fmla="*/ 3820097 h 6425765"/>
                <a:gd name="connsiteX251" fmla="*/ 6771183 w 8653165"/>
                <a:gd name="connsiteY251" fmla="*/ 3906952 h 6425765"/>
                <a:gd name="connsiteX252" fmla="*/ 6800686 w 8653165"/>
                <a:gd name="connsiteY252" fmla="*/ 3962788 h 6425765"/>
                <a:gd name="connsiteX253" fmla="*/ 6982362 w 8653165"/>
                <a:gd name="connsiteY253" fmla="*/ 3865076 h 6425765"/>
                <a:gd name="connsiteX254" fmla="*/ 6719942 w 8653165"/>
                <a:gd name="connsiteY254" fmla="*/ 3820097 h 6425765"/>
                <a:gd name="connsiteX255" fmla="*/ 181141 w 8653165"/>
                <a:gd name="connsiteY255" fmla="*/ 3820097 h 6425765"/>
                <a:gd name="connsiteX256" fmla="*/ 232384 w 8653165"/>
                <a:gd name="connsiteY256" fmla="*/ 3906952 h 6425765"/>
                <a:gd name="connsiteX257" fmla="*/ 261886 w 8653165"/>
                <a:gd name="connsiteY257" fmla="*/ 3962788 h 6425765"/>
                <a:gd name="connsiteX258" fmla="*/ 443563 w 8653165"/>
                <a:gd name="connsiteY258" fmla="*/ 3865076 h 6425765"/>
                <a:gd name="connsiteX259" fmla="*/ 181141 w 8653165"/>
                <a:gd name="connsiteY259" fmla="*/ 3820097 h 6425765"/>
                <a:gd name="connsiteX260" fmla="*/ 4538271 w 8653165"/>
                <a:gd name="connsiteY260" fmla="*/ 3818546 h 6425765"/>
                <a:gd name="connsiteX261" fmla="*/ 4591066 w 8653165"/>
                <a:gd name="connsiteY261" fmla="*/ 3905401 h 6425765"/>
                <a:gd name="connsiteX262" fmla="*/ 4620569 w 8653165"/>
                <a:gd name="connsiteY262" fmla="*/ 3961237 h 6425765"/>
                <a:gd name="connsiteX263" fmla="*/ 4802245 w 8653165"/>
                <a:gd name="connsiteY263" fmla="*/ 3863525 h 6425765"/>
                <a:gd name="connsiteX264" fmla="*/ 4538271 w 8653165"/>
                <a:gd name="connsiteY264" fmla="*/ 3818546 h 6425765"/>
                <a:gd name="connsiteX265" fmla="*/ 2359707 w 8653165"/>
                <a:gd name="connsiteY265" fmla="*/ 3818546 h 6425765"/>
                <a:gd name="connsiteX266" fmla="*/ 2412502 w 8653165"/>
                <a:gd name="connsiteY266" fmla="*/ 3905401 h 6425765"/>
                <a:gd name="connsiteX267" fmla="*/ 2442005 w 8653165"/>
                <a:gd name="connsiteY267" fmla="*/ 3961237 h 6425765"/>
                <a:gd name="connsiteX268" fmla="*/ 2623681 w 8653165"/>
                <a:gd name="connsiteY268" fmla="*/ 3863525 h 6425765"/>
                <a:gd name="connsiteX269" fmla="*/ 2359707 w 8653165"/>
                <a:gd name="connsiteY269" fmla="*/ 3818546 h 6425765"/>
                <a:gd name="connsiteX270" fmla="*/ 5951725 w 8653165"/>
                <a:gd name="connsiteY270" fmla="*/ 3782974 h 6425765"/>
                <a:gd name="connsiteX271" fmla="*/ 5867945 w 8653165"/>
                <a:gd name="connsiteY271" fmla="*/ 3784351 h 6425765"/>
                <a:gd name="connsiteX272" fmla="*/ 5648516 w 8653165"/>
                <a:gd name="connsiteY272" fmla="*/ 3849565 h 6425765"/>
                <a:gd name="connsiteX273" fmla="*/ 4800692 w 8653165"/>
                <a:gd name="connsiteY273" fmla="*/ 4300905 h 6425765"/>
                <a:gd name="connsiteX274" fmla="*/ 3952869 w 8653165"/>
                <a:gd name="connsiteY274" fmla="*/ 4752244 h 6425765"/>
                <a:gd name="connsiteX275" fmla="*/ 3741689 w 8653165"/>
                <a:gd name="connsiteY275" fmla="*/ 4804978 h 6425765"/>
                <a:gd name="connsiteX276" fmla="*/ 3345728 w 8653165"/>
                <a:gd name="connsiteY276" fmla="*/ 4567676 h 6425765"/>
                <a:gd name="connsiteX277" fmla="*/ 3316225 w 8653165"/>
                <a:gd name="connsiteY277" fmla="*/ 4511840 h 6425765"/>
                <a:gd name="connsiteX278" fmla="*/ 3202872 w 8653165"/>
                <a:gd name="connsiteY278" fmla="*/ 4572328 h 6425765"/>
                <a:gd name="connsiteX279" fmla="*/ 3232376 w 8653165"/>
                <a:gd name="connsiteY279" fmla="*/ 4628164 h 6425765"/>
                <a:gd name="connsiteX280" fmla="*/ 3741689 w 8653165"/>
                <a:gd name="connsiteY280" fmla="*/ 4933710 h 6425765"/>
                <a:gd name="connsiteX281" fmla="*/ 4013428 w 8653165"/>
                <a:gd name="connsiteY281" fmla="*/ 4865467 h 6425765"/>
                <a:gd name="connsiteX282" fmla="*/ 5710628 w 8653165"/>
                <a:gd name="connsiteY282" fmla="*/ 3961237 h 6425765"/>
                <a:gd name="connsiteX283" fmla="*/ 6317768 w 8653165"/>
                <a:gd name="connsiteY283" fmla="*/ 4145805 h 6425765"/>
                <a:gd name="connsiteX284" fmla="*/ 6347272 w 8653165"/>
                <a:gd name="connsiteY284" fmla="*/ 4203192 h 6425765"/>
                <a:gd name="connsiteX285" fmla="*/ 6459072 w 8653165"/>
                <a:gd name="connsiteY285" fmla="*/ 4142704 h 6425765"/>
                <a:gd name="connsiteX286" fmla="*/ 6429569 w 8653165"/>
                <a:gd name="connsiteY286" fmla="*/ 4086868 h 6425765"/>
                <a:gd name="connsiteX287" fmla="*/ 5951725 w 8653165"/>
                <a:gd name="connsiteY287" fmla="*/ 3782974 h 6425765"/>
                <a:gd name="connsiteX288" fmla="*/ 8133396 w 8653165"/>
                <a:gd name="connsiteY288" fmla="*/ 3781423 h 6425765"/>
                <a:gd name="connsiteX289" fmla="*/ 8049615 w 8653165"/>
                <a:gd name="connsiteY289" fmla="*/ 3782801 h 6425765"/>
                <a:gd name="connsiteX290" fmla="*/ 7830187 w 8653165"/>
                <a:gd name="connsiteY290" fmla="*/ 3848015 h 6425765"/>
                <a:gd name="connsiteX291" fmla="*/ 6132986 w 8653165"/>
                <a:gd name="connsiteY291" fmla="*/ 4752244 h 6425765"/>
                <a:gd name="connsiteX292" fmla="*/ 5525845 w 8653165"/>
                <a:gd name="connsiteY292" fmla="*/ 4567676 h 6425765"/>
                <a:gd name="connsiteX293" fmla="*/ 5496343 w 8653165"/>
                <a:gd name="connsiteY293" fmla="*/ 4511840 h 6425765"/>
                <a:gd name="connsiteX294" fmla="*/ 5382989 w 8653165"/>
                <a:gd name="connsiteY294" fmla="*/ 4572328 h 6425765"/>
                <a:gd name="connsiteX295" fmla="*/ 5412492 w 8653165"/>
                <a:gd name="connsiteY295" fmla="*/ 4628164 h 6425765"/>
                <a:gd name="connsiteX296" fmla="*/ 6193545 w 8653165"/>
                <a:gd name="connsiteY296" fmla="*/ 4865467 h 6425765"/>
                <a:gd name="connsiteX297" fmla="*/ 7890745 w 8653165"/>
                <a:gd name="connsiteY297" fmla="*/ 3959686 h 6425765"/>
                <a:gd name="connsiteX298" fmla="*/ 8497886 w 8653165"/>
                <a:gd name="connsiteY298" fmla="*/ 4144255 h 6425765"/>
                <a:gd name="connsiteX299" fmla="*/ 8527389 w 8653165"/>
                <a:gd name="connsiteY299" fmla="*/ 4201641 h 6425765"/>
                <a:gd name="connsiteX300" fmla="*/ 8640742 w 8653165"/>
                <a:gd name="connsiteY300" fmla="*/ 4141152 h 6425765"/>
                <a:gd name="connsiteX301" fmla="*/ 8611240 w 8653165"/>
                <a:gd name="connsiteY301" fmla="*/ 4085317 h 6425765"/>
                <a:gd name="connsiteX302" fmla="*/ 8133396 w 8653165"/>
                <a:gd name="connsiteY302" fmla="*/ 3781423 h 6425765"/>
                <a:gd name="connsiteX303" fmla="*/ 3743243 w 8653165"/>
                <a:gd name="connsiteY303" fmla="*/ 3778220 h 6425765"/>
                <a:gd name="connsiteX304" fmla="*/ 3471504 w 8653165"/>
                <a:gd name="connsiteY304" fmla="*/ 3846464 h 6425765"/>
                <a:gd name="connsiteX305" fmla="*/ 1774305 w 8653165"/>
                <a:gd name="connsiteY305" fmla="*/ 4750692 h 6425765"/>
                <a:gd name="connsiteX306" fmla="*/ 1167163 w 8653165"/>
                <a:gd name="connsiteY306" fmla="*/ 4566124 h 6425765"/>
                <a:gd name="connsiteX307" fmla="*/ 1137659 w 8653165"/>
                <a:gd name="connsiteY307" fmla="*/ 4510289 h 6425765"/>
                <a:gd name="connsiteX308" fmla="*/ 1024306 w 8653165"/>
                <a:gd name="connsiteY308" fmla="*/ 4570778 h 6425765"/>
                <a:gd name="connsiteX309" fmla="*/ 1053809 w 8653165"/>
                <a:gd name="connsiteY309" fmla="*/ 4626613 h 6425765"/>
                <a:gd name="connsiteX310" fmla="*/ 1834863 w 8653165"/>
                <a:gd name="connsiteY310" fmla="*/ 4863915 h 6425765"/>
                <a:gd name="connsiteX311" fmla="*/ 2682686 w 8653165"/>
                <a:gd name="connsiteY311" fmla="*/ 4412576 h 6425765"/>
                <a:gd name="connsiteX312" fmla="*/ 3530510 w 8653165"/>
                <a:gd name="connsiteY312" fmla="*/ 3961237 h 6425765"/>
                <a:gd name="connsiteX313" fmla="*/ 3741689 w 8653165"/>
                <a:gd name="connsiteY313" fmla="*/ 3908504 h 6425765"/>
                <a:gd name="connsiteX314" fmla="*/ 4139204 w 8653165"/>
                <a:gd name="connsiteY314" fmla="*/ 4142704 h 6425765"/>
                <a:gd name="connsiteX315" fmla="*/ 4168707 w 8653165"/>
                <a:gd name="connsiteY315" fmla="*/ 4200090 h 6425765"/>
                <a:gd name="connsiteX316" fmla="*/ 4282061 w 8653165"/>
                <a:gd name="connsiteY316" fmla="*/ 4139601 h 6425765"/>
                <a:gd name="connsiteX317" fmla="*/ 4252557 w 8653165"/>
                <a:gd name="connsiteY317" fmla="*/ 4083765 h 6425765"/>
                <a:gd name="connsiteX318" fmla="*/ 3743243 w 8653165"/>
                <a:gd name="connsiteY318" fmla="*/ 3778220 h 6425765"/>
                <a:gd name="connsiteX319" fmla="*/ 3743243 w 8653165"/>
                <a:gd name="connsiteY319" fmla="*/ 3525408 h 6425765"/>
                <a:gd name="connsiteX320" fmla="*/ 3350388 w 8653165"/>
                <a:gd name="connsiteY320" fmla="*/ 3623121 h 6425765"/>
                <a:gd name="connsiteX321" fmla="*/ 2502562 w 8653165"/>
                <a:gd name="connsiteY321" fmla="*/ 4074460 h 6425765"/>
                <a:gd name="connsiteX322" fmla="*/ 1654739 w 8653165"/>
                <a:gd name="connsiteY322" fmla="*/ 4525799 h 6425765"/>
                <a:gd name="connsiteX323" fmla="*/ 1393871 w 8653165"/>
                <a:gd name="connsiteY323" fmla="*/ 4446699 h 6425765"/>
                <a:gd name="connsiteX324" fmla="*/ 1364368 w 8653165"/>
                <a:gd name="connsiteY324" fmla="*/ 4390863 h 6425765"/>
                <a:gd name="connsiteX325" fmla="*/ 1251015 w 8653165"/>
                <a:gd name="connsiteY325" fmla="*/ 4451351 h 6425765"/>
                <a:gd name="connsiteX326" fmla="*/ 1280517 w 8653165"/>
                <a:gd name="connsiteY326" fmla="*/ 4507187 h 6425765"/>
                <a:gd name="connsiteX327" fmla="*/ 1713746 w 8653165"/>
                <a:gd name="connsiteY327" fmla="*/ 4639022 h 6425765"/>
                <a:gd name="connsiteX328" fmla="*/ 2561569 w 8653165"/>
                <a:gd name="connsiteY328" fmla="*/ 4187683 h 6425765"/>
                <a:gd name="connsiteX329" fmla="*/ 3409393 w 8653165"/>
                <a:gd name="connsiteY329" fmla="*/ 3734792 h 6425765"/>
                <a:gd name="connsiteX330" fmla="*/ 3741689 w 8653165"/>
                <a:gd name="connsiteY330" fmla="*/ 3652589 h 6425765"/>
                <a:gd name="connsiteX331" fmla="*/ 4365911 w 8653165"/>
                <a:gd name="connsiteY331" fmla="*/ 4026379 h 6425765"/>
                <a:gd name="connsiteX332" fmla="*/ 4395414 w 8653165"/>
                <a:gd name="connsiteY332" fmla="*/ 4082215 h 6425765"/>
                <a:gd name="connsiteX333" fmla="*/ 4508768 w 8653165"/>
                <a:gd name="connsiteY333" fmla="*/ 4021726 h 6425765"/>
                <a:gd name="connsiteX334" fmla="*/ 4479266 w 8653165"/>
                <a:gd name="connsiteY334" fmla="*/ 3965890 h 6425765"/>
                <a:gd name="connsiteX335" fmla="*/ 3743243 w 8653165"/>
                <a:gd name="connsiteY335" fmla="*/ 3525408 h 6425765"/>
                <a:gd name="connsiteX336" fmla="*/ 5926758 w 8653165"/>
                <a:gd name="connsiteY336" fmla="*/ 3524868 h 6425765"/>
                <a:gd name="connsiteX337" fmla="*/ 5527397 w 8653165"/>
                <a:gd name="connsiteY337" fmla="*/ 3623121 h 6425765"/>
                <a:gd name="connsiteX338" fmla="*/ 4679575 w 8653165"/>
                <a:gd name="connsiteY338" fmla="*/ 4074460 h 6425765"/>
                <a:gd name="connsiteX339" fmla="*/ 3831752 w 8653165"/>
                <a:gd name="connsiteY339" fmla="*/ 4525799 h 6425765"/>
                <a:gd name="connsiteX340" fmla="*/ 3741689 w 8653165"/>
                <a:gd name="connsiteY340" fmla="*/ 4549064 h 6425765"/>
                <a:gd name="connsiteX341" fmla="*/ 3572437 w 8653165"/>
                <a:gd name="connsiteY341" fmla="*/ 4446699 h 6425765"/>
                <a:gd name="connsiteX342" fmla="*/ 3542932 w 8653165"/>
                <a:gd name="connsiteY342" fmla="*/ 4390863 h 6425765"/>
                <a:gd name="connsiteX343" fmla="*/ 3429579 w 8653165"/>
                <a:gd name="connsiteY343" fmla="*/ 4451351 h 6425765"/>
                <a:gd name="connsiteX344" fmla="*/ 3460634 w 8653165"/>
                <a:gd name="connsiteY344" fmla="*/ 4507187 h 6425765"/>
                <a:gd name="connsiteX345" fmla="*/ 3743243 w 8653165"/>
                <a:gd name="connsiteY345" fmla="*/ 4676246 h 6425765"/>
                <a:gd name="connsiteX346" fmla="*/ 3893863 w 8653165"/>
                <a:gd name="connsiteY346" fmla="*/ 4639022 h 6425765"/>
                <a:gd name="connsiteX347" fmla="*/ 4741687 w 8653165"/>
                <a:gd name="connsiteY347" fmla="*/ 4187683 h 6425765"/>
                <a:gd name="connsiteX348" fmla="*/ 5591063 w 8653165"/>
                <a:gd name="connsiteY348" fmla="*/ 3736343 h 6425765"/>
                <a:gd name="connsiteX349" fmla="*/ 6544476 w 8653165"/>
                <a:gd name="connsiteY349" fmla="*/ 4026379 h 6425765"/>
                <a:gd name="connsiteX350" fmla="*/ 6573978 w 8653165"/>
                <a:gd name="connsiteY350" fmla="*/ 4082215 h 6425765"/>
                <a:gd name="connsiteX351" fmla="*/ 6687333 w 8653165"/>
                <a:gd name="connsiteY351" fmla="*/ 4021726 h 6425765"/>
                <a:gd name="connsiteX352" fmla="*/ 6657830 w 8653165"/>
                <a:gd name="connsiteY352" fmla="*/ 3965890 h 6425765"/>
                <a:gd name="connsiteX353" fmla="*/ 5926758 w 8653165"/>
                <a:gd name="connsiteY353" fmla="*/ 3524868 h 6425765"/>
                <a:gd name="connsiteX354" fmla="*/ 8313103 w 8653165"/>
                <a:gd name="connsiteY354" fmla="*/ 3300514 h 6425765"/>
                <a:gd name="connsiteX355" fmla="*/ 8129875 w 8653165"/>
                <a:gd name="connsiteY355" fmla="*/ 3398226 h 6425765"/>
                <a:gd name="connsiteX356" fmla="*/ 8393849 w 8653165"/>
                <a:gd name="connsiteY356" fmla="*/ 3443205 h 6425765"/>
                <a:gd name="connsiteX357" fmla="*/ 8342607 w 8653165"/>
                <a:gd name="connsiteY357" fmla="*/ 3356350 h 6425765"/>
                <a:gd name="connsiteX358" fmla="*/ 1772751 w 8653165"/>
                <a:gd name="connsiteY358" fmla="*/ 3300514 h 6425765"/>
                <a:gd name="connsiteX359" fmla="*/ 1591075 w 8653165"/>
                <a:gd name="connsiteY359" fmla="*/ 3398226 h 6425765"/>
                <a:gd name="connsiteX360" fmla="*/ 1855051 w 8653165"/>
                <a:gd name="connsiteY360" fmla="*/ 3443205 h 6425765"/>
                <a:gd name="connsiteX361" fmla="*/ 1802255 w 8653165"/>
                <a:gd name="connsiteY361" fmla="*/ 3356350 h 6425765"/>
                <a:gd name="connsiteX362" fmla="*/ 6132986 w 8653165"/>
                <a:gd name="connsiteY362" fmla="*/ 3298963 h 6425765"/>
                <a:gd name="connsiteX363" fmla="*/ 5951311 w 8653165"/>
                <a:gd name="connsiteY363" fmla="*/ 3396676 h 6425765"/>
                <a:gd name="connsiteX364" fmla="*/ 6213732 w 8653165"/>
                <a:gd name="connsiteY364" fmla="*/ 3441654 h 6425765"/>
                <a:gd name="connsiteX365" fmla="*/ 6162489 w 8653165"/>
                <a:gd name="connsiteY365" fmla="*/ 3354798 h 6425765"/>
                <a:gd name="connsiteX366" fmla="*/ 3952869 w 8653165"/>
                <a:gd name="connsiteY366" fmla="*/ 3298963 h 6425765"/>
                <a:gd name="connsiteX367" fmla="*/ 3771193 w 8653165"/>
                <a:gd name="connsiteY367" fmla="*/ 3396676 h 6425765"/>
                <a:gd name="connsiteX368" fmla="*/ 4033614 w 8653165"/>
                <a:gd name="connsiteY368" fmla="*/ 3441654 h 6425765"/>
                <a:gd name="connsiteX369" fmla="*/ 3982372 w 8653165"/>
                <a:gd name="connsiteY369" fmla="*/ 3354798 h 6425765"/>
                <a:gd name="connsiteX370" fmla="*/ 7005097 w 8653165"/>
                <a:gd name="connsiteY370" fmla="*/ 2841735 h 6425765"/>
                <a:gd name="connsiteX371" fmla="*/ 6980810 w 8653165"/>
                <a:gd name="connsiteY371" fmla="*/ 2849175 h 6425765"/>
                <a:gd name="connsiteX372" fmla="*/ 6924909 w 8653165"/>
                <a:gd name="connsiteY372" fmla="*/ 2878644 h 6425765"/>
                <a:gd name="connsiteX373" fmla="*/ 6954412 w 8653165"/>
                <a:gd name="connsiteY373" fmla="*/ 2934479 h 6425765"/>
                <a:gd name="connsiteX374" fmla="*/ 7041368 w 8653165"/>
                <a:gd name="connsiteY374" fmla="*/ 2960846 h 6425765"/>
                <a:gd name="connsiteX375" fmla="*/ 7097269 w 8653165"/>
                <a:gd name="connsiteY375" fmla="*/ 2932929 h 6425765"/>
                <a:gd name="connsiteX376" fmla="*/ 7067766 w 8653165"/>
                <a:gd name="connsiteY376" fmla="*/ 2875542 h 6425765"/>
                <a:gd name="connsiteX377" fmla="*/ 7005097 w 8653165"/>
                <a:gd name="connsiteY377" fmla="*/ 2841735 h 6425765"/>
                <a:gd name="connsiteX378" fmla="*/ 4826532 w 8653165"/>
                <a:gd name="connsiteY378" fmla="*/ 2841735 h 6425765"/>
                <a:gd name="connsiteX379" fmla="*/ 4802245 w 8653165"/>
                <a:gd name="connsiteY379" fmla="*/ 2849175 h 6425765"/>
                <a:gd name="connsiteX380" fmla="*/ 4746344 w 8653165"/>
                <a:gd name="connsiteY380" fmla="*/ 2878644 h 6425765"/>
                <a:gd name="connsiteX381" fmla="*/ 4775848 w 8653165"/>
                <a:gd name="connsiteY381" fmla="*/ 2934479 h 6425765"/>
                <a:gd name="connsiteX382" fmla="*/ 4862804 w 8653165"/>
                <a:gd name="connsiteY382" fmla="*/ 2960846 h 6425765"/>
                <a:gd name="connsiteX383" fmla="*/ 4918704 w 8653165"/>
                <a:gd name="connsiteY383" fmla="*/ 2931378 h 6425765"/>
                <a:gd name="connsiteX384" fmla="*/ 4889201 w 8653165"/>
                <a:gd name="connsiteY384" fmla="*/ 2875542 h 6425765"/>
                <a:gd name="connsiteX385" fmla="*/ 4826532 w 8653165"/>
                <a:gd name="connsiteY385" fmla="*/ 2841735 h 6425765"/>
                <a:gd name="connsiteX386" fmla="*/ 2646414 w 8653165"/>
                <a:gd name="connsiteY386" fmla="*/ 2841735 h 6425765"/>
                <a:gd name="connsiteX387" fmla="*/ 2622128 w 8653165"/>
                <a:gd name="connsiteY387" fmla="*/ 2849175 h 6425765"/>
                <a:gd name="connsiteX388" fmla="*/ 2566228 w 8653165"/>
                <a:gd name="connsiteY388" fmla="*/ 2878644 h 6425765"/>
                <a:gd name="connsiteX389" fmla="*/ 2595730 w 8653165"/>
                <a:gd name="connsiteY389" fmla="*/ 2936031 h 6425765"/>
                <a:gd name="connsiteX390" fmla="*/ 2682686 w 8653165"/>
                <a:gd name="connsiteY390" fmla="*/ 2962398 h 6425765"/>
                <a:gd name="connsiteX391" fmla="*/ 2738587 w 8653165"/>
                <a:gd name="connsiteY391" fmla="*/ 2932929 h 6425765"/>
                <a:gd name="connsiteX392" fmla="*/ 2709085 w 8653165"/>
                <a:gd name="connsiteY392" fmla="*/ 2875542 h 6425765"/>
                <a:gd name="connsiteX393" fmla="*/ 2646414 w 8653165"/>
                <a:gd name="connsiteY393" fmla="*/ 2841735 h 6425765"/>
                <a:gd name="connsiteX394" fmla="*/ 466297 w 8653165"/>
                <a:gd name="connsiteY394" fmla="*/ 2841735 h 6425765"/>
                <a:gd name="connsiteX395" fmla="*/ 442010 w 8653165"/>
                <a:gd name="connsiteY395" fmla="*/ 2849175 h 6425765"/>
                <a:gd name="connsiteX396" fmla="*/ 386110 w 8653165"/>
                <a:gd name="connsiteY396" fmla="*/ 2878644 h 6425765"/>
                <a:gd name="connsiteX397" fmla="*/ 415613 w 8653165"/>
                <a:gd name="connsiteY397" fmla="*/ 2936031 h 6425765"/>
                <a:gd name="connsiteX398" fmla="*/ 502569 w 8653165"/>
                <a:gd name="connsiteY398" fmla="*/ 2962398 h 6425765"/>
                <a:gd name="connsiteX399" fmla="*/ 558470 w 8653165"/>
                <a:gd name="connsiteY399" fmla="*/ 2932929 h 6425765"/>
                <a:gd name="connsiteX400" fmla="*/ 528966 w 8653165"/>
                <a:gd name="connsiteY400" fmla="*/ 2875542 h 6425765"/>
                <a:gd name="connsiteX401" fmla="*/ 466297 w 8653165"/>
                <a:gd name="connsiteY401" fmla="*/ 2841735 h 6425765"/>
                <a:gd name="connsiteX402" fmla="*/ 6982872 w 8653165"/>
                <a:gd name="connsiteY402" fmla="*/ 2586185 h 6425765"/>
                <a:gd name="connsiteX403" fmla="*/ 6861245 w 8653165"/>
                <a:gd name="connsiteY403" fmla="*/ 2622730 h 6425765"/>
                <a:gd name="connsiteX404" fmla="*/ 6013421 w 8653165"/>
                <a:gd name="connsiteY404" fmla="*/ 3074070 h 6425765"/>
                <a:gd name="connsiteX405" fmla="*/ 5165597 w 8653165"/>
                <a:gd name="connsiteY405" fmla="*/ 3525408 h 6425765"/>
                <a:gd name="connsiteX406" fmla="*/ 4212185 w 8653165"/>
                <a:gd name="connsiteY406" fmla="*/ 3235373 h 6425765"/>
                <a:gd name="connsiteX407" fmla="*/ 4182682 w 8653165"/>
                <a:gd name="connsiteY407" fmla="*/ 3179537 h 6425765"/>
                <a:gd name="connsiteX408" fmla="*/ 4069329 w 8653165"/>
                <a:gd name="connsiteY408" fmla="*/ 3240025 h 6425765"/>
                <a:gd name="connsiteX409" fmla="*/ 4098832 w 8653165"/>
                <a:gd name="connsiteY409" fmla="*/ 3295861 h 6425765"/>
                <a:gd name="connsiteX410" fmla="*/ 5226157 w 8653165"/>
                <a:gd name="connsiteY410" fmla="*/ 3638630 h 6425765"/>
                <a:gd name="connsiteX411" fmla="*/ 6073980 w 8653165"/>
                <a:gd name="connsiteY411" fmla="*/ 3187291 h 6425765"/>
                <a:gd name="connsiteX412" fmla="*/ 6921804 w 8653165"/>
                <a:gd name="connsiteY412" fmla="*/ 2735952 h 6425765"/>
                <a:gd name="connsiteX413" fmla="*/ 7182673 w 8653165"/>
                <a:gd name="connsiteY413" fmla="*/ 2815053 h 6425765"/>
                <a:gd name="connsiteX414" fmla="*/ 7212175 w 8653165"/>
                <a:gd name="connsiteY414" fmla="*/ 2870889 h 6425765"/>
                <a:gd name="connsiteX415" fmla="*/ 7323977 w 8653165"/>
                <a:gd name="connsiteY415" fmla="*/ 2810400 h 6425765"/>
                <a:gd name="connsiteX416" fmla="*/ 7294474 w 8653165"/>
                <a:gd name="connsiteY416" fmla="*/ 2754565 h 6425765"/>
                <a:gd name="connsiteX417" fmla="*/ 6982872 w 8653165"/>
                <a:gd name="connsiteY417" fmla="*/ 2586185 h 6425765"/>
                <a:gd name="connsiteX418" fmla="*/ 4804308 w 8653165"/>
                <a:gd name="connsiteY418" fmla="*/ 2586185 h 6425765"/>
                <a:gd name="connsiteX419" fmla="*/ 4682681 w 8653165"/>
                <a:gd name="connsiteY419" fmla="*/ 2622730 h 6425765"/>
                <a:gd name="connsiteX420" fmla="*/ 3743243 w 8653165"/>
                <a:gd name="connsiteY420" fmla="*/ 3123701 h 6425765"/>
                <a:gd name="connsiteX421" fmla="*/ 2985481 w 8653165"/>
                <a:gd name="connsiteY421" fmla="*/ 3526959 h 6425765"/>
                <a:gd name="connsiteX422" fmla="*/ 2032068 w 8653165"/>
                <a:gd name="connsiteY422" fmla="*/ 3236923 h 6425765"/>
                <a:gd name="connsiteX423" fmla="*/ 2002565 w 8653165"/>
                <a:gd name="connsiteY423" fmla="*/ 3181087 h 6425765"/>
                <a:gd name="connsiteX424" fmla="*/ 1889210 w 8653165"/>
                <a:gd name="connsiteY424" fmla="*/ 3241577 h 6425765"/>
                <a:gd name="connsiteX425" fmla="*/ 1918714 w 8653165"/>
                <a:gd name="connsiteY425" fmla="*/ 3297412 h 6425765"/>
                <a:gd name="connsiteX426" fmla="*/ 3046041 w 8653165"/>
                <a:gd name="connsiteY426" fmla="*/ 3640181 h 6425765"/>
                <a:gd name="connsiteX427" fmla="*/ 3743243 w 8653165"/>
                <a:gd name="connsiteY427" fmla="*/ 3267943 h 6425765"/>
                <a:gd name="connsiteX428" fmla="*/ 3893863 w 8653165"/>
                <a:gd name="connsiteY428" fmla="*/ 3187291 h 6425765"/>
                <a:gd name="connsiteX429" fmla="*/ 4741687 w 8653165"/>
                <a:gd name="connsiteY429" fmla="*/ 2735952 h 6425765"/>
                <a:gd name="connsiteX430" fmla="*/ 5002555 w 8653165"/>
                <a:gd name="connsiteY430" fmla="*/ 2815053 h 6425765"/>
                <a:gd name="connsiteX431" fmla="*/ 5032058 w 8653165"/>
                <a:gd name="connsiteY431" fmla="*/ 2870889 h 6425765"/>
                <a:gd name="connsiteX432" fmla="*/ 5145412 w 8653165"/>
                <a:gd name="connsiteY432" fmla="*/ 2810400 h 6425765"/>
                <a:gd name="connsiteX433" fmla="*/ 5115909 w 8653165"/>
                <a:gd name="connsiteY433" fmla="*/ 2754565 h 6425765"/>
                <a:gd name="connsiteX434" fmla="*/ 4804308 w 8653165"/>
                <a:gd name="connsiteY434" fmla="*/ 2586185 h 6425765"/>
                <a:gd name="connsiteX435" fmla="*/ 7810000 w 8653165"/>
                <a:gd name="connsiteY435" fmla="*/ 2366816 h 6425765"/>
                <a:gd name="connsiteX436" fmla="*/ 7861242 w 8653165"/>
                <a:gd name="connsiteY436" fmla="*/ 2453672 h 6425765"/>
                <a:gd name="connsiteX437" fmla="*/ 7890745 w 8653165"/>
                <a:gd name="connsiteY437" fmla="*/ 2509507 h 6425765"/>
                <a:gd name="connsiteX438" fmla="*/ 8072422 w 8653165"/>
                <a:gd name="connsiteY438" fmla="*/ 2411795 h 6425765"/>
                <a:gd name="connsiteX439" fmla="*/ 7810000 w 8653165"/>
                <a:gd name="connsiteY439" fmla="*/ 2366816 h 6425765"/>
                <a:gd name="connsiteX440" fmla="*/ 5628329 w 8653165"/>
                <a:gd name="connsiteY440" fmla="*/ 2366816 h 6425765"/>
                <a:gd name="connsiteX441" fmla="*/ 5681124 w 8653165"/>
                <a:gd name="connsiteY441" fmla="*/ 2453672 h 6425765"/>
                <a:gd name="connsiteX442" fmla="*/ 5710628 w 8653165"/>
                <a:gd name="connsiteY442" fmla="*/ 2509507 h 6425765"/>
                <a:gd name="connsiteX443" fmla="*/ 5892303 w 8653165"/>
                <a:gd name="connsiteY443" fmla="*/ 2411795 h 6425765"/>
                <a:gd name="connsiteX444" fmla="*/ 5628329 w 8653165"/>
                <a:gd name="connsiteY444" fmla="*/ 2366816 h 6425765"/>
                <a:gd name="connsiteX445" fmla="*/ 3448213 w 8653165"/>
                <a:gd name="connsiteY445" fmla="*/ 2366816 h 6425765"/>
                <a:gd name="connsiteX446" fmla="*/ 3501008 w 8653165"/>
                <a:gd name="connsiteY446" fmla="*/ 2453672 h 6425765"/>
                <a:gd name="connsiteX447" fmla="*/ 3530510 w 8653165"/>
                <a:gd name="connsiteY447" fmla="*/ 2509507 h 6425765"/>
                <a:gd name="connsiteX448" fmla="*/ 3712187 w 8653165"/>
                <a:gd name="connsiteY448" fmla="*/ 2411795 h 6425765"/>
                <a:gd name="connsiteX449" fmla="*/ 3448213 w 8653165"/>
                <a:gd name="connsiteY449" fmla="*/ 2366816 h 6425765"/>
                <a:gd name="connsiteX450" fmla="*/ 1269647 w 8653165"/>
                <a:gd name="connsiteY450" fmla="*/ 2366816 h 6425765"/>
                <a:gd name="connsiteX451" fmla="*/ 1322443 w 8653165"/>
                <a:gd name="connsiteY451" fmla="*/ 2453672 h 6425765"/>
                <a:gd name="connsiteX452" fmla="*/ 1351946 w 8653165"/>
                <a:gd name="connsiteY452" fmla="*/ 2509507 h 6425765"/>
                <a:gd name="connsiteX453" fmla="*/ 1533623 w 8653165"/>
                <a:gd name="connsiteY453" fmla="*/ 2411795 h 6425765"/>
                <a:gd name="connsiteX454" fmla="*/ 1269647 w 8653165"/>
                <a:gd name="connsiteY454" fmla="*/ 2366816 h 6425765"/>
                <a:gd name="connsiteX455" fmla="*/ 7041784 w 8653165"/>
                <a:gd name="connsiteY455" fmla="*/ 2329693 h 6425765"/>
                <a:gd name="connsiteX456" fmla="*/ 6958003 w 8653165"/>
                <a:gd name="connsiteY456" fmla="*/ 2331070 h 6425765"/>
                <a:gd name="connsiteX457" fmla="*/ 6738574 w 8653165"/>
                <a:gd name="connsiteY457" fmla="*/ 2396285 h 6425765"/>
                <a:gd name="connsiteX458" fmla="*/ 5890751 w 8653165"/>
                <a:gd name="connsiteY458" fmla="*/ 2847624 h 6425765"/>
                <a:gd name="connsiteX459" fmla="*/ 5042928 w 8653165"/>
                <a:gd name="connsiteY459" fmla="*/ 3298963 h 6425765"/>
                <a:gd name="connsiteX460" fmla="*/ 4435787 w 8653165"/>
                <a:gd name="connsiteY460" fmla="*/ 3114395 h 6425765"/>
                <a:gd name="connsiteX461" fmla="*/ 4406284 w 8653165"/>
                <a:gd name="connsiteY461" fmla="*/ 3058559 h 6425765"/>
                <a:gd name="connsiteX462" fmla="*/ 4292931 w 8653165"/>
                <a:gd name="connsiteY462" fmla="*/ 3119048 h 6425765"/>
                <a:gd name="connsiteX463" fmla="*/ 4322433 w 8653165"/>
                <a:gd name="connsiteY463" fmla="*/ 3176435 h 6425765"/>
                <a:gd name="connsiteX464" fmla="*/ 5103487 w 8653165"/>
                <a:gd name="connsiteY464" fmla="*/ 3413737 h 6425765"/>
                <a:gd name="connsiteX465" fmla="*/ 6800686 w 8653165"/>
                <a:gd name="connsiteY465" fmla="*/ 2509507 h 6425765"/>
                <a:gd name="connsiteX466" fmla="*/ 7407827 w 8653165"/>
                <a:gd name="connsiteY466" fmla="*/ 2694075 h 6425765"/>
                <a:gd name="connsiteX467" fmla="*/ 7437330 w 8653165"/>
                <a:gd name="connsiteY467" fmla="*/ 2749911 h 6425765"/>
                <a:gd name="connsiteX468" fmla="*/ 7549131 w 8653165"/>
                <a:gd name="connsiteY468" fmla="*/ 2689423 h 6425765"/>
                <a:gd name="connsiteX469" fmla="*/ 7519628 w 8653165"/>
                <a:gd name="connsiteY469" fmla="*/ 2633587 h 6425765"/>
                <a:gd name="connsiteX470" fmla="*/ 7041784 w 8653165"/>
                <a:gd name="connsiteY470" fmla="*/ 2329693 h 6425765"/>
                <a:gd name="connsiteX471" fmla="*/ 4863219 w 8653165"/>
                <a:gd name="connsiteY471" fmla="*/ 2328143 h 6425765"/>
                <a:gd name="connsiteX472" fmla="*/ 4779439 w 8653165"/>
                <a:gd name="connsiteY472" fmla="*/ 2329520 h 6425765"/>
                <a:gd name="connsiteX473" fmla="*/ 4560010 w 8653165"/>
                <a:gd name="connsiteY473" fmla="*/ 2394735 h 6425765"/>
                <a:gd name="connsiteX474" fmla="*/ 3741689 w 8653165"/>
                <a:gd name="connsiteY474" fmla="*/ 2830563 h 6425765"/>
                <a:gd name="connsiteX475" fmla="*/ 3712187 w 8653165"/>
                <a:gd name="connsiteY475" fmla="*/ 2846073 h 6425765"/>
                <a:gd name="connsiteX476" fmla="*/ 2864364 w 8653165"/>
                <a:gd name="connsiteY476" fmla="*/ 3297412 h 6425765"/>
                <a:gd name="connsiteX477" fmla="*/ 2257223 w 8653165"/>
                <a:gd name="connsiteY477" fmla="*/ 3112843 h 6425765"/>
                <a:gd name="connsiteX478" fmla="*/ 2227720 w 8653165"/>
                <a:gd name="connsiteY478" fmla="*/ 3057009 h 6425765"/>
                <a:gd name="connsiteX479" fmla="*/ 2114366 w 8653165"/>
                <a:gd name="connsiteY479" fmla="*/ 3117497 h 6425765"/>
                <a:gd name="connsiteX480" fmla="*/ 2143869 w 8653165"/>
                <a:gd name="connsiteY480" fmla="*/ 3174883 h 6425765"/>
                <a:gd name="connsiteX481" fmla="*/ 2924923 w 8653165"/>
                <a:gd name="connsiteY481" fmla="*/ 3412186 h 6425765"/>
                <a:gd name="connsiteX482" fmla="*/ 3743243 w 8653165"/>
                <a:gd name="connsiteY482" fmla="*/ 2976356 h 6425765"/>
                <a:gd name="connsiteX483" fmla="*/ 3772745 w 8653165"/>
                <a:gd name="connsiteY483" fmla="*/ 2960846 h 6425765"/>
                <a:gd name="connsiteX484" fmla="*/ 4620569 w 8653165"/>
                <a:gd name="connsiteY484" fmla="*/ 2509507 h 6425765"/>
                <a:gd name="connsiteX485" fmla="*/ 5227709 w 8653165"/>
                <a:gd name="connsiteY485" fmla="*/ 2692525 h 6425765"/>
                <a:gd name="connsiteX486" fmla="*/ 5257213 w 8653165"/>
                <a:gd name="connsiteY486" fmla="*/ 2748360 h 6425765"/>
                <a:gd name="connsiteX487" fmla="*/ 5370567 w 8653165"/>
                <a:gd name="connsiteY487" fmla="*/ 2687871 h 6425765"/>
                <a:gd name="connsiteX488" fmla="*/ 5341063 w 8653165"/>
                <a:gd name="connsiteY488" fmla="*/ 2632036 h 6425765"/>
                <a:gd name="connsiteX489" fmla="*/ 4863219 w 8653165"/>
                <a:gd name="connsiteY489" fmla="*/ 2328143 h 6425765"/>
                <a:gd name="connsiteX490" fmla="*/ 7017138 w 8653165"/>
                <a:gd name="connsiteY490" fmla="*/ 2072274 h 6425765"/>
                <a:gd name="connsiteX491" fmla="*/ 6620563 w 8653165"/>
                <a:gd name="connsiteY491" fmla="*/ 2169840 h 6425765"/>
                <a:gd name="connsiteX492" fmla="*/ 4923363 w 8653165"/>
                <a:gd name="connsiteY492" fmla="*/ 3074070 h 6425765"/>
                <a:gd name="connsiteX493" fmla="*/ 4662494 w 8653165"/>
                <a:gd name="connsiteY493" fmla="*/ 2994969 h 6425765"/>
                <a:gd name="connsiteX494" fmla="*/ 4632991 w 8653165"/>
                <a:gd name="connsiteY494" fmla="*/ 2939133 h 6425765"/>
                <a:gd name="connsiteX495" fmla="*/ 4519638 w 8653165"/>
                <a:gd name="connsiteY495" fmla="*/ 2999622 h 6425765"/>
                <a:gd name="connsiteX496" fmla="*/ 4549141 w 8653165"/>
                <a:gd name="connsiteY496" fmla="*/ 3055457 h 6425765"/>
                <a:gd name="connsiteX497" fmla="*/ 4982369 w 8653165"/>
                <a:gd name="connsiteY497" fmla="*/ 3187291 h 6425765"/>
                <a:gd name="connsiteX498" fmla="*/ 5833298 w 8653165"/>
                <a:gd name="connsiteY498" fmla="*/ 2732851 h 6425765"/>
                <a:gd name="connsiteX499" fmla="*/ 6681122 w 8653165"/>
                <a:gd name="connsiteY499" fmla="*/ 2281511 h 6425765"/>
                <a:gd name="connsiteX500" fmla="*/ 7634535 w 8653165"/>
                <a:gd name="connsiteY500" fmla="*/ 2571547 h 6425765"/>
                <a:gd name="connsiteX501" fmla="*/ 7664037 w 8653165"/>
                <a:gd name="connsiteY501" fmla="*/ 2628934 h 6425765"/>
                <a:gd name="connsiteX502" fmla="*/ 7777391 w 8653165"/>
                <a:gd name="connsiteY502" fmla="*/ 2568446 h 6425765"/>
                <a:gd name="connsiteX503" fmla="*/ 7747888 w 8653165"/>
                <a:gd name="connsiteY503" fmla="*/ 2512610 h 6425765"/>
                <a:gd name="connsiteX504" fmla="*/ 7017138 w 8653165"/>
                <a:gd name="connsiteY504" fmla="*/ 2072274 h 6425765"/>
                <a:gd name="connsiteX505" fmla="*/ 4836469 w 8653165"/>
                <a:gd name="connsiteY505" fmla="*/ 2072274 h 6425765"/>
                <a:gd name="connsiteX506" fmla="*/ 4438892 w 8653165"/>
                <a:gd name="connsiteY506" fmla="*/ 2169840 h 6425765"/>
                <a:gd name="connsiteX507" fmla="*/ 3741689 w 8653165"/>
                <a:gd name="connsiteY507" fmla="*/ 2542079 h 6425765"/>
                <a:gd name="connsiteX508" fmla="*/ 2744799 w 8653165"/>
                <a:gd name="connsiteY508" fmla="*/ 3070967 h 6425765"/>
                <a:gd name="connsiteX509" fmla="*/ 2483930 w 8653165"/>
                <a:gd name="connsiteY509" fmla="*/ 2991867 h 6425765"/>
                <a:gd name="connsiteX510" fmla="*/ 2454427 w 8653165"/>
                <a:gd name="connsiteY510" fmla="*/ 2936031 h 6425765"/>
                <a:gd name="connsiteX511" fmla="*/ 2341073 w 8653165"/>
                <a:gd name="connsiteY511" fmla="*/ 2996519 h 6425765"/>
                <a:gd name="connsiteX512" fmla="*/ 2370575 w 8653165"/>
                <a:gd name="connsiteY512" fmla="*/ 3052355 h 6425765"/>
                <a:gd name="connsiteX513" fmla="*/ 2803806 w 8653165"/>
                <a:gd name="connsiteY513" fmla="*/ 3184190 h 6425765"/>
                <a:gd name="connsiteX514" fmla="*/ 3651629 w 8653165"/>
                <a:gd name="connsiteY514" fmla="*/ 2732851 h 6425765"/>
                <a:gd name="connsiteX515" fmla="*/ 3741689 w 8653165"/>
                <a:gd name="connsiteY515" fmla="*/ 2684770 h 6425765"/>
                <a:gd name="connsiteX516" fmla="*/ 4499451 w 8653165"/>
                <a:gd name="connsiteY516" fmla="*/ 2281511 h 6425765"/>
                <a:gd name="connsiteX517" fmla="*/ 5452865 w 8653165"/>
                <a:gd name="connsiteY517" fmla="*/ 2571547 h 6425765"/>
                <a:gd name="connsiteX518" fmla="*/ 5482367 w 8653165"/>
                <a:gd name="connsiteY518" fmla="*/ 2628934 h 6425765"/>
                <a:gd name="connsiteX519" fmla="*/ 5595721 w 8653165"/>
                <a:gd name="connsiteY519" fmla="*/ 2568446 h 6425765"/>
                <a:gd name="connsiteX520" fmla="*/ 5566218 w 8653165"/>
                <a:gd name="connsiteY520" fmla="*/ 2512610 h 6425765"/>
                <a:gd name="connsiteX521" fmla="*/ 4836469 w 8653165"/>
                <a:gd name="connsiteY521" fmla="*/ 2072274 h 6425765"/>
                <a:gd name="connsiteX522" fmla="*/ 2661010 w 8653165"/>
                <a:gd name="connsiteY522" fmla="*/ 2070723 h 6425765"/>
                <a:gd name="connsiteX523" fmla="*/ 2263433 w 8653165"/>
                <a:gd name="connsiteY523" fmla="*/ 2168289 h 6425765"/>
                <a:gd name="connsiteX524" fmla="*/ 566234 w 8653165"/>
                <a:gd name="connsiteY524" fmla="*/ 3072518 h 6425765"/>
                <a:gd name="connsiteX525" fmla="*/ 305365 w 8653165"/>
                <a:gd name="connsiteY525" fmla="*/ 2993418 h 6425765"/>
                <a:gd name="connsiteX526" fmla="*/ 275862 w 8653165"/>
                <a:gd name="connsiteY526" fmla="*/ 2937582 h 6425765"/>
                <a:gd name="connsiteX527" fmla="*/ 162508 w 8653165"/>
                <a:gd name="connsiteY527" fmla="*/ 2998071 h 6425765"/>
                <a:gd name="connsiteX528" fmla="*/ 192011 w 8653165"/>
                <a:gd name="connsiteY528" fmla="*/ 3053906 h 6425765"/>
                <a:gd name="connsiteX529" fmla="*/ 625239 w 8653165"/>
                <a:gd name="connsiteY529" fmla="*/ 3185741 h 6425765"/>
                <a:gd name="connsiteX530" fmla="*/ 1473063 w 8653165"/>
                <a:gd name="connsiteY530" fmla="*/ 2734402 h 6425765"/>
                <a:gd name="connsiteX531" fmla="*/ 2320886 w 8653165"/>
                <a:gd name="connsiteY531" fmla="*/ 2283063 h 6425765"/>
                <a:gd name="connsiteX532" fmla="*/ 3275853 w 8653165"/>
                <a:gd name="connsiteY532" fmla="*/ 2573099 h 6425765"/>
                <a:gd name="connsiteX533" fmla="*/ 3305355 w 8653165"/>
                <a:gd name="connsiteY533" fmla="*/ 2630485 h 6425765"/>
                <a:gd name="connsiteX534" fmla="*/ 3420262 w 8653165"/>
                <a:gd name="connsiteY534" fmla="*/ 2566894 h 6425765"/>
                <a:gd name="connsiteX535" fmla="*/ 3390759 w 8653165"/>
                <a:gd name="connsiteY535" fmla="*/ 2511059 h 6425765"/>
                <a:gd name="connsiteX536" fmla="*/ 2661010 w 8653165"/>
                <a:gd name="connsiteY536" fmla="*/ 2070723 h 6425765"/>
                <a:gd name="connsiteX537" fmla="*/ 7223045 w 8653165"/>
                <a:gd name="connsiteY537" fmla="*/ 1847233 h 6425765"/>
                <a:gd name="connsiteX538" fmla="*/ 7041368 w 8653165"/>
                <a:gd name="connsiteY538" fmla="*/ 1944946 h 6425765"/>
                <a:gd name="connsiteX539" fmla="*/ 7303791 w 8653165"/>
                <a:gd name="connsiteY539" fmla="*/ 1989925 h 6425765"/>
                <a:gd name="connsiteX540" fmla="*/ 7252548 w 8653165"/>
                <a:gd name="connsiteY540" fmla="*/ 1903069 h 6425765"/>
                <a:gd name="connsiteX541" fmla="*/ 5042928 w 8653165"/>
                <a:gd name="connsiteY541" fmla="*/ 1847233 h 6425765"/>
                <a:gd name="connsiteX542" fmla="*/ 4861251 w 8653165"/>
                <a:gd name="connsiteY542" fmla="*/ 1944946 h 6425765"/>
                <a:gd name="connsiteX543" fmla="*/ 5123673 w 8653165"/>
                <a:gd name="connsiteY543" fmla="*/ 1989925 h 6425765"/>
                <a:gd name="connsiteX544" fmla="*/ 5072431 w 8653165"/>
                <a:gd name="connsiteY544" fmla="*/ 1903069 h 6425765"/>
                <a:gd name="connsiteX545" fmla="*/ 2862811 w 8653165"/>
                <a:gd name="connsiteY545" fmla="*/ 1847233 h 6425765"/>
                <a:gd name="connsiteX546" fmla="*/ 2681134 w 8653165"/>
                <a:gd name="connsiteY546" fmla="*/ 1944946 h 6425765"/>
                <a:gd name="connsiteX547" fmla="*/ 2943555 w 8653165"/>
                <a:gd name="connsiteY547" fmla="*/ 1989925 h 6425765"/>
                <a:gd name="connsiteX548" fmla="*/ 2892313 w 8653165"/>
                <a:gd name="connsiteY548" fmla="*/ 1903069 h 6425765"/>
                <a:gd name="connsiteX549" fmla="*/ 682692 w 8653165"/>
                <a:gd name="connsiteY549" fmla="*/ 1847233 h 6425765"/>
                <a:gd name="connsiteX550" fmla="*/ 501017 w 8653165"/>
                <a:gd name="connsiteY550" fmla="*/ 1944946 h 6425765"/>
                <a:gd name="connsiteX551" fmla="*/ 764991 w 8653165"/>
                <a:gd name="connsiteY551" fmla="*/ 1989925 h 6425765"/>
                <a:gd name="connsiteX552" fmla="*/ 712195 w 8653165"/>
                <a:gd name="connsiteY552" fmla="*/ 1903069 h 6425765"/>
                <a:gd name="connsiteX553" fmla="*/ 8095156 w 8653165"/>
                <a:gd name="connsiteY553" fmla="*/ 1390006 h 6425765"/>
                <a:gd name="connsiteX554" fmla="*/ 8070869 w 8653165"/>
                <a:gd name="connsiteY554" fmla="*/ 1397445 h 6425765"/>
                <a:gd name="connsiteX555" fmla="*/ 8014968 w 8653165"/>
                <a:gd name="connsiteY555" fmla="*/ 1426914 h 6425765"/>
                <a:gd name="connsiteX556" fmla="*/ 8044471 w 8653165"/>
                <a:gd name="connsiteY556" fmla="*/ 1482750 h 6425765"/>
                <a:gd name="connsiteX557" fmla="*/ 8131427 w 8653165"/>
                <a:gd name="connsiteY557" fmla="*/ 1509117 h 6425765"/>
                <a:gd name="connsiteX558" fmla="*/ 8187328 w 8653165"/>
                <a:gd name="connsiteY558" fmla="*/ 1479648 h 6425765"/>
                <a:gd name="connsiteX559" fmla="*/ 8157825 w 8653165"/>
                <a:gd name="connsiteY559" fmla="*/ 1423812 h 6425765"/>
                <a:gd name="connsiteX560" fmla="*/ 8095156 w 8653165"/>
                <a:gd name="connsiteY560" fmla="*/ 1390006 h 6425765"/>
                <a:gd name="connsiteX561" fmla="*/ 5915038 w 8653165"/>
                <a:gd name="connsiteY561" fmla="*/ 1390006 h 6425765"/>
                <a:gd name="connsiteX562" fmla="*/ 5890751 w 8653165"/>
                <a:gd name="connsiteY562" fmla="*/ 1397445 h 6425765"/>
                <a:gd name="connsiteX563" fmla="*/ 5834851 w 8653165"/>
                <a:gd name="connsiteY563" fmla="*/ 1426914 h 6425765"/>
                <a:gd name="connsiteX564" fmla="*/ 5864354 w 8653165"/>
                <a:gd name="connsiteY564" fmla="*/ 1482750 h 6425765"/>
                <a:gd name="connsiteX565" fmla="*/ 5951311 w 8653165"/>
                <a:gd name="connsiteY565" fmla="*/ 1509117 h 6425765"/>
                <a:gd name="connsiteX566" fmla="*/ 6007211 w 8653165"/>
                <a:gd name="connsiteY566" fmla="*/ 1479648 h 6425765"/>
                <a:gd name="connsiteX567" fmla="*/ 5977707 w 8653165"/>
                <a:gd name="connsiteY567" fmla="*/ 1423812 h 6425765"/>
                <a:gd name="connsiteX568" fmla="*/ 5915038 w 8653165"/>
                <a:gd name="connsiteY568" fmla="*/ 1390006 h 6425765"/>
                <a:gd name="connsiteX569" fmla="*/ 1556356 w 8653165"/>
                <a:gd name="connsiteY569" fmla="*/ 1388454 h 6425765"/>
                <a:gd name="connsiteX570" fmla="*/ 1532069 w 8653165"/>
                <a:gd name="connsiteY570" fmla="*/ 1395894 h 6425765"/>
                <a:gd name="connsiteX571" fmla="*/ 1476170 w 8653165"/>
                <a:gd name="connsiteY571" fmla="*/ 1425363 h 6425765"/>
                <a:gd name="connsiteX572" fmla="*/ 1505673 w 8653165"/>
                <a:gd name="connsiteY572" fmla="*/ 1481199 h 6425765"/>
                <a:gd name="connsiteX573" fmla="*/ 1592629 w 8653165"/>
                <a:gd name="connsiteY573" fmla="*/ 1507566 h 6425765"/>
                <a:gd name="connsiteX574" fmla="*/ 1648528 w 8653165"/>
                <a:gd name="connsiteY574" fmla="*/ 1478097 h 6425765"/>
                <a:gd name="connsiteX575" fmla="*/ 1619025 w 8653165"/>
                <a:gd name="connsiteY575" fmla="*/ 1422261 h 6425765"/>
                <a:gd name="connsiteX576" fmla="*/ 1556356 w 8653165"/>
                <a:gd name="connsiteY576" fmla="*/ 1388454 h 6425765"/>
                <a:gd name="connsiteX577" fmla="*/ 3743243 w 8653165"/>
                <a:gd name="connsiteY577" fmla="*/ 1388139 h 6425765"/>
                <a:gd name="connsiteX578" fmla="*/ 3713739 w 8653165"/>
                <a:gd name="connsiteY578" fmla="*/ 1395894 h 6425765"/>
                <a:gd name="connsiteX579" fmla="*/ 3657839 w 8653165"/>
                <a:gd name="connsiteY579" fmla="*/ 1425363 h 6425765"/>
                <a:gd name="connsiteX580" fmla="*/ 3687342 w 8653165"/>
                <a:gd name="connsiteY580" fmla="*/ 1481199 h 6425765"/>
                <a:gd name="connsiteX581" fmla="*/ 3743243 w 8653165"/>
                <a:gd name="connsiteY581" fmla="*/ 1515321 h 6425765"/>
                <a:gd name="connsiteX582" fmla="*/ 3772745 w 8653165"/>
                <a:gd name="connsiteY582" fmla="*/ 1507566 h 6425765"/>
                <a:gd name="connsiteX583" fmla="*/ 3828647 w 8653165"/>
                <a:gd name="connsiteY583" fmla="*/ 1478097 h 6425765"/>
                <a:gd name="connsiteX584" fmla="*/ 3799144 w 8653165"/>
                <a:gd name="connsiteY584" fmla="*/ 1422261 h 6425765"/>
                <a:gd name="connsiteX585" fmla="*/ 3743243 w 8653165"/>
                <a:gd name="connsiteY585" fmla="*/ 1388139 h 6425765"/>
                <a:gd name="connsiteX586" fmla="*/ 8072931 w 8653165"/>
                <a:gd name="connsiteY586" fmla="*/ 1132904 h 6425765"/>
                <a:gd name="connsiteX587" fmla="*/ 7951304 w 8653165"/>
                <a:gd name="connsiteY587" fmla="*/ 1169449 h 6425765"/>
                <a:gd name="connsiteX588" fmla="*/ 6254104 w 8653165"/>
                <a:gd name="connsiteY588" fmla="*/ 2073678 h 6425765"/>
                <a:gd name="connsiteX589" fmla="*/ 5300691 w 8653165"/>
                <a:gd name="connsiteY589" fmla="*/ 1783642 h 6425765"/>
                <a:gd name="connsiteX590" fmla="*/ 5271187 w 8653165"/>
                <a:gd name="connsiteY590" fmla="*/ 1727807 h 6425765"/>
                <a:gd name="connsiteX591" fmla="*/ 5157834 w 8653165"/>
                <a:gd name="connsiteY591" fmla="*/ 1788296 h 6425765"/>
                <a:gd name="connsiteX592" fmla="*/ 5187337 w 8653165"/>
                <a:gd name="connsiteY592" fmla="*/ 1844132 h 6425765"/>
                <a:gd name="connsiteX593" fmla="*/ 6314663 w 8653165"/>
                <a:gd name="connsiteY593" fmla="*/ 2186901 h 6425765"/>
                <a:gd name="connsiteX594" fmla="*/ 7162487 w 8653165"/>
                <a:gd name="connsiteY594" fmla="*/ 1735562 h 6425765"/>
                <a:gd name="connsiteX595" fmla="*/ 8010310 w 8653165"/>
                <a:gd name="connsiteY595" fmla="*/ 1284223 h 6425765"/>
                <a:gd name="connsiteX596" fmla="*/ 8271179 w 8653165"/>
                <a:gd name="connsiteY596" fmla="*/ 1363323 h 6425765"/>
                <a:gd name="connsiteX597" fmla="*/ 8300681 w 8653165"/>
                <a:gd name="connsiteY597" fmla="*/ 1419159 h 6425765"/>
                <a:gd name="connsiteX598" fmla="*/ 8414036 w 8653165"/>
                <a:gd name="connsiteY598" fmla="*/ 1357119 h 6425765"/>
                <a:gd name="connsiteX599" fmla="*/ 8384532 w 8653165"/>
                <a:gd name="connsiteY599" fmla="*/ 1301284 h 6425765"/>
                <a:gd name="connsiteX600" fmla="*/ 8072931 w 8653165"/>
                <a:gd name="connsiteY600" fmla="*/ 1132904 h 6425765"/>
                <a:gd name="connsiteX601" fmla="*/ 5892813 w 8653165"/>
                <a:gd name="connsiteY601" fmla="*/ 1132904 h 6425765"/>
                <a:gd name="connsiteX602" fmla="*/ 5771186 w 8653165"/>
                <a:gd name="connsiteY602" fmla="*/ 1169449 h 6425765"/>
                <a:gd name="connsiteX603" fmla="*/ 4073987 w 8653165"/>
                <a:gd name="connsiteY603" fmla="*/ 2073678 h 6425765"/>
                <a:gd name="connsiteX604" fmla="*/ 3741689 w 8653165"/>
                <a:gd name="connsiteY604" fmla="*/ 2155881 h 6425765"/>
                <a:gd name="connsiteX605" fmla="*/ 3119020 w 8653165"/>
                <a:gd name="connsiteY605" fmla="*/ 1783642 h 6425765"/>
                <a:gd name="connsiteX606" fmla="*/ 3089518 w 8653165"/>
                <a:gd name="connsiteY606" fmla="*/ 1727807 h 6425765"/>
                <a:gd name="connsiteX607" fmla="*/ 2976163 w 8653165"/>
                <a:gd name="connsiteY607" fmla="*/ 1788296 h 6425765"/>
                <a:gd name="connsiteX608" fmla="*/ 3005667 w 8653165"/>
                <a:gd name="connsiteY608" fmla="*/ 1844132 h 6425765"/>
                <a:gd name="connsiteX609" fmla="*/ 3741689 w 8653165"/>
                <a:gd name="connsiteY609" fmla="*/ 2284613 h 6425765"/>
                <a:gd name="connsiteX610" fmla="*/ 4134545 w 8653165"/>
                <a:gd name="connsiteY610" fmla="*/ 2186901 h 6425765"/>
                <a:gd name="connsiteX611" fmla="*/ 4982369 w 8653165"/>
                <a:gd name="connsiteY611" fmla="*/ 1735562 h 6425765"/>
                <a:gd name="connsiteX612" fmla="*/ 5831745 w 8653165"/>
                <a:gd name="connsiteY612" fmla="*/ 1284223 h 6425765"/>
                <a:gd name="connsiteX613" fmla="*/ 6092614 w 8653165"/>
                <a:gd name="connsiteY613" fmla="*/ 1363323 h 6425765"/>
                <a:gd name="connsiteX614" fmla="*/ 6122117 w 8653165"/>
                <a:gd name="connsiteY614" fmla="*/ 1419159 h 6425765"/>
                <a:gd name="connsiteX615" fmla="*/ 6233917 w 8653165"/>
                <a:gd name="connsiteY615" fmla="*/ 1357119 h 6425765"/>
                <a:gd name="connsiteX616" fmla="*/ 6204415 w 8653165"/>
                <a:gd name="connsiteY616" fmla="*/ 1301284 h 6425765"/>
                <a:gd name="connsiteX617" fmla="*/ 5892813 w 8653165"/>
                <a:gd name="connsiteY617" fmla="*/ 1132904 h 6425765"/>
                <a:gd name="connsiteX618" fmla="*/ 3741689 w 8653165"/>
                <a:gd name="connsiteY618" fmla="*/ 1132226 h 6425765"/>
                <a:gd name="connsiteX619" fmla="*/ 3591069 w 8653165"/>
                <a:gd name="connsiteY619" fmla="*/ 1169449 h 6425765"/>
                <a:gd name="connsiteX620" fmla="*/ 1893869 w 8653165"/>
                <a:gd name="connsiteY620" fmla="*/ 2073678 h 6425765"/>
                <a:gd name="connsiteX621" fmla="*/ 940457 w 8653165"/>
                <a:gd name="connsiteY621" fmla="*/ 1783642 h 6425765"/>
                <a:gd name="connsiteX622" fmla="*/ 910954 w 8653165"/>
                <a:gd name="connsiteY622" fmla="*/ 1727807 h 6425765"/>
                <a:gd name="connsiteX623" fmla="*/ 797599 w 8653165"/>
                <a:gd name="connsiteY623" fmla="*/ 1788296 h 6425765"/>
                <a:gd name="connsiteX624" fmla="*/ 827102 w 8653165"/>
                <a:gd name="connsiteY624" fmla="*/ 1844132 h 6425765"/>
                <a:gd name="connsiteX625" fmla="*/ 1954429 w 8653165"/>
                <a:gd name="connsiteY625" fmla="*/ 2186901 h 6425765"/>
                <a:gd name="connsiteX626" fmla="*/ 2803806 w 8653165"/>
                <a:gd name="connsiteY626" fmla="*/ 1735562 h 6425765"/>
                <a:gd name="connsiteX627" fmla="*/ 3651629 w 8653165"/>
                <a:gd name="connsiteY627" fmla="*/ 1284223 h 6425765"/>
                <a:gd name="connsiteX628" fmla="*/ 3741689 w 8653165"/>
                <a:gd name="connsiteY628" fmla="*/ 1260958 h 6425765"/>
                <a:gd name="connsiteX629" fmla="*/ 3910943 w 8653165"/>
                <a:gd name="connsiteY629" fmla="*/ 1361773 h 6425765"/>
                <a:gd name="connsiteX630" fmla="*/ 3940447 w 8653165"/>
                <a:gd name="connsiteY630" fmla="*/ 1417609 h 6425765"/>
                <a:gd name="connsiteX631" fmla="*/ 4053800 w 8653165"/>
                <a:gd name="connsiteY631" fmla="*/ 1357119 h 6425765"/>
                <a:gd name="connsiteX632" fmla="*/ 4024298 w 8653165"/>
                <a:gd name="connsiteY632" fmla="*/ 1301284 h 6425765"/>
                <a:gd name="connsiteX633" fmla="*/ 3741689 w 8653165"/>
                <a:gd name="connsiteY633" fmla="*/ 1132226 h 6425765"/>
                <a:gd name="connsiteX634" fmla="*/ 6719942 w 8653165"/>
                <a:gd name="connsiteY634" fmla="*/ 913535 h 6425765"/>
                <a:gd name="connsiteX635" fmla="*/ 6771183 w 8653165"/>
                <a:gd name="connsiteY635" fmla="*/ 1000391 h 6425765"/>
                <a:gd name="connsiteX636" fmla="*/ 6800686 w 8653165"/>
                <a:gd name="connsiteY636" fmla="*/ 1057778 h 6425765"/>
                <a:gd name="connsiteX637" fmla="*/ 6983916 w 8653165"/>
                <a:gd name="connsiteY637" fmla="*/ 958514 h 6425765"/>
                <a:gd name="connsiteX638" fmla="*/ 6719942 w 8653165"/>
                <a:gd name="connsiteY638" fmla="*/ 913535 h 6425765"/>
                <a:gd name="connsiteX639" fmla="*/ 4539824 w 8653165"/>
                <a:gd name="connsiteY639" fmla="*/ 913535 h 6425765"/>
                <a:gd name="connsiteX640" fmla="*/ 4591066 w 8653165"/>
                <a:gd name="connsiteY640" fmla="*/ 1000391 h 6425765"/>
                <a:gd name="connsiteX641" fmla="*/ 4620569 w 8653165"/>
                <a:gd name="connsiteY641" fmla="*/ 1057778 h 6425765"/>
                <a:gd name="connsiteX642" fmla="*/ 4802245 w 8653165"/>
                <a:gd name="connsiteY642" fmla="*/ 960065 h 6425765"/>
                <a:gd name="connsiteX643" fmla="*/ 4539824 w 8653165"/>
                <a:gd name="connsiteY643" fmla="*/ 913535 h 6425765"/>
                <a:gd name="connsiteX644" fmla="*/ 2361259 w 8653165"/>
                <a:gd name="connsiteY644" fmla="*/ 913535 h 6425765"/>
                <a:gd name="connsiteX645" fmla="*/ 2412502 w 8653165"/>
                <a:gd name="connsiteY645" fmla="*/ 1000391 h 6425765"/>
                <a:gd name="connsiteX646" fmla="*/ 2442005 w 8653165"/>
                <a:gd name="connsiteY646" fmla="*/ 1057778 h 6425765"/>
                <a:gd name="connsiteX647" fmla="*/ 2623681 w 8653165"/>
                <a:gd name="connsiteY647" fmla="*/ 960065 h 6425765"/>
                <a:gd name="connsiteX648" fmla="*/ 2361259 w 8653165"/>
                <a:gd name="connsiteY648" fmla="*/ 913535 h 6425765"/>
                <a:gd name="connsiteX649" fmla="*/ 8131843 w 8653165"/>
                <a:gd name="connsiteY649" fmla="*/ 877963 h 6425765"/>
                <a:gd name="connsiteX650" fmla="*/ 8048062 w 8653165"/>
                <a:gd name="connsiteY650" fmla="*/ 879341 h 6425765"/>
                <a:gd name="connsiteX651" fmla="*/ 7828633 w 8653165"/>
                <a:gd name="connsiteY651" fmla="*/ 944555 h 6425765"/>
                <a:gd name="connsiteX652" fmla="*/ 6980810 w 8653165"/>
                <a:gd name="connsiteY652" fmla="*/ 1395894 h 6425765"/>
                <a:gd name="connsiteX653" fmla="*/ 6132986 w 8653165"/>
                <a:gd name="connsiteY653" fmla="*/ 1847233 h 6425765"/>
                <a:gd name="connsiteX654" fmla="*/ 5525845 w 8653165"/>
                <a:gd name="connsiteY654" fmla="*/ 1662665 h 6425765"/>
                <a:gd name="connsiteX655" fmla="*/ 5496343 w 8653165"/>
                <a:gd name="connsiteY655" fmla="*/ 1606829 h 6425765"/>
                <a:gd name="connsiteX656" fmla="*/ 5382989 w 8653165"/>
                <a:gd name="connsiteY656" fmla="*/ 1667318 h 6425765"/>
                <a:gd name="connsiteX657" fmla="*/ 5412492 w 8653165"/>
                <a:gd name="connsiteY657" fmla="*/ 1723154 h 6425765"/>
                <a:gd name="connsiteX658" fmla="*/ 6193545 w 8653165"/>
                <a:gd name="connsiteY658" fmla="*/ 1960456 h 6425765"/>
                <a:gd name="connsiteX659" fmla="*/ 7041368 w 8653165"/>
                <a:gd name="connsiteY659" fmla="*/ 1509117 h 6425765"/>
                <a:gd name="connsiteX660" fmla="*/ 7889192 w 8653165"/>
                <a:gd name="connsiteY660" fmla="*/ 1057778 h 6425765"/>
                <a:gd name="connsiteX661" fmla="*/ 8496333 w 8653165"/>
                <a:gd name="connsiteY661" fmla="*/ 1242346 h 6425765"/>
                <a:gd name="connsiteX662" fmla="*/ 8525837 w 8653165"/>
                <a:gd name="connsiteY662" fmla="*/ 1298182 h 6425765"/>
                <a:gd name="connsiteX663" fmla="*/ 8639190 w 8653165"/>
                <a:gd name="connsiteY663" fmla="*/ 1237693 h 6425765"/>
                <a:gd name="connsiteX664" fmla="*/ 8609686 w 8653165"/>
                <a:gd name="connsiteY664" fmla="*/ 1181857 h 6425765"/>
                <a:gd name="connsiteX665" fmla="*/ 8131843 w 8653165"/>
                <a:gd name="connsiteY665" fmla="*/ 877963 h 6425765"/>
                <a:gd name="connsiteX666" fmla="*/ 5953278 w 8653165"/>
                <a:gd name="connsiteY666" fmla="*/ 877963 h 6425765"/>
                <a:gd name="connsiteX667" fmla="*/ 5869497 w 8653165"/>
                <a:gd name="connsiteY667" fmla="*/ 879341 h 6425765"/>
                <a:gd name="connsiteX668" fmla="*/ 5650068 w 8653165"/>
                <a:gd name="connsiteY668" fmla="*/ 944555 h 6425765"/>
                <a:gd name="connsiteX669" fmla="*/ 4802245 w 8653165"/>
                <a:gd name="connsiteY669" fmla="*/ 1395894 h 6425765"/>
                <a:gd name="connsiteX670" fmla="*/ 3954422 w 8653165"/>
                <a:gd name="connsiteY670" fmla="*/ 1845682 h 6425765"/>
                <a:gd name="connsiteX671" fmla="*/ 3743243 w 8653165"/>
                <a:gd name="connsiteY671" fmla="*/ 1898416 h 6425765"/>
                <a:gd name="connsiteX672" fmla="*/ 3347281 w 8653165"/>
                <a:gd name="connsiteY672" fmla="*/ 1661114 h 6425765"/>
                <a:gd name="connsiteX673" fmla="*/ 3317777 w 8653165"/>
                <a:gd name="connsiteY673" fmla="*/ 1605278 h 6425765"/>
                <a:gd name="connsiteX674" fmla="*/ 3204425 w 8653165"/>
                <a:gd name="connsiteY674" fmla="*/ 1665768 h 6425765"/>
                <a:gd name="connsiteX675" fmla="*/ 3233927 w 8653165"/>
                <a:gd name="connsiteY675" fmla="*/ 1721602 h 6425765"/>
                <a:gd name="connsiteX676" fmla="*/ 3743243 w 8653165"/>
                <a:gd name="connsiteY676" fmla="*/ 2027149 h 6425765"/>
                <a:gd name="connsiteX677" fmla="*/ 4014981 w 8653165"/>
                <a:gd name="connsiteY677" fmla="*/ 1958905 h 6425765"/>
                <a:gd name="connsiteX678" fmla="*/ 4862804 w 8653165"/>
                <a:gd name="connsiteY678" fmla="*/ 1507566 h 6425765"/>
                <a:gd name="connsiteX679" fmla="*/ 5710628 w 8653165"/>
                <a:gd name="connsiteY679" fmla="*/ 1056227 h 6425765"/>
                <a:gd name="connsiteX680" fmla="*/ 6317768 w 8653165"/>
                <a:gd name="connsiteY680" fmla="*/ 1240794 h 6425765"/>
                <a:gd name="connsiteX681" fmla="*/ 6347272 w 8653165"/>
                <a:gd name="connsiteY681" fmla="*/ 1298182 h 6425765"/>
                <a:gd name="connsiteX682" fmla="*/ 6460625 w 8653165"/>
                <a:gd name="connsiteY682" fmla="*/ 1237693 h 6425765"/>
                <a:gd name="connsiteX683" fmla="*/ 6431122 w 8653165"/>
                <a:gd name="connsiteY683" fmla="*/ 1181857 h 6425765"/>
                <a:gd name="connsiteX684" fmla="*/ 5953278 w 8653165"/>
                <a:gd name="connsiteY684" fmla="*/ 877963 h 6425765"/>
                <a:gd name="connsiteX685" fmla="*/ 3741689 w 8653165"/>
                <a:gd name="connsiteY685" fmla="*/ 876311 h 6425765"/>
                <a:gd name="connsiteX686" fmla="*/ 3469952 w 8653165"/>
                <a:gd name="connsiteY686" fmla="*/ 944555 h 6425765"/>
                <a:gd name="connsiteX687" fmla="*/ 2622128 w 8653165"/>
                <a:gd name="connsiteY687" fmla="*/ 1395894 h 6425765"/>
                <a:gd name="connsiteX688" fmla="*/ 1774305 w 8653165"/>
                <a:gd name="connsiteY688" fmla="*/ 1847233 h 6425765"/>
                <a:gd name="connsiteX689" fmla="*/ 1167163 w 8653165"/>
                <a:gd name="connsiteY689" fmla="*/ 1662665 h 6425765"/>
                <a:gd name="connsiteX690" fmla="*/ 1137659 w 8653165"/>
                <a:gd name="connsiteY690" fmla="*/ 1606829 h 6425765"/>
                <a:gd name="connsiteX691" fmla="*/ 1024306 w 8653165"/>
                <a:gd name="connsiteY691" fmla="*/ 1667318 h 6425765"/>
                <a:gd name="connsiteX692" fmla="*/ 1053809 w 8653165"/>
                <a:gd name="connsiteY692" fmla="*/ 1723154 h 6425765"/>
                <a:gd name="connsiteX693" fmla="*/ 1834863 w 8653165"/>
                <a:gd name="connsiteY693" fmla="*/ 1960456 h 6425765"/>
                <a:gd name="connsiteX694" fmla="*/ 2682686 w 8653165"/>
                <a:gd name="connsiteY694" fmla="*/ 1509117 h 6425765"/>
                <a:gd name="connsiteX695" fmla="*/ 3530510 w 8653165"/>
                <a:gd name="connsiteY695" fmla="*/ 1057778 h 6425765"/>
                <a:gd name="connsiteX696" fmla="*/ 3741689 w 8653165"/>
                <a:gd name="connsiteY696" fmla="*/ 1005044 h 6425765"/>
                <a:gd name="connsiteX697" fmla="*/ 4137651 w 8653165"/>
                <a:gd name="connsiteY697" fmla="*/ 1242346 h 6425765"/>
                <a:gd name="connsiteX698" fmla="*/ 4167155 w 8653165"/>
                <a:gd name="connsiteY698" fmla="*/ 1298182 h 6425765"/>
                <a:gd name="connsiteX699" fmla="*/ 4280508 w 8653165"/>
                <a:gd name="connsiteY699" fmla="*/ 1237693 h 6425765"/>
                <a:gd name="connsiteX700" fmla="*/ 4251005 w 8653165"/>
                <a:gd name="connsiteY700" fmla="*/ 1181857 h 6425765"/>
                <a:gd name="connsiteX701" fmla="*/ 3741689 w 8653165"/>
                <a:gd name="connsiteY701" fmla="*/ 876311 h 6425765"/>
                <a:gd name="connsiteX702" fmla="*/ 3743243 w 8653165"/>
                <a:gd name="connsiteY702" fmla="*/ 620398 h 6425765"/>
                <a:gd name="connsiteX703" fmla="*/ 3350388 w 8653165"/>
                <a:gd name="connsiteY703" fmla="*/ 718110 h 6425765"/>
                <a:gd name="connsiteX704" fmla="*/ 1654739 w 8653165"/>
                <a:gd name="connsiteY704" fmla="*/ 1620788 h 6425765"/>
                <a:gd name="connsiteX705" fmla="*/ 1393871 w 8653165"/>
                <a:gd name="connsiteY705" fmla="*/ 1541688 h 6425765"/>
                <a:gd name="connsiteX706" fmla="*/ 1364368 w 8653165"/>
                <a:gd name="connsiteY706" fmla="*/ 1485852 h 6425765"/>
                <a:gd name="connsiteX707" fmla="*/ 1251015 w 8653165"/>
                <a:gd name="connsiteY707" fmla="*/ 1546341 h 6425765"/>
                <a:gd name="connsiteX708" fmla="*/ 1280517 w 8653165"/>
                <a:gd name="connsiteY708" fmla="*/ 1603728 h 6425765"/>
                <a:gd name="connsiteX709" fmla="*/ 1713746 w 8653165"/>
                <a:gd name="connsiteY709" fmla="*/ 1735562 h 6425765"/>
                <a:gd name="connsiteX710" fmla="*/ 3410945 w 8653165"/>
                <a:gd name="connsiteY710" fmla="*/ 831332 h 6425765"/>
                <a:gd name="connsiteX711" fmla="*/ 3743243 w 8653165"/>
                <a:gd name="connsiteY711" fmla="*/ 749130 h 6425765"/>
                <a:gd name="connsiteX712" fmla="*/ 4365911 w 8653165"/>
                <a:gd name="connsiteY712" fmla="*/ 1121369 h 6425765"/>
                <a:gd name="connsiteX713" fmla="*/ 4395414 w 8653165"/>
                <a:gd name="connsiteY713" fmla="*/ 1177205 h 6425765"/>
                <a:gd name="connsiteX714" fmla="*/ 4508768 w 8653165"/>
                <a:gd name="connsiteY714" fmla="*/ 1116715 h 6425765"/>
                <a:gd name="connsiteX715" fmla="*/ 4479266 w 8653165"/>
                <a:gd name="connsiteY715" fmla="*/ 1060879 h 6425765"/>
                <a:gd name="connsiteX716" fmla="*/ 3743243 w 8653165"/>
                <a:gd name="connsiteY716" fmla="*/ 620398 h 6425765"/>
                <a:gd name="connsiteX717" fmla="*/ 5928080 w 8653165"/>
                <a:gd name="connsiteY717" fmla="*/ 618993 h 6425765"/>
                <a:gd name="connsiteX718" fmla="*/ 5530504 w 8653165"/>
                <a:gd name="connsiteY718" fmla="*/ 716559 h 6425765"/>
                <a:gd name="connsiteX719" fmla="*/ 4682681 w 8653165"/>
                <a:gd name="connsiteY719" fmla="*/ 1167898 h 6425765"/>
                <a:gd name="connsiteX720" fmla="*/ 3834857 w 8653165"/>
                <a:gd name="connsiteY720" fmla="*/ 1619237 h 6425765"/>
                <a:gd name="connsiteX721" fmla="*/ 3744795 w 8653165"/>
                <a:gd name="connsiteY721" fmla="*/ 1642502 h 6425765"/>
                <a:gd name="connsiteX722" fmla="*/ 3575541 w 8653165"/>
                <a:gd name="connsiteY722" fmla="*/ 1540137 h 6425765"/>
                <a:gd name="connsiteX723" fmla="*/ 3546038 w 8653165"/>
                <a:gd name="connsiteY723" fmla="*/ 1484301 h 6425765"/>
                <a:gd name="connsiteX724" fmla="*/ 3432685 w 8653165"/>
                <a:gd name="connsiteY724" fmla="*/ 1544789 h 6425765"/>
                <a:gd name="connsiteX725" fmla="*/ 3462187 w 8653165"/>
                <a:gd name="connsiteY725" fmla="*/ 1602177 h 6425765"/>
                <a:gd name="connsiteX726" fmla="*/ 3744795 w 8653165"/>
                <a:gd name="connsiteY726" fmla="*/ 1771234 h 6425765"/>
                <a:gd name="connsiteX727" fmla="*/ 3895417 w 8653165"/>
                <a:gd name="connsiteY727" fmla="*/ 1734011 h 6425765"/>
                <a:gd name="connsiteX728" fmla="*/ 4743240 w 8653165"/>
                <a:gd name="connsiteY728" fmla="*/ 1282671 h 6425765"/>
                <a:gd name="connsiteX729" fmla="*/ 5591063 w 8653165"/>
                <a:gd name="connsiteY729" fmla="*/ 831332 h 6425765"/>
                <a:gd name="connsiteX730" fmla="*/ 6544476 w 8653165"/>
                <a:gd name="connsiteY730" fmla="*/ 1121369 h 6425765"/>
                <a:gd name="connsiteX731" fmla="*/ 6573978 w 8653165"/>
                <a:gd name="connsiteY731" fmla="*/ 1177205 h 6425765"/>
                <a:gd name="connsiteX732" fmla="*/ 6687333 w 8653165"/>
                <a:gd name="connsiteY732" fmla="*/ 1115165 h 6425765"/>
                <a:gd name="connsiteX733" fmla="*/ 6657830 w 8653165"/>
                <a:gd name="connsiteY733" fmla="*/ 1059329 h 6425765"/>
                <a:gd name="connsiteX734" fmla="*/ 5928080 w 8653165"/>
                <a:gd name="connsiteY734" fmla="*/ 618993 h 6425765"/>
                <a:gd name="connsiteX735" fmla="*/ 8313103 w 8653165"/>
                <a:gd name="connsiteY735" fmla="*/ 395503 h 6425765"/>
                <a:gd name="connsiteX736" fmla="*/ 8131427 w 8653165"/>
                <a:gd name="connsiteY736" fmla="*/ 493216 h 6425765"/>
                <a:gd name="connsiteX737" fmla="*/ 8393849 w 8653165"/>
                <a:gd name="connsiteY737" fmla="*/ 538195 h 6425765"/>
                <a:gd name="connsiteX738" fmla="*/ 8342607 w 8653165"/>
                <a:gd name="connsiteY738" fmla="*/ 451339 h 6425765"/>
                <a:gd name="connsiteX739" fmla="*/ 6132986 w 8653165"/>
                <a:gd name="connsiteY739" fmla="*/ 395503 h 6425765"/>
                <a:gd name="connsiteX740" fmla="*/ 5949757 w 8653165"/>
                <a:gd name="connsiteY740" fmla="*/ 493216 h 6425765"/>
                <a:gd name="connsiteX741" fmla="*/ 6213732 w 8653165"/>
                <a:gd name="connsiteY741" fmla="*/ 538195 h 6425765"/>
                <a:gd name="connsiteX742" fmla="*/ 6162489 w 8653165"/>
                <a:gd name="connsiteY742" fmla="*/ 451339 h 6425765"/>
                <a:gd name="connsiteX743" fmla="*/ 3952869 w 8653165"/>
                <a:gd name="connsiteY743" fmla="*/ 395503 h 6425765"/>
                <a:gd name="connsiteX744" fmla="*/ 3769641 w 8653165"/>
                <a:gd name="connsiteY744" fmla="*/ 493216 h 6425765"/>
                <a:gd name="connsiteX745" fmla="*/ 4033614 w 8653165"/>
                <a:gd name="connsiteY745" fmla="*/ 538195 h 6425765"/>
                <a:gd name="connsiteX746" fmla="*/ 3982372 w 8653165"/>
                <a:gd name="connsiteY746" fmla="*/ 451339 h 6425765"/>
                <a:gd name="connsiteX747" fmla="*/ 1772751 w 8653165"/>
                <a:gd name="connsiteY747" fmla="*/ 395503 h 6425765"/>
                <a:gd name="connsiteX748" fmla="*/ 1589522 w 8653165"/>
                <a:gd name="connsiteY748" fmla="*/ 493216 h 6425765"/>
                <a:gd name="connsiteX749" fmla="*/ 1853496 w 8653165"/>
                <a:gd name="connsiteY749" fmla="*/ 538195 h 6425765"/>
                <a:gd name="connsiteX750" fmla="*/ 1802255 w 8653165"/>
                <a:gd name="connsiteY750" fmla="*/ 451339 h 6425765"/>
                <a:gd name="connsiteX751" fmla="*/ 2246353 w 8653165"/>
                <a:gd name="connsiteY751" fmla="*/ 0 h 6425765"/>
                <a:gd name="connsiteX752" fmla="*/ 2581755 w 8653165"/>
                <a:gd name="connsiteY752" fmla="*/ 0 h 6425765"/>
                <a:gd name="connsiteX753" fmla="*/ 2597284 w 8653165"/>
                <a:gd name="connsiteY753" fmla="*/ 29469 h 6425765"/>
                <a:gd name="connsiteX754" fmla="*/ 2684240 w 8653165"/>
                <a:gd name="connsiteY754" fmla="*/ 55836 h 6425765"/>
                <a:gd name="connsiteX755" fmla="*/ 2740140 w 8653165"/>
                <a:gd name="connsiteY755" fmla="*/ 26367 h 6425765"/>
                <a:gd name="connsiteX756" fmla="*/ 2726165 w 8653165"/>
                <a:gd name="connsiteY756" fmla="*/ 0 h 6425765"/>
                <a:gd name="connsiteX757" fmla="*/ 3061567 w 8653165"/>
                <a:gd name="connsiteY757" fmla="*/ 0 h 6425765"/>
                <a:gd name="connsiteX758" fmla="*/ 2743245 w 8653165"/>
                <a:gd name="connsiteY758" fmla="*/ 169059 h 6425765"/>
                <a:gd name="connsiteX759" fmla="*/ 2482377 w 8653165"/>
                <a:gd name="connsiteY759" fmla="*/ 89957 h 6425765"/>
                <a:gd name="connsiteX760" fmla="*/ 2452874 w 8653165"/>
                <a:gd name="connsiteY760" fmla="*/ 34122 h 6425765"/>
                <a:gd name="connsiteX761" fmla="*/ 2339519 w 8653165"/>
                <a:gd name="connsiteY761" fmla="*/ 94611 h 6425765"/>
                <a:gd name="connsiteX762" fmla="*/ 2369023 w 8653165"/>
                <a:gd name="connsiteY762" fmla="*/ 150447 h 6425765"/>
                <a:gd name="connsiteX763" fmla="*/ 2802253 w 8653165"/>
                <a:gd name="connsiteY763" fmla="*/ 282281 h 6425765"/>
                <a:gd name="connsiteX764" fmla="*/ 3333306 w 8653165"/>
                <a:gd name="connsiteY764" fmla="*/ 0 h 6425765"/>
                <a:gd name="connsiteX765" fmla="*/ 3605044 w 8653165"/>
                <a:gd name="connsiteY765" fmla="*/ 0 h 6425765"/>
                <a:gd name="connsiteX766" fmla="*/ 2864364 w 8653165"/>
                <a:gd name="connsiteY766" fmla="*/ 393952 h 6425765"/>
                <a:gd name="connsiteX767" fmla="*/ 2257223 w 8653165"/>
                <a:gd name="connsiteY767" fmla="*/ 209384 h 6425765"/>
                <a:gd name="connsiteX768" fmla="*/ 2227720 w 8653165"/>
                <a:gd name="connsiteY768" fmla="*/ 153548 h 6425765"/>
                <a:gd name="connsiteX769" fmla="*/ 2114366 w 8653165"/>
                <a:gd name="connsiteY769" fmla="*/ 214037 h 6425765"/>
                <a:gd name="connsiteX770" fmla="*/ 2143869 w 8653165"/>
                <a:gd name="connsiteY770" fmla="*/ 269873 h 6425765"/>
                <a:gd name="connsiteX771" fmla="*/ 2924923 w 8653165"/>
                <a:gd name="connsiteY771" fmla="*/ 507175 h 6425765"/>
                <a:gd name="connsiteX772" fmla="*/ 3743243 w 8653165"/>
                <a:gd name="connsiteY772" fmla="*/ 71345 h 6425765"/>
                <a:gd name="connsiteX773" fmla="*/ 3772745 w 8653165"/>
                <a:gd name="connsiteY773" fmla="*/ 55836 h 6425765"/>
                <a:gd name="connsiteX774" fmla="*/ 3878335 w 8653165"/>
                <a:gd name="connsiteY774" fmla="*/ 0 h 6425765"/>
                <a:gd name="connsiteX775" fmla="*/ 4150074 w 8653165"/>
                <a:gd name="connsiteY775" fmla="*/ 0 h 6425765"/>
                <a:gd name="connsiteX776" fmla="*/ 3831752 w 8653165"/>
                <a:gd name="connsiteY776" fmla="*/ 170609 h 6425765"/>
                <a:gd name="connsiteX777" fmla="*/ 3741689 w 8653165"/>
                <a:gd name="connsiteY777" fmla="*/ 218691 h 6425765"/>
                <a:gd name="connsiteX778" fmla="*/ 2983928 w 8653165"/>
                <a:gd name="connsiteY778" fmla="*/ 621948 h 6425765"/>
                <a:gd name="connsiteX779" fmla="*/ 2030515 w 8653165"/>
                <a:gd name="connsiteY779" fmla="*/ 331912 h 6425765"/>
                <a:gd name="connsiteX780" fmla="*/ 2001012 w 8653165"/>
                <a:gd name="connsiteY780" fmla="*/ 276077 h 6425765"/>
                <a:gd name="connsiteX781" fmla="*/ 1887658 w 8653165"/>
                <a:gd name="connsiteY781" fmla="*/ 336566 h 6425765"/>
                <a:gd name="connsiteX782" fmla="*/ 1917162 w 8653165"/>
                <a:gd name="connsiteY782" fmla="*/ 392402 h 6425765"/>
                <a:gd name="connsiteX783" fmla="*/ 3044487 w 8653165"/>
                <a:gd name="connsiteY783" fmla="*/ 735171 h 6425765"/>
                <a:gd name="connsiteX784" fmla="*/ 3741689 w 8653165"/>
                <a:gd name="connsiteY784" fmla="*/ 362932 h 6425765"/>
                <a:gd name="connsiteX785" fmla="*/ 3892310 w 8653165"/>
                <a:gd name="connsiteY785" fmla="*/ 282281 h 6425765"/>
                <a:gd name="connsiteX786" fmla="*/ 4423365 w 8653165"/>
                <a:gd name="connsiteY786" fmla="*/ 0 h 6425765"/>
                <a:gd name="connsiteX787" fmla="*/ 4760321 w 8653165"/>
                <a:gd name="connsiteY787" fmla="*/ 0 h 6425765"/>
                <a:gd name="connsiteX788" fmla="*/ 4775848 w 8653165"/>
                <a:gd name="connsiteY788" fmla="*/ 29469 h 6425765"/>
                <a:gd name="connsiteX789" fmla="*/ 4862804 w 8653165"/>
                <a:gd name="connsiteY789" fmla="*/ 55836 h 6425765"/>
                <a:gd name="connsiteX790" fmla="*/ 4918704 w 8653165"/>
                <a:gd name="connsiteY790" fmla="*/ 26367 h 6425765"/>
                <a:gd name="connsiteX791" fmla="*/ 4904729 w 8653165"/>
                <a:gd name="connsiteY791" fmla="*/ 0 h 6425765"/>
                <a:gd name="connsiteX792" fmla="*/ 5240131 w 8653165"/>
                <a:gd name="connsiteY792" fmla="*/ 0 h 6425765"/>
                <a:gd name="connsiteX793" fmla="*/ 4923363 w 8653165"/>
                <a:gd name="connsiteY793" fmla="*/ 169059 h 6425765"/>
                <a:gd name="connsiteX794" fmla="*/ 4662494 w 8653165"/>
                <a:gd name="connsiteY794" fmla="*/ 89957 h 6425765"/>
                <a:gd name="connsiteX795" fmla="*/ 4632991 w 8653165"/>
                <a:gd name="connsiteY795" fmla="*/ 34122 h 6425765"/>
                <a:gd name="connsiteX796" fmla="*/ 4519638 w 8653165"/>
                <a:gd name="connsiteY796" fmla="*/ 94611 h 6425765"/>
                <a:gd name="connsiteX797" fmla="*/ 4549141 w 8653165"/>
                <a:gd name="connsiteY797" fmla="*/ 150447 h 6425765"/>
                <a:gd name="connsiteX798" fmla="*/ 4982369 w 8653165"/>
                <a:gd name="connsiteY798" fmla="*/ 282281 h 6425765"/>
                <a:gd name="connsiteX799" fmla="*/ 5513423 w 8653165"/>
                <a:gd name="connsiteY799" fmla="*/ 0 h 6425765"/>
                <a:gd name="connsiteX800" fmla="*/ 5785162 w 8653165"/>
                <a:gd name="connsiteY800" fmla="*/ 0 h 6425765"/>
                <a:gd name="connsiteX801" fmla="*/ 5044480 w 8653165"/>
                <a:gd name="connsiteY801" fmla="*/ 393952 h 6425765"/>
                <a:gd name="connsiteX802" fmla="*/ 4437340 w 8653165"/>
                <a:gd name="connsiteY802" fmla="*/ 209384 h 6425765"/>
                <a:gd name="connsiteX803" fmla="*/ 4407837 w 8653165"/>
                <a:gd name="connsiteY803" fmla="*/ 153548 h 6425765"/>
                <a:gd name="connsiteX804" fmla="*/ 4294483 w 8653165"/>
                <a:gd name="connsiteY804" fmla="*/ 214037 h 6425765"/>
                <a:gd name="connsiteX805" fmla="*/ 4323986 w 8653165"/>
                <a:gd name="connsiteY805" fmla="*/ 269873 h 6425765"/>
                <a:gd name="connsiteX806" fmla="*/ 5105039 w 8653165"/>
                <a:gd name="connsiteY806" fmla="*/ 507175 h 6425765"/>
                <a:gd name="connsiteX807" fmla="*/ 5952863 w 8653165"/>
                <a:gd name="connsiteY807" fmla="*/ 55836 h 6425765"/>
                <a:gd name="connsiteX808" fmla="*/ 6058452 w 8653165"/>
                <a:gd name="connsiteY808" fmla="*/ 0 h 6425765"/>
                <a:gd name="connsiteX809" fmla="*/ 6330190 w 8653165"/>
                <a:gd name="connsiteY809" fmla="*/ 0 h 6425765"/>
                <a:gd name="connsiteX810" fmla="*/ 6011868 w 8653165"/>
                <a:gd name="connsiteY810" fmla="*/ 169059 h 6425765"/>
                <a:gd name="connsiteX811" fmla="*/ 5164045 w 8653165"/>
                <a:gd name="connsiteY811" fmla="*/ 620398 h 6425765"/>
                <a:gd name="connsiteX812" fmla="*/ 4210633 w 8653165"/>
                <a:gd name="connsiteY812" fmla="*/ 330362 h 6425765"/>
                <a:gd name="connsiteX813" fmla="*/ 4181129 w 8653165"/>
                <a:gd name="connsiteY813" fmla="*/ 274526 h 6425765"/>
                <a:gd name="connsiteX814" fmla="*/ 4067776 w 8653165"/>
                <a:gd name="connsiteY814" fmla="*/ 335015 h 6425765"/>
                <a:gd name="connsiteX815" fmla="*/ 4097278 w 8653165"/>
                <a:gd name="connsiteY815" fmla="*/ 390851 h 6425765"/>
                <a:gd name="connsiteX816" fmla="*/ 5224604 w 8653165"/>
                <a:gd name="connsiteY816" fmla="*/ 733620 h 6425765"/>
                <a:gd name="connsiteX817" fmla="*/ 6072428 w 8653165"/>
                <a:gd name="connsiteY817" fmla="*/ 282281 h 6425765"/>
                <a:gd name="connsiteX818" fmla="*/ 6603482 w 8653165"/>
                <a:gd name="connsiteY818" fmla="*/ 0 h 6425765"/>
                <a:gd name="connsiteX819" fmla="*/ 6938884 w 8653165"/>
                <a:gd name="connsiteY819" fmla="*/ 0 h 6425765"/>
                <a:gd name="connsiteX820" fmla="*/ 6955965 w 8653165"/>
                <a:gd name="connsiteY820" fmla="*/ 29469 h 6425765"/>
                <a:gd name="connsiteX821" fmla="*/ 7042922 w 8653165"/>
                <a:gd name="connsiteY821" fmla="*/ 55836 h 6425765"/>
                <a:gd name="connsiteX822" fmla="*/ 7098822 w 8653165"/>
                <a:gd name="connsiteY822" fmla="*/ 26367 h 6425765"/>
                <a:gd name="connsiteX823" fmla="*/ 7084847 w 8653165"/>
                <a:gd name="connsiteY823" fmla="*/ 0 h 6425765"/>
                <a:gd name="connsiteX824" fmla="*/ 7420249 w 8653165"/>
                <a:gd name="connsiteY824" fmla="*/ 0 h 6425765"/>
                <a:gd name="connsiteX825" fmla="*/ 7103479 w 8653165"/>
                <a:gd name="connsiteY825" fmla="*/ 169059 h 6425765"/>
                <a:gd name="connsiteX826" fmla="*/ 6842612 w 8653165"/>
                <a:gd name="connsiteY826" fmla="*/ 89957 h 6425765"/>
                <a:gd name="connsiteX827" fmla="*/ 6813109 w 8653165"/>
                <a:gd name="connsiteY827" fmla="*/ 34122 h 6425765"/>
                <a:gd name="connsiteX828" fmla="*/ 6699755 w 8653165"/>
                <a:gd name="connsiteY828" fmla="*/ 94611 h 6425765"/>
                <a:gd name="connsiteX829" fmla="*/ 6729257 w 8653165"/>
                <a:gd name="connsiteY829" fmla="*/ 150447 h 6425765"/>
                <a:gd name="connsiteX830" fmla="*/ 7162487 w 8653165"/>
                <a:gd name="connsiteY830" fmla="*/ 282281 h 6425765"/>
                <a:gd name="connsiteX831" fmla="*/ 7693540 w 8653165"/>
                <a:gd name="connsiteY831" fmla="*/ 0 h 6425765"/>
                <a:gd name="connsiteX832" fmla="*/ 7965279 w 8653165"/>
                <a:gd name="connsiteY832" fmla="*/ 0 h 6425765"/>
                <a:gd name="connsiteX833" fmla="*/ 7224598 w 8653165"/>
                <a:gd name="connsiteY833" fmla="*/ 393952 h 6425765"/>
                <a:gd name="connsiteX834" fmla="*/ 6617456 w 8653165"/>
                <a:gd name="connsiteY834" fmla="*/ 209384 h 6425765"/>
                <a:gd name="connsiteX835" fmla="*/ 6587955 w 8653165"/>
                <a:gd name="connsiteY835" fmla="*/ 153548 h 6425765"/>
                <a:gd name="connsiteX836" fmla="*/ 6474599 w 8653165"/>
                <a:gd name="connsiteY836" fmla="*/ 214037 h 6425765"/>
                <a:gd name="connsiteX837" fmla="*/ 6504103 w 8653165"/>
                <a:gd name="connsiteY837" fmla="*/ 269873 h 6425765"/>
                <a:gd name="connsiteX838" fmla="*/ 7285157 w 8653165"/>
                <a:gd name="connsiteY838" fmla="*/ 507175 h 6425765"/>
                <a:gd name="connsiteX839" fmla="*/ 8132981 w 8653165"/>
                <a:gd name="connsiteY839" fmla="*/ 55836 h 6425765"/>
                <a:gd name="connsiteX840" fmla="*/ 8238570 w 8653165"/>
                <a:gd name="connsiteY840" fmla="*/ 0 h 6425765"/>
                <a:gd name="connsiteX841" fmla="*/ 8510308 w 8653165"/>
                <a:gd name="connsiteY841" fmla="*/ 0 h 6425765"/>
                <a:gd name="connsiteX842" fmla="*/ 8193539 w 8653165"/>
                <a:gd name="connsiteY842" fmla="*/ 170609 h 6425765"/>
                <a:gd name="connsiteX843" fmla="*/ 7345715 w 8653165"/>
                <a:gd name="connsiteY843" fmla="*/ 621948 h 6425765"/>
                <a:gd name="connsiteX844" fmla="*/ 6390750 w 8653165"/>
                <a:gd name="connsiteY844" fmla="*/ 331912 h 6425765"/>
                <a:gd name="connsiteX845" fmla="*/ 6361246 w 8653165"/>
                <a:gd name="connsiteY845" fmla="*/ 276077 h 6425765"/>
                <a:gd name="connsiteX846" fmla="*/ 6247893 w 8653165"/>
                <a:gd name="connsiteY846" fmla="*/ 336566 h 6425765"/>
                <a:gd name="connsiteX847" fmla="*/ 6277396 w 8653165"/>
                <a:gd name="connsiteY847" fmla="*/ 392402 h 6425765"/>
                <a:gd name="connsiteX848" fmla="*/ 7404722 w 8653165"/>
                <a:gd name="connsiteY848" fmla="*/ 735171 h 6425765"/>
                <a:gd name="connsiteX849" fmla="*/ 8252545 w 8653165"/>
                <a:gd name="connsiteY849" fmla="*/ 283832 h 6425765"/>
                <a:gd name="connsiteX850" fmla="*/ 8650060 w 8653165"/>
                <a:gd name="connsiteY850" fmla="*/ 71345 h 6425765"/>
                <a:gd name="connsiteX851" fmla="*/ 8650060 w 8653165"/>
                <a:gd name="connsiteY851" fmla="*/ 452890 h 6425765"/>
                <a:gd name="connsiteX852" fmla="*/ 8569315 w 8653165"/>
                <a:gd name="connsiteY852" fmla="*/ 331912 h 6425765"/>
                <a:gd name="connsiteX853" fmla="*/ 8539811 w 8653165"/>
                <a:gd name="connsiteY853" fmla="*/ 276077 h 6425765"/>
                <a:gd name="connsiteX854" fmla="*/ 8426458 w 8653165"/>
                <a:gd name="connsiteY854" fmla="*/ 336566 h 6425765"/>
                <a:gd name="connsiteX855" fmla="*/ 8455960 w 8653165"/>
                <a:gd name="connsiteY855" fmla="*/ 392402 h 6425765"/>
                <a:gd name="connsiteX856" fmla="*/ 8650060 w 8653165"/>
                <a:gd name="connsiteY856" fmla="*/ 632806 h 6425765"/>
                <a:gd name="connsiteX857" fmla="*/ 8650060 w 8653165"/>
                <a:gd name="connsiteY857" fmla="*/ 826679 h 6425765"/>
                <a:gd name="connsiteX858" fmla="*/ 7709069 w 8653165"/>
                <a:gd name="connsiteY858" fmla="*/ 718110 h 6425765"/>
                <a:gd name="connsiteX859" fmla="*/ 6861245 w 8653165"/>
                <a:gd name="connsiteY859" fmla="*/ 1169449 h 6425765"/>
                <a:gd name="connsiteX860" fmla="*/ 6016527 w 8653165"/>
                <a:gd name="connsiteY860" fmla="*/ 1619237 h 6425765"/>
                <a:gd name="connsiteX861" fmla="*/ 5755658 w 8653165"/>
                <a:gd name="connsiteY861" fmla="*/ 1540137 h 6425765"/>
                <a:gd name="connsiteX862" fmla="*/ 5726155 w 8653165"/>
                <a:gd name="connsiteY862" fmla="*/ 1484301 h 6425765"/>
                <a:gd name="connsiteX863" fmla="*/ 5612801 w 8653165"/>
                <a:gd name="connsiteY863" fmla="*/ 1544789 h 6425765"/>
                <a:gd name="connsiteX864" fmla="*/ 5642305 w 8653165"/>
                <a:gd name="connsiteY864" fmla="*/ 1602177 h 6425765"/>
                <a:gd name="connsiteX865" fmla="*/ 6075533 w 8653165"/>
                <a:gd name="connsiteY865" fmla="*/ 1734011 h 6425765"/>
                <a:gd name="connsiteX866" fmla="*/ 7772733 w 8653165"/>
                <a:gd name="connsiteY866" fmla="*/ 829782 h 6425765"/>
                <a:gd name="connsiteX867" fmla="*/ 8653165 w 8653165"/>
                <a:gd name="connsiteY867" fmla="*/ 1009697 h 6425765"/>
                <a:gd name="connsiteX868" fmla="*/ 8653165 w 8653165"/>
                <a:gd name="connsiteY868" fmla="*/ 1374181 h 6425765"/>
                <a:gd name="connsiteX869" fmla="*/ 8195093 w 8653165"/>
                <a:gd name="connsiteY869" fmla="*/ 1617686 h 6425765"/>
                <a:gd name="connsiteX870" fmla="*/ 7934223 w 8653165"/>
                <a:gd name="connsiteY870" fmla="*/ 1538586 h 6425765"/>
                <a:gd name="connsiteX871" fmla="*/ 7904720 w 8653165"/>
                <a:gd name="connsiteY871" fmla="*/ 1482750 h 6425765"/>
                <a:gd name="connsiteX872" fmla="*/ 7791367 w 8653165"/>
                <a:gd name="connsiteY872" fmla="*/ 1543238 h 6425765"/>
                <a:gd name="connsiteX873" fmla="*/ 7820869 w 8653165"/>
                <a:gd name="connsiteY873" fmla="*/ 1600625 h 6425765"/>
                <a:gd name="connsiteX874" fmla="*/ 8254098 w 8653165"/>
                <a:gd name="connsiteY874" fmla="*/ 1732460 h 6425765"/>
                <a:gd name="connsiteX875" fmla="*/ 8651612 w 8653165"/>
                <a:gd name="connsiteY875" fmla="*/ 1519974 h 6425765"/>
                <a:gd name="connsiteX876" fmla="*/ 8651612 w 8653165"/>
                <a:gd name="connsiteY876" fmla="*/ 1665768 h 6425765"/>
                <a:gd name="connsiteX877" fmla="*/ 8314657 w 8653165"/>
                <a:gd name="connsiteY877" fmla="*/ 1845682 h 6425765"/>
                <a:gd name="connsiteX878" fmla="*/ 7707515 w 8653165"/>
                <a:gd name="connsiteY878" fmla="*/ 1661114 h 6425765"/>
                <a:gd name="connsiteX879" fmla="*/ 7678013 w 8653165"/>
                <a:gd name="connsiteY879" fmla="*/ 1605278 h 6425765"/>
                <a:gd name="connsiteX880" fmla="*/ 7564658 w 8653165"/>
                <a:gd name="connsiteY880" fmla="*/ 1665768 h 6425765"/>
                <a:gd name="connsiteX881" fmla="*/ 7594162 w 8653165"/>
                <a:gd name="connsiteY881" fmla="*/ 1721602 h 6425765"/>
                <a:gd name="connsiteX882" fmla="*/ 8375215 w 8653165"/>
                <a:gd name="connsiteY882" fmla="*/ 1958905 h 6425765"/>
                <a:gd name="connsiteX883" fmla="*/ 8651612 w 8653165"/>
                <a:gd name="connsiteY883" fmla="*/ 1811560 h 6425765"/>
                <a:gd name="connsiteX884" fmla="*/ 8651612 w 8653165"/>
                <a:gd name="connsiteY884" fmla="*/ 1957354 h 6425765"/>
                <a:gd name="connsiteX885" fmla="*/ 8434221 w 8653165"/>
                <a:gd name="connsiteY885" fmla="*/ 2072128 h 6425765"/>
                <a:gd name="connsiteX886" fmla="*/ 7480809 w 8653165"/>
                <a:gd name="connsiteY886" fmla="*/ 1782092 h 6425765"/>
                <a:gd name="connsiteX887" fmla="*/ 7451305 w 8653165"/>
                <a:gd name="connsiteY887" fmla="*/ 1726256 h 6425765"/>
                <a:gd name="connsiteX888" fmla="*/ 7337952 w 8653165"/>
                <a:gd name="connsiteY888" fmla="*/ 1786745 h 6425765"/>
                <a:gd name="connsiteX889" fmla="*/ 7367454 w 8653165"/>
                <a:gd name="connsiteY889" fmla="*/ 1842581 h 6425765"/>
                <a:gd name="connsiteX890" fmla="*/ 8494781 w 8653165"/>
                <a:gd name="connsiteY890" fmla="*/ 2185349 h 6425765"/>
                <a:gd name="connsiteX891" fmla="*/ 8651612 w 8653165"/>
                <a:gd name="connsiteY891" fmla="*/ 2101596 h 6425765"/>
                <a:gd name="connsiteX892" fmla="*/ 8651612 w 8653165"/>
                <a:gd name="connsiteY892" fmla="*/ 2247389 h 6425765"/>
                <a:gd name="connsiteX893" fmla="*/ 7103479 w 8653165"/>
                <a:gd name="connsiteY893" fmla="*/ 3072518 h 6425765"/>
                <a:gd name="connsiteX894" fmla="*/ 6842612 w 8653165"/>
                <a:gd name="connsiteY894" fmla="*/ 2993418 h 6425765"/>
                <a:gd name="connsiteX895" fmla="*/ 6813109 w 8653165"/>
                <a:gd name="connsiteY895" fmla="*/ 2937582 h 6425765"/>
                <a:gd name="connsiteX896" fmla="*/ 6699755 w 8653165"/>
                <a:gd name="connsiteY896" fmla="*/ 2998071 h 6425765"/>
                <a:gd name="connsiteX897" fmla="*/ 6729257 w 8653165"/>
                <a:gd name="connsiteY897" fmla="*/ 3053906 h 6425765"/>
                <a:gd name="connsiteX898" fmla="*/ 7162487 w 8653165"/>
                <a:gd name="connsiteY898" fmla="*/ 3185741 h 6425765"/>
                <a:gd name="connsiteX899" fmla="*/ 8010310 w 8653165"/>
                <a:gd name="connsiteY899" fmla="*/ 2734402 h 6425765"/>
                <a:gd name="connsiteX900" fmla="*/ 8650060 w 8653165"/>
                <a:gd name="connsiteY900" fmla="*/ 2393183 h 6425765"/>
                <a:gd name="connsiteX901" fmla="*/ 8650060 w 8653165"/>
                <a:gd name="connsiteY901" fmla="*/ 2538976 h 6425765"/>
                <a:gd name="connsiteX902" fmla="*/ 7223045 w 8653165"/>
                <a:gd name="connsiteY902" fmla="*/ 3298963 h 6425765"/>
                <a:gd name="connsiteX903" fmla="*/ 6615904 w 8653165"/>
                <a:gd name="connsiteY903" fmla="*/ 3114395 h 6425765"/>
                <a:gd name="connsiteX904" fmla="*/ 6586400 w 8653165"/>
                <a:gd name="connsiteY904" fmla="*/ 3058559 h 6425765"/>
                <a:gd name="connsiteX905" fmla="*/ 6473047 w 8653165"/>
                <a:gd name="connsiteY905" fmla="*/ 3119048 h 6425765"/>
                <a:gd name="connsiteX906" fmla="*/ 6502551 w 8653165"/>
                <a:gd name="connsiteY906" fmla="*/ 3176435 h 6425765"/>
                <a:gd name="connsiteX907" fmla="*/ 7283604 w 8653165"/>
                <a:gd name="connsiteY907" fmla="*/ 3413737 h 6425765"/>
                <a:gd name="connsiteX908" fmla="*/ 8131427 w 8653165"/>
                <a:gd name="connsiteY908" fmla="*/ 2962398 h 6425765"/>
                <a:gd name="connsiteX909" fmla="*/ 8650060 w 8653165"/>
                <a:gd name="connsiteY909" fmla="*/ 2686320 h 6425765"/>
                <a:gd name="connsiteX910" fmla="*/ 8650060 w 8653165"/>
                <a:gd name="connsiteY910" fmla="*/ 2832114 h 6425765"/>
                <a:gd name="connsiteX911" fmla="*/ 8191986 w 8653165"/>
                <a:gd name="connsiteY911" fmla="*/ 3075621 h 6425765"/>
                <a:gd name="connsiteX912" fmla="*/ 7344162 w 8653165"/>
                <a:gd name="connsiteY912" fmla="*/ 3526959 h 6425765"/>
                <a:gd name="connsiteX913" fmla="*/ 6390750 w 8653165"/>
                <a:gd name="connsiteY913" fmla="*/ 3236923 h 6425765"/>
                <a:gd name="connsiteX914" fmla="*/ 6361246 w 8653165"/>
                <a:gd name="connsiteY914" fmla="*/ 3181087 h 6425765"/>
                <a:gd name="connsiteX915" fmla="*/ 6247893 w 8653165"/>
                <a:gd name="connsiteY915" fmla="*/ 3241577 h 6425765"/>
                <a:gd name="connsiteX916" fmla="*/ 6277396 w 8653165"/>
                <a:gd name="connsiteY916" fmla="*/ 3297412 h 6425765"/>
                <a:gd name="connsiteX917" fmla="*/ 7404722 w 8653165"/>
                <a:gd name="connsiteY917" fmla="*/ 3640181 h 6425765"/>
                <a:gd name="connsiteX918" fmla="*/ 8254098 w 8653165"/>
                <a:gd name="connsiteY918" fmla="*/ 3188842 h 6425765"/>
                <a:gd name="connsiteX919" fmla="*/ 8651612 w 8653165"/>
                <a:gd name="connsiteY919" fmla="*/ 2976356 h 6425765"/>
                <a:gd name="connsiteX920" fmla="*/ 8651612 w 8653165"/>
                <a:gd name="connsiteY920" fmla="*/ 3357901 h 6425765"/>
                <a:gd name="connsiteX921" fmla="*/ 8570867 w 8653165"/>
                <a:gd name="connsiteY921" fmla="*/ 3236923 h 6425765"/>
                <a:gd name="connsiteX922" fmla="*/ 8541364 w 8653165"/>
                <a:gd name="connsiteY922" fmla="*/ 3181087 h 6425765"/>
                <a:gd name="connsiteX923" fmla="*/ 8428011 w 8653165"/>
                <a:gd name="connsiteY923" fmla="*/ 3241577 h 6425765"/>
                <a:gd name="connsiteX924" fmla="*/ 8457514 w 8653165"/>
                <a:gd name="connsiteY924" fmla="*/ 3297412 h 6425765"/>
                <a:gd name="connsiteX925" fmla="*/ 8651612 w 8653165"/>
                <a:gd name="connsiteY925" fmla="*/ 3537816 h 6425765"/>
                <a:gd name="connsiteX926" fmla="*/ 8651612 w 8653165"/>
                <a:gd name="connsiteY926" fmla="*/ 3731690 h 6425765"/>
                <a:gd name="connsiteX927" fmla="*/ 7710622 w 8653165"/>
                <a:gd name="connsiteY927" fmla="*/ 3623121 h 6425765"/>
                <a:gd name="connsiteX928" fmla="*/ 6862798 w 8653165"/>
                <a:gd name="connsiteY928" fmla="*/ 4074460 h 6425765"/>
                <a:gd name="connsiteX929" fmla="*/ 6014974 w 8653165"/>
                <a:gd name="connsiteY929" fmla="*/ 4525799 h 6425765"/>
                <a:gd name="connsiteX930" fmla="*/ 5754106 w 8653165"/>
                <a:gd name="connsiteY930" fmla="*/ 4446699 h 6425765"/>
                <a:gd name="connsiteX931" fmla="*/ 5724602 w 8653165"/>
                <a:gd name="connsiteY931" fmla="*/ 4390863 h 6425765"/>
                <a:gd name="connsiteX932" fmla="*/ 5611249 w 8653165"/>
                <a:gd name="connsiteY932" fmla="*/ 4451351 h 6425765"/>
                <a:gd name="connsiteX933" fmla="*/ 5640752 w 8653165"/>
                <a:gd name="connsiteY933" fmla="*/ 4507187 h 6425765"/>
                <a:gd name="connsiteX934" fmla="*/ 6073980 w 8653165"/>
                <a:gd name="connsiteY934" fmla="*/ 4639022 h 6425765"/>
                <a:gd name="connsiteX935" fmla="*/ 6921804 w 8653165"/>
                <a:gd name="connsiteY935" fmla="*/ 4187683 h 6425765"/>
                <a:gd name="connsiteX936" fmla="*/ 7766522 w 8653165"/>
                <a:gd name="connsiteY936" fmla="*/ 3734792 h 6425765"/>
                <a:gd name="connsiteX937" fmla="*/ 8646954 w 8653165"/>
                <a:gd name="connsiteY937" fmla="*/ 3913156 h 6425765"/>
                <a:gd name="connsiteX938" fmla="*/ 8646954 w 8653165"/>
                <a:gd name="connsiteY938" fmla="*/ 4280742 h 6425765"/>
                <a:gd name="connsiteX939" fmla="*/ 8188881 w 8653165"/>
                <a:gd name="connsiteY939" fmla="*/ 4524248 h 6425765"/>
                <a:gd name="connsiteX940" fmla="*/ 7928012 w 8653165"/>
                <a:gd name="connsiteY940" fmla="*/ 4445147 h 6425765"/>
                <a:gd name="connsiteX941" fmla="*/ 7898509 w 8653165"/>
                <a:gd name="connsiteY941" fmla="*/ 4389312 h 6425765"/>
                <a:gd name="connsiteX942" fmla="*/ 7785155 w 8653165"/>
                <a:gd name="connsiteY942" fmla="*/ 4449800 h 6425765"/>
                <a:gd name="connsiteX943" fmla="*/ 7814658 w 8653165"/>
                <a:gd name="connsiteY943" fmla="*/ 4505636 h 6425765"/>
                <a:gd name="connsiteX944" fmla="*/ 8247887 w 8653165"/>
                <a:gd name="connsiteY944" fmla="*/ 4637471 h 6425765"/>
                <a:gd name="connsiteX945" fmla="*/ 8645402 w 8653165"/>
                <a:gd name="connsiteY945" fmla="*/ 4424984 h 6425765"/>
                <a:gd name="connsiteX946" fmla="*/ 8645402 w 8653165"/>
                <a:gd name="connsiteY946" fmla="*/ 4570778 h 6425765"/>
                <a:gd name="connsiteX947" fmla="*/ 8308446 w 8653165"/>
                <a:gd name="connsiteY947" fmla="*/ 4750692 h 6425765"/>
                <a:gd name="connsiteX948" fmla="*/ 7701304 w 8653165"/>
                <a:gd name="connsiteY948" fmla="*/ 4566124 h 6425765"/>
                <a:gd name="connsiteX949" fmla="*/ 7671802 w 8653165"/>
                <a:gd name="connsiteY949" fmla="*/ 4510289 h 6425765"/>
                <a:gd name="connsiteX950" fmla="*/ 7558448 w 8653165"/>
                <a:gd name="connsiteY950" fmla="*/ 4570778 h 6425765"/>
                <a:gd name="connsiteX951" fmla="*/ 7587951 w 8653165"/>
                <a:gd name="connsiteY951" fmla="*/ 4626613 h 6425765"/>
                <a:gd name="connsiteX952" fmla="*/ 8369004 w 8653165"/>
                <a:gd name="connsiteY952" fmla="*/ 4863915 h 6425765"/>
                <a:gd name="connsiteX953" fmla="*/ 8645402 w 8653165"/>
                <a:gd name="connsiteY953" fmla="*/ 4716571 h 6425765"/>
                <a:gd name="connsiteX954" fmla="*/ 8645402 w 8653165"/>
                <a:gd name="connsiteY954" fmla="*/ 4862364 h 6425765"/>
                <a:gd name="connsiteX955" fmla="*/ 8428011 w 8653165"/>
                <a:gd name="connsiteY955" fmla="*/ 4977138 h 6425765"/>
                <a:gd name="connsiteX956" fmla="*/ 7474597 w 8653165"/>
                <a:gd name="connsiteY956" fmla="*/ 4687102 h 6425765"/>
                <a:gd name="connsiteX957" fmla="*/ 7445094 w 8653165"/>
                <a:gd name="connsiteY957" fmla="*/ 4631267 h 6425765"/>
                <a:gd name="connsiteX958" fmla="*/ 7331740 w 8653165"/>
                <a:gd name="connsiteY958" fmla="*/ 4691755 h 6425765"/>
                <a:gd name="connsiteX959" fmla="*/ 7361244 w 8653165"/>
                <a:gd name="connsiteY959" fmla="*/ 4749142 h 6425765"/>
                <a:gd name="connsiteX960" fmla="*/ 8488569 w 8653165"/>
                <a:gd name="connsiteY960" fmla="*/ 5091911 h 6425765"/>
                <a:gd name="connsiteX961" fmla="*/ 8645402 w 8653165"/>
                <a:gd name="connsiteY961" fmla="*/ 5008158 h 6425765"/>
                <a:gd name="connsiteX962" fmla="*/ 8645402 w 8653165"/>
                <a:gd name="connsiteY962" fmla="*/ 5153951 h 6425765"/>
                <a:gd name="connsiteX963" fmla="*/ 7946646 w 8653165"/>
                <a:gd name="connsiteY963" fmla="*/ 5526190 h 6425765"/>
                <a:gd name="connsiteX964" fmla="*/ 7417144 w 8653165"/>
                <a:gd name="connsiteY964" fmla="*/ 5808470 h 6425765"/>
                <a:gd name="connsiteX965" fmla="*/ 7098822 w 8653165"/>
                <a:gd name="connsiteY965" fmla="*/ 5977529 h 6425765"/>
                <a:gd name="connsiteX966" fmla="*/ 6837953 w 8653165"/>
                <a:gd name="connsiteY966" fmla="*/ 5898428 h 6425765"/>
                <a:gd name="connsiteX967" fmla="*/ 6808450 w 8653165"/>
                <a:gd name="connsiteY967" fmla="*/ 5842592 h 6425765"/>
                <a:gd name="connsiteX968" fmla="*/ 6695096 w 8653165"/>
                <a:gd name="connsiteY968" fmla="*/ 5903081 h 6425765"/>
                <a:gd name="connsiteX969" fmla="*/ 6724600 w 8653165"/>
                <a:gd name="connsiteY969" fmla="*/ 5958917 h 6425765"/>
                <a:gd name="connsiteX970" fmla="*/ 7157827 w 8653165"/>
                <a:gd name="connsiteY970" fmla="*/ 6090751 h 6425765"/>
                <a:gd name="connsiteX971" fmla="*/ 7688882 w 8653165"/>
                <a:gd name="connsiteY971" fmla="*/ 5808470 h 6425765"/>
                <a:gd name="connsiteX972" fmla="*/ 8007204 w 8653165"/>
                <a:gd name="connsiteY972" fmla="*/ 5639412 h 6425765"/>
                <a:gd name="connsiteX973" fmla="*/ 8646954 w 8653165"/>
                <a:gd name="connsiteY973" fmla="*/ 5298194 h 6425765"/>
                <a:gd name="connsiteX974" fmla="*/ 8646954 w 8653165"/>
                <a:gd name="connsiteY974" fmla="*/ 5443987 h 6425765"/>
                <a:gd name="connsiteX975" fmla="*/ 8067763 w 8653165"/>
                <a:gd name="connsiteY975" fmla="*/ 5752634 h 6425765"/>
                <a:gd name="connsiteX976" fmla="*/ 7962174 w 8653165"/>
                <a:gd name="connsiteY976" fmla="*/ 5808470 h 6425765"/>
                <a:gd name="connsiteX977" fmla="*/ 7219939 w 8653165"/>
                <a:gd name="connsiteY977" fmla="*/ 6203973 h 6425765"/>
                <a:gd name="connsiteX978" fmla="*/ 6612799 w 8653165"/>
                <a:gd name="connsiteY978" fmla="*/ 6019405 h 6425765"/>
                <a:gd name="connsiteX979" fmla="*/ 6583295 w 8653165"/>
                <a:gd name="connsiteY979" fmla="*/ 5963569 h 6425765"/>
                <a:gd name="connsiteX980" fmla="*/ 6469942 w 8653165"/>
                <a:gd name="connsiteY980" fmla="*/ 6024058 h 6425765"/>
                <a:gd name="connsiteX981" fmla="*/ 6499445 w 8653165"/>
                <a:gd name="connsiteY981" fmla="*/ 6079894 h 6425765"/>
                <a:gd name="connsiteX982" fmla="*/ 7280499 w 8653165"/>
                <a:gd name="connsiteY982" fmla="*/ 6317196 h 6425765"/>
                <a:gd name="connsiteX983" fmla="*/ 8128322 w 8653165"/>
                <a:gd name="connsiteY983" fmla="*/ 5865857 h 6425765"/>
                <a:gd name="connsiteX984" fmla="*/ 8233912 w 8653165"/>
                <a:gd name="connsiteY984" fmla="*/ 5810021 h 6425765"/>
                <a:gd name="connsiteX985" fmla="*/ 8646954 w 8653165"/>
                <a:gd name="connsiteY985" fmla="*/ 5589781 h 6425765"/>
                <a:gd name="connsiteX986" fmla="*/ 8646954 w 8653165"/>
                <a:gd name="connsiteY986" fmla="*/ 5735574 h 6425765"/>
                <a:gd name="connsiteX987" fmla="*/ 8507203 w 8653165"/>
                <a:gd name="connsiteY987" fmla="*/ 5810021 h 6425765"/>
                <a:gd name="connsiteX988" fmla="*/ 8188881 w 8653165"/>
                <a:gd name="connsiteY988" fmla="*/ 5979080 h 6425765"/>
                <a:gd name="connsiteX989" fmla="*/ 7351926 w 8653165"/>
                <a:gd name="connsiteY989" fmla="*/ 6425765 h 6425765"/>
                <a:gd name="connsiteX990" fmla="*/ 6667146 w 8653165"/>
                <a:gd name="connsiteY990" fmla="*/ 6425765 h 6425765"/>
                <a:gd name="connsiteX991" fmla="*/ 6386091 w 8653165"/>
                <a:gd name="connsiteY991" fmla="*/ 6141934 h 6425765"/>
                <a:gd name="connsiteX992" fmla="*/ 6356589 w 8653165"/>
                <a:gd name="connsiteY992" fmla="*/ 6086098 h 6425765"/>
                <a:gd name="connsiteX993" fmla="*/ 6243234 w 8653165"/>
                <a:gd name="connsiteY993" fmla="*/ 6146586 h 6425765"/>
                <a:gd name="connsiteX994" fmla="*/ 6272737 w 8653165"/>
                <a:gd name="connsiteY994" fmla="*/ 6202423 h 6425765"/>
                <a:gd name="connsiteX995" fmla="*/ 6446650 w 8653165"/>
                <a:gd name="connsiteY995" fmla="*/ 6425765 h 6425765"/>
                <a:gd name="connsiteX996" fmla="*/ 5443548 w 8653165"/>
                <a:gd name="connsiteY996" fmla="*/ 6425765 h 6425765"/>
                <a:gd name="connsiteX997" fmla="*/ 6069321 w 8653165"/>
                <a:gd name="connsiteY997" fmla="*/ 6092302 h 6425765"/>
                <a:gd name="connsiteX998" fmla="*/ 6600377 w 8653165"/>
                <a:gd name="connsiteY998" fmla="*/ 5810021 h 6425765"/>
                <a:gd name="connsiteX999" fmla="*/ 6918699 w 8653165"/>
                <a:gd name="connsiteY999" fmla="*/ 5640964 h 6425765"/>
                <a:gd name="connsiteX1000" fmla="*/ 7179567 w 8653165"/>
                <a:gd name="connsiteY1000" fmla="*/ 5720063 h 6425765"/>
                <a:gd name="connsiteX1001" fmla="*/ 7209070 w 8653165"/>
                <a:gd name="connsiteY1001" fmla="*/ 5775900 h 6425765"/>
                <a:gd name="connsiteX1002" fmla="*/ 7322424 w 8653165"/>
                <a:gd name="connsiteY1002" fmla="*/ 5715410 h 6425765"/>
                <a:gd name="connsiteX1003" fmla="*/ 7292921 w 8653165"/>
                <a:gd name="connsiteY1003" fmla="*/ 5659575 h 6425765"/>
                <a:gd name="connsiteX1004" fmla="*/ 6859692 w 8653165"/>
                <a:gd name="connsiteY1004" fmla="*/ 5527741 h 6425765"/>
                <a:gd name="connsiteX1005" fmla="*/ 6330190 w 8653165"/>
                <a:gd name="connsiteY1005" fmla="*/ 5810021 h 6425765"/>
                <a:gd name="connsiteX1006" fmla="*/ 6011868 w 8653165"/>
                <a:gd name="connsiteY1006" fmla="*/ 5979080 h 6425765"/>
                <a:gd name="connsiteX1007" fmla="*/ 5174915 w 8653165"/>
                <a:gd name="connsiteY1007" fmla="*/ 6425765 h 6425765"/>
                <a:gd name="connsiteX1008" fmla="*/ 4490134 w 8653165"/>
                <a:gd name="connsiteY1008" fmla="*/ 6425765 h 6425765"/>
                <a:gd name="connsiteX1009" fmla="*/ 4209079 w 8653165"/>
                <a:gd name="connsiteY1009" fmla="*/ 6141934 h 6425765"/>
                <a:gd name="connsiteX1010" fmla="*/ 4179577 w 8653165"/>
                <a:gd name="connsiteY1010" fmla="*/ 6086098 h 6425765"/>
                <a:gd name="connsiteX1011" fmla="*/ 4066222 w 8653165"/>
                <a:gd name="connsiteY1011" fmla="*/ 6146586 h 6425765"/>
                <a:gd name="connsiteX1012" fmla="*/ 4095726 w 8653165"/>
                <a:gd name="connsiteY1012" fmla="*/ 6202423 h 6425765"/>
                <a:gd name="connsiteX1013" fmla="*/ 4269638 w 8653165"/>
                <a:gd name="connsiteY1013" fmla="*/ 6425765 h 6425765"/>
                <a:gd name="connsiteX1014" fmla="*/ 3266536 w 8653165"/>
                <a:gd name="connsiteY1014" fmla="*/ 6425765 h 6425765"/>
                <a:gd name="connsiteX1015" fmla="*/ 3741689 w 8653165"/>
                <a:gd name="connsiteY1015" fmla="*/ 6172953 h 6425765"/>
                <a:gd name="connsiteX1016" fmla="*/ 3892310 w 8653165"/>
                <a:gd name="connsiteY1016" fmla="*/ 6092302 h 6425765"/>
                <a:gd name="connsiteX1017" fmla="*/ 4423365 w 8653165"/>
                <a:gd name="connsiteY1017" fmla="*/ 5810021 h 6425765"/>
                <a:gd name="connsiteX1018" fmla="*/ 4738581 w 8653165"/>
                <a:gd name="connsiteY1018" fmla="*/ 5640964 h 6425765"/>
                <a:gd name="connsiteX1019" fmla="*/ 4999450 w 8653165"/>
                <a:gd name="connsiteY1019" fmla="*/ 5720063 h 6425765"/>
                <a:gd name="connsiteX1020" fmla="*/ 5028953 w 8653165"/>
                <a:gd name="connsiteY1020" fmla="*/ 5775900 h 6425765"/>
                <a:gd name="connsiteX1021" fmla="*/ 5142305 w 8653165"/>
                <a:gd name="connsiteY1021" fmla="*/ 5715410 h 6425765"/>
                <a:gd name="connsiteX1022" fmla="*/ 5112803 w 8653165"/>
                <a:gd name="connsiteY1022" fmla="*/ 5659575 h 6425765"/>
                <a:gd name="connsiteX1023" fmla="*/ 4679575 w 8653165"/>
                <a:gd name="connsiteY1023" fmla="*/ 5527741 h 6425765"/>
                <a:gd name="connsiteX1024" fmla="*/ 4150074 w 8653165"/>
                <a:gd name="connsiteY1024" fmla="*/ 5810021 h 6425765"/>
                <a:gd name="connsiteX1025" fmla="*/ 3831752 w 8653165"/>
                <a:gd name="connsiteY1025" fmla="*/ 5979080 h 6425765"/>
                <a:gd name="connsiteX1026" fmla="*/ 3741689 w 8653165"/>
                <a:gd name="connsiteY1026" fmla="*/ 6027160 h 6425765"/>
                <a:gd name="connsiteX1027" fmla="*/ 2994797 w 8653165"/>
                <a:gd name="connsiteY1027" fmla="*/ 6425765 h 6425765"/>
                <a:gd name="connsiteX1028" fmla="*/ 2306911 w 8653165"/>
                <a:gd name="connsiteY1028" fmla="*/ 6425765 h 6425765"/>
                <a:gd name="connsiteX1029" fmla="*/ 2025856 w 8653165"/>
                <a:gd name="connsiteY1029" fmla="*/ 6141934 h 6425765"/>
                <a:gd name="connsiteX1030" fmla="*/ 1996353 w 8653165"/>
                <a:gd name="connsiteY1030" fmla="*/ 6086098 h 6425765"/>
                <a:gd name="connsiteX1031" fmla="*/ 1882999 w 8653165"/>
                <a:gd name="connsiteY1031" fmla="*/ 6146586 h 6425765"/>
                <a:gd name="connsiteX1032" fmla="*/ 1912503 w 8653165"/>
                <a:gd name="connsiteY1032" fmla="*/ 6202423 h 6425765"/>
                <a:gd name="connsiteX1033" fmla="*/ 2086415 w 8653165"/>
                <a:gd name="connsiteY1033" fmla="*/ 6425765 h 6425765"/>
                <a:gd name="connsiteX1034" fmla="*/ 1083313 w 8653165"/>
                <a:gd name="connsiteY1034" fmla="*/ 6425765 h 6425765"/>
                <a:gd name="connsiteX1035" fmla="*/ 1709088 w 8653165"/>
                <a:gd name="connsiteY1035" fmla="*/ 6092302 h 6425765"/>
                <a:gd name="connsiteX1036" fmla="*/ 2240141 w 8653165"/>
                <a:gd name="connsiteY1036" fmla="*/ 5810021 h 6425765"/>
                <a:gd name="connsiteX1037" fmla="*/ 2558464 w 8653165"/>
                <a:gd name="connsiteY1037" fmla="*/ 5640964 h 6425765"/>
                <a:gd name="connsiteX1038" fmla="*/ 2819332 w 8653165"/>
                <a:gd name="connsiteY1038" fmla="*/ 5720063 h 6425765"/>
                <a:gd name="connsiteX1039" fmla="*/ 2848835 w 8653165"/>
                <a:gd name="connsiteY1039" fmla="*/ 5775900 h 6425765"/>
                <a:gd name="connsiteX1040" fmla="*/ 2962189 w 8653165"/>
                <a:gd name="connsiteY1040" fmla="*/ 5715410 h 6425765"/>
                <a:gd name="connsiteX1041" fmla="*/ 2932685 w 8653165"/>
                <a:gd name="connsiteY1041" fmla="*/ 5659575 h 6425765"/>
                <a:gd name="connsiteX1042" fmla="*/ 2499458 w 8653165"/>
                <a:gd name="connsiteY1042" fmla="*/ 5527741 h 6425765"/>
                <a:gd name="connsiteX1043" fmla="*/ 1969956 w 8653165"/>
                <a:gd name="connsiteY1043" fmla="*/ 5810021 h 6425765"/>
                <a:gd name="connsiteX1044" fmla="*/ 1651635 w 8653165"/>
                <a:gd name="connsiteY1044" fmla="*/ 5979080 h 6425765"/>
                <a:gd name="connsiteX1045" fmla="*/ 840323 w 8653165"/>
                <a:gd name="connsiteY1045" fmla="*/ 6412080 h 6425765"/>
                <a:gd name="connsiteX1046" fmla="*/ 778731 w 8653165"/>
                <a:gd name="connsiteY1046" fmla="*/ 6312762 h 6425765"/>
                <a:gd name="connsiteX1047" fmla="*/ 772883 w 8653165"/>
                <a:gd name="connsiteY1047" fmla="*/ 6302249 h 6425765"/>
                <a:gd name="connsiteX1048" fmla="*/ 1592629 w 8653165"/>
                <a:gd name="connsiteY1048" fmla="*/ 5865857 h 6425765"/>
                <a:gd name="connsiteX1049" fmla="*/ 1698217 w 8653165"/>
                <a:gd name="connsiteY1049" fmla="*/ 5810021 h 6425765"/>
                <a:gd name="connsiteX1050" fmla="*/ 2440453 w 8653165"/>
                <a:gd name="connsiteY1050" fmla="*/ 5414518 h 6425765"/>
                <a:gd name="connsiteX1051" fmla="*/ 3047593 w 8653165"/>
                <a:gd name="connsiteY1051" fmla="*/ 5599086 h 6425765"/>
                <a:gd name="connsiteX1052" fmla="*/ 3077097 w 8653165"/>
                <a:gd name="connsiteY1052" fmla="*/ 5654922 h 6425765"/>
                <a:gd name="connsiteX1053" fmla="*/ 3190449 w 8653165"/>
                <a:gd name="connsiteY1053" fmla="*/ 5594433 h 6425765"/>
                <a:gd name="connsiteX1054" fmla="*/ 3160946 w 8653165"/>
                <a:gd name="connsiteY1054" fmla="*/ 5538598 h 6425765"/>
                <a:gd name="connsiteX1055" fmla="*/ 2683102 w 8653165"/>
                <a:gd name="connsiteY1055" fmla="*/ 5234704 h 6425765"/>
                <a:gd name="connsiteX1056" fmla="*/ 2599321 w 8653165"/>
                <a:gd name="connsiteY1056" fmla="*/ 5236081 h 6425765"/>
                <a:gd name="connsiteX1057" fmla="*/ 2379893 w 8653165"/>
                <a:gd name="connsiteY1057" fmla="*/ 5301295 h 6425765"/>
                <a:gd name="connsiteX1058" fmla="*/ 1532069 w 8653165"/>
                <a:gd name="connsiteY1058" fmla="*/ 5752634 h 6425765"/>
                <a:gd name="connsiteX1059" fmla="*/ 1426480 w 8653165"/>
                <a:gd name="connsiteY1059" fmla="*/ 5808470 h 6425765"/>
                <a:gd name="connsiteX1060" fmla="*/ 710454 w 8653165"/>
                <a:gd name="connsiteY1060" fmla="*/ 6190008 h 6425765"/>
                <a:gd name="connsiteX1061" fmla="*/ 649193 w 8653165"/>
                <a:gd name="connsiteY1061" fmla="*/ 6079869 h 6425765"/>
                <a:gd name="connsiteX1062" fmla="*/ 648429 w 8653165"/>
                <a:gd name="connsiteY1062" fmla="*/ 6078326 h 6425765"/>
                <a:gd name="connsiteX1063" fmla="*/ 1153189 w 8653165"/>
                <a:gd name="connsiteY1063" fmla="*/ 5810021 h 6425765"/>
                <a:gd name="connsiteX1064" fmla="*/ 1471510 w 8653165"/>
                <a:gd name="connsiteY1064" fmla="*/ 5640964 h 6425765"/>
                <a:gd name="connsiteX1065" fmla="*/ 2319334 w 8653165"/>
                <a:gd name="connsiteY1065" fmla="*/ 5189625 h 6425765"/>
                <a:gd name="connsiteX1066" fmla="*/ 3272747 w 8653165"/>
                <a:gd name="connsiteY1066" fmla="*/ 5479659 h 6425765"/>
                <a:gd name="connsiteX1067" fmla="*/ 3302250 w 8653165"/>
                <a:gd name="connsiteY1067" fmla="*/ 5535495 h 6425765"/>
                <a:gd name="connsiteX1068" fmla="*/ 3415604 w 8653165"/>
                <a:gd name="connsiteY1068" fmla="*/ 5475007 h 6425765"/>
                <a:gd name="connsiteX1069" fmla="*/ 3386101 w 8653165"/>
                <a:gd name="connsiteY1069" fmla="*/ 5419171 h 6425765"/>
                <a:gd name="connsiteX1070" fmla="*/ 2656353 w 8653165"/>
                <a:gd name="connsiteY1070" fmla="*/ 4978836 h 6425765"/>
                <a:gd name="connsiteX1071" fmla="*/ 2258775 w 8653165"/>
                <a:gd name="connsiteY1071" fmla="*/ 5076402 h 6425765"/>
                <a:gd name="connsiteX1072" fmla="*/ 1410951 w 8653165"/>
                <a:gd name="connsiteY1072" fmla="*/ 5527741 h 6425765"/>
                <a:gd name="connsiteX1073" fmla="*/ 881450 w 8653165"/>
                <a:gd name="connsiteY1073" fmla="*/ 5810021 h 6425765"/>
                <a:gd name="connsiteX1074" fmla="*/ 591732 w 8653165"/>
                <a:gd name="connsiteY1074" fmla="*/ 5963889 h 6425765"/>
                <a:gd name="connsiteX1075" fmla="*/ 534146 w 8653165"/>
                <a:gd name="connsiteY1075" fmla="*/ 5847660 h 6425765"/>
                <a:gd name="connsiteX1076" fmla="*/ 558470 w 8653165"/>
                <a:gd name="connsiteY1076" fmla="*/ 5834837 h 6425765"/>
                <a:gd name="connsiteX1077" fmla="*/ 544494 w 8653165"/>
                <a:gd name="connsiteY1077" fmla="*/ 5808470 h 6425765"/>
                <a:gd name="connsiteX1078" fmla="*/ 528966 w 8653165"/>
                <a:gd name="connsiteY1078" fmla="*/ 5779001 h 6425765"/>
                <a:gd name="connsiteX1079" fmla="*/ 502136 w 8653165"/>
                <a:gd name="connsiteY1079" fmla="*/ 5752529 h 6425765"/>
                <a:gd name="connsiteX1080" fmla="*/ 491116 w 8653165"/>
                <a:gd name="connsiteY1080" fmla="*/ 5750274 h 6425765"/>
                <a:gd name="connsiteX1081" fmla="*/ 435453 w 8653165"/>
                <a:gd name="connsiteY1081" fmla="*/ 5622994 h 6425765"/>
                <a:gd name="connsiteX1082" fmla="*/ 455186 w 8653165"/>
                <a:gd name="connsiteY1082" fmla="*/ 5619299 h 6425765"/>
                <a:gd name="connsiteX1083" fmla="*/ 642321 w 8653165"/>
                <a:gd name="connsiteY1083" fmla="*/ 5720063 h 6425765"/>
                <a:gd name="connsiteX1084" fmla="*/ 671823 w 8653165"/>
                <a:gd name="connsiteY1084" fmla="*/ 5775900 h 6425765"/>
                <a:gd name="connsiteX1085" fmla="*/ 785177 w 8653165"/>
                <a:gd name="connsiteY1085" fmla="*/ 5715410 h 6425765"/>
                <a:gd name="connsiteX1086" fmla="*/ 755674 w 8653165"/>
                <a:gd name="connsiteY1086" fmla="*/ 5659575 h 6425765"/>
                <a:gd name="connsiteX1087" fmla="*/ 444073 w 8653165"/>
                <a:gd name="connsiteY1087" fmla="*/ 5491196 h 6425765"/>
                <a:gd name="connsiteX1088" fmla="*/ 387656 w 8653165"/>
                <a:gd name="connsiteY1088" fmla="*/ 5501969 h 6425765"/>
                <a:gd name="connsiteX1089" fmla="*/ 341769 w 8653165"/>
                <a:gd name="connsiteY1089" fmla="*/ 5381662 h 6425765"/>
                <a:gd name="connsiteX1090" fmla="*/ 345613 w 8653165"/>
                <a:gd name="connsiteY1090" fmla="*/ 5380082 h 6425765"/>
                <a:gd name="connsiteX1091" fmla="*/ 869027 w 8653165"/>
                <a:gd name="connsiteY1091" fmla="*/ 5599086 h 6425765"/>
                <a:gd name="connsiteX1092" fmla="*/ 898530 w 8653165"/>
                <a:gd name="connsiteY1092" fmla="*/ 5654922 h 6425765"/>
                <a:gd name="connsiteX1093" fmla="*/ 1011884 w 8653165"/>
                <a:gd name="connsiteY1093" fmla="*/ 5594433 h 6425765"/>
                <a:gd name="connsiteX1094" fmla="*/ 982380 w 8653165"/>
                <a:gd name="connsiteY1094" fmla="*/ 5538598 h 6425765"/>
                <a:gd name="connsiteX1095" fmla="*/ 504537 w 8653165"/>
                <a:gd name="connsiteY1095" fmla="*/ 5234704 h 6425765"/>
                <a:gd name="connsiteX1096" fmla="*/ 420756 w 8653165"/>
                <a:gd name="connsiteY1096" fmla="*/ 5236081 h 6425765"/>
                <a:gd name="connsiteX1097" fmla="*/ 309404 w 8653165"/>
                <a:gd name="connsiteY1097" fmla="*/ 5257229 h 6425765"/>
                <a:gd name="connsiteX1098" fmla="*/ 300093 w 8653165"/>
                <a:gd name="connsiteY1098" fmla="*/ 5261025 h 6425765"/>
                <a:gd name="connsiteX1099" fmla="*/ 260445 w 8653165"/>
                <a:gd name="connsiteY1099" fmla="*/ 5139893 h 6425765"/>
                <a:gd name="connsiteX1100" fmla="*/ 271195 w 8653165"/>
                <a:gd name="connsiteY1100" fmla="*/ 5135483 h 6425765"/>
                <a:gd name="connsiteX1101" fmla="*/ 1092629 w 8653165"/>
                <a:gd name="connsiteY1101" fmla="*/ 5479659 h 6425765"/>
                <a:gd name="connsiteX1102" fmla="*/ 1122132 w 8653165"/>
                <a:gd name="connsiteY1102" fmla="*/ 5535495 h 6425765"/>
                <a:gd name="connsiteX1103" fmla="*/ 1235486 w 8653165"/>
                <a:gd name="connsiteY1103" fmla="*/ 5475007 h 6425765"/>
                <a:gd name="connsiteX1104" fmla="*/ 1205982 w 8653165"/>
                <a:gd name="connsiteY1104" fmla="*/ 5419171 h 6425765"/>
                <a:gd name="connsiteX1105" fmla="*/ 476234 w 8653165"/>
                <a:gd name="connsiteY1105" fmla="*/ 4978836 h 6425765"/>
                <a:gd name="connsiteX1106" fmla="*/ 274532 w 8653165"/>
                <a:gd name="connsiteY1106" fmla="*/ 5001932 h 6425765"/>
                <a:gd name="connsiteX1107" fmla="*/ 223842 w 8653165"/>
                <a:gd name="connsiteY1107" fmla="*/ 5017587 h 6425765"/>
                <a:gd name="connsiteX1108" fmla="*/ 184064 w 8653165"/>
                <a:gd name="connsiteY1108" fmla="*/ 4872777 h 6425765"/>
                <a:gd name="connsiteX1109" fmla="*/ 1469957 w 8653165"/>
                <a:gd name="connsiteY1109" fmla="*/ 4187683 h 6425765"/>
                <a:gd name="connsiteX1110" fmla="*/ 1730827 w 8653165"/>
                <a:gd name="connsiteY1110" fmla="*/ 4266783 h 6425765"/>
                <a:gd name="connsiteX1111" fmla="*/ 1760329 w 8653165"/>
                <a:gd name="connsiteY1111" fmla="*/ 4322619 h 6425765"/>
                <a:gd name="connsiteX1112" fmla="*/ 1873683 w 8653165"/>
                <a:gd name="connsiteY1112" fmla="*/ 4262129 h 6425765"/>
                <a:gd name="connsiteX1113" fmla="*/ 1844180 w 8653165"/>
                <a:gd name="connsiteY1113" fmla="*/ 4206295 h 6425765"/>
                <a:gd name="connsiteX1114" fmla="*/ 1532580 w 8653165"/>
                <a:gd name="connsiteY1114" fmla="*/ 4037914 h 6425765"/>
                <a:gd name="connsiteX1115" fmla="*/ 1410951 w 8653165"/>
                <a:gd name="connsiteY1115" fmla="*/ 4074460 h 6425765"/>
                <a:gd name="connsiteX1116" fmla="*/ 563128 w 8653165"/>
                <a:gd name="connsiteY1116" fmla="*/ 4525799 h 6425765"/>
                <a:gd name="connsiteX1117" fmla="*/ 152615 w 8653165"/>
                <a:gd name="connsiteY1117" fmla="*/ 4744336 h 6425765"/>
                <a:gd name="connsiteX1118" fmla="*/ 123384 w 8653165"/>
                <a:gd name="connsiteY1118" fmla="*/ 4613408 h 6425765"/>
                <a:gd name="connsiteX1119" fmla="*/ 1350393 w 8653165"/>
                <a:gd name="connsiteY1119" fmla="*/ 3959686 h 6425765"/>
                <a:gd name="connsiteX1120" fmla="*/ 1957535 w 8653165"/>
                <a:gd name="connsiteY1120" fmla="*/ 4144255 h 6425765"/>
                <a:gd name="connsiteX1121" fmla="*/ 1987037 w 8653165"/>
                <a:gd name="connsiteY1121" fmla="*/ 4201641 h 6425765"/>
                <a:gd name="connsiteX1122" fmla="*/ 2100391 w 8653165"/>
                <a:gd name="connsiteY1122" fmla="*/ 4141152 h 6425765"/>
                <a:gd name="connsiteX1123" fmla="*/ 2070889 w 8653165"/>
                <a:gd name="connsiteY1123" fmla="*/ 4085317 h 6425765"/>
                <a:gd name="connsiteX1124" fmla="*/ 1593044 w 8653165"/>
                <a:gd name="connsiteY1124" fmla="*/ 3781423 h 6425765"/>
                <a:gd name="connsiteX1125" fmla="*/ 1509263 w 8653165"/>
                <a:gd name="connsiteY1125" fmla="*/ 3782801 h 6425765"/>
                <a:gd name="connsiteX1126" fmla="*/ 1289835 w 8653165"/>
                <a:gd name="connsiteY1126" fmla="*/ 3848015 h 6425765"/>
                <a:gd name="connsiteX1127" fmla="*/ 97673 w 8653165"/>
                <a:gd name="connsiteY1127" fmla="*/ 4483171 h 6425765"/>
                <a:gd name="connsiteX1128" fmla="*/ 74826 w 8653165"/>
                <a:gd name="connsiteY1128" fmla="*/ 4350916 h 6425765"/>
                <a:gd name="connsiteX1129" fmla="*/ 381452 w 8653165"/>
                <a:gd name="connsiteY1129" fmla="*/ 4187683 h 6425765"/>
                <a:gd name="connsiteX1130" fmla="*/ 1229274 w 8653165"/>
                <a:gd name="connsiteY1130" fmla="*/ 3736343 h 6425765"/>
                <a:gd name="connsiteX1131" fmla="*/ 2182688 w 8653165"/>
                <a:gd name="connsiteY1131" fmla="*/ 4026379 h 6425765"/>
                <a:gd name="connsiteX1132" fmla="*/ 2212191 w 8653165"/>
                <a:gd name="connsiteY1132" fmla="*/ 4082215 h 6425765"/>
                <a:gd name="connsiteX1133" fmla="*/ 2325546 w 8653165"/>
                <a:gd name="connsiteY1133" fmla="*/ 4021726 h 6425765"/>
                <a:gd name="connsiteX1134" fmla="*/ 2296042 w 8653165"/>
                <a:gd name="connsiteY1134" fmla="*/ 3965890 h 6425765"/>
                <a:gd name="connsiteX1135" fmla="*/ 1566293 w 8653165"/>
                <a:gd name="connsiteY1135" fmla="*/ 3525555 h 6425765"/>
                <a:gd name="connsiteX1136" fmla="*/ 1168715 w 8653165"/>
                <a:gd name="connsiteY1136" fmla="*/ 3623121 h 6425765"/>
                <a:gd name="connsiteX1137" fmla="*/ 320893 w 8653165"/>
                <a:gd name="connsiteY1137" fmla="*/ 4074460 h 6425765"/>
                <a:gd name="connsiteX1138" fmla="*/ 54537 w 8653165"/>
                <a:gd name="connsiteY1138" fmla="*/ 4216255 h 6425765"/>
                <a:gd name="connsiteX1139" fmla="*/ 37334 w 8653165"/>
                <a:gd name="connsiteY1139" fmla="*/ 4076306 h 6425765"/>
                <a:gd name="connsiteX1140" fmla="*/ 145428 w 8653165"/>
                <a:gd name="connsiteY1140" fmla="*/ 4018624 h 6425765"/>
                <a:gd name="connsiteX1141" fmla="*/ 115925 w 8653165"/>
                <a:gd name="connsiteY1141" fmla="*/ 3962788 h 6425765"/>
                <a:gd name="connsiteX1142" fmla="*/ 22139 w 8653165"/>
                <a:gd name="connsiteY1142" fmla="*/ 3822993 h 6425765"/>
                <a:gd name="connsiteX1143" fmla="*/ 14244 w 8653165"/>
                <a:gd name="connsiteY1143" fmla="*/ 3815203 h 6425765"/>
                <a:gd name="connsiteX1144" fmla="*/ 6886 w 8653165"/>
                <a:gd name="connsiteY1144" fmla="*/ 3715185 h 6425765"/>
                <a:gd name="connsiteX1145" fmla="*/ 3808 w 8653165"/>
                <a:gd name="connsiteY1145" fmla="*/ 3589334 h 6425765"/>
                <a:gd name="connsiteX1146" fmla="*/ 81645 w 8653165"/>
                <a:gd name="connsiteY1146" fmla="*/ 3640605 h 6425765"/>
                <a:gd name="connsiteX1147" fmla="*/ 862816 w 8653165"/>
                <a:gd name="connsiteY1147" fmla="*/ 3640181 h 6425765"/>
                <a:gd name="connsiteX1148" fmla="*/ 1710640 w 8653165"/>
                <a:gd name="connsiteY1148" fmla="*/ 3188842 h 6425765"/>
                <a:gd name="connsiteX1149" fmla="*/ 2558464 w 8653165"/>
                <a:gd name="connsiteY1149" fmla="*/ 2737504 h 6425765"/>
                <a:gd name="connsiteX1150" fmla="*/ 2819332 w 8653165"/>
                <a:gd name="connsiteY1150" fmla="*/ 2816604 h 6425765"/>
                <a:gd name="connsiteX1151" fmla="*/ 2848835 w 8653165"/>
                <a:gd name="connsiteY1151" fmla="*/ 2872440 h 6425765"/>
                <a:gd name="connsiteX1152" fmla="*/ 2962189 w 8653165"/>
                <a:gd name="connsiteY1152" fmla="*/ 2811951 h 6425765"/>
                <a:gd name="connsiteX1153" fmla="*/ 2932685 w 8653165"/>
                <a:gd name="connsiteY1153" fmla="*/ 2756115 h 6425765"/>
                <a:gd name="connsiteX1154" fmla="*/ 2621085 w 8653165"/>
                <a:gd name="connsiteY1154" fmla="*/ 2587735 h 6425765"/>
                <a:gd name="connsiteX1155" fmla="*/ 2499458 w 8653165"/>
                <a:gd name="connsiteY1155" fmla="*/ 2624280 h 6425765"/>
                <a:gd name="connsiteX1156" fmla="*/ 1651635 w 8653165"/>
                <a:gd name="connsiteY1156" fmla="*/ 3075621 h 6425765"/>
                <a:gd name="connsiteX1157" fmla="*/ 803811 w 8653165"/>
                <a:gd name="connsiteY1157" fmla="*/ 3526959 h 6425765"/>
                <a:gd name="connsiteX1158" fmla="*/ 28629 w 8653165"/>
                <a:gd name="connsiteY1158" fmla="*/ 3452584 h 6425765"/>
                <a:gd name="connsiteX1159" fmla="*/ 0 w 8653165"/>
                <a:gd name="connsiteY1159" fmla="*/ 3424358 h 6425765"/>
                <a:gd name="connsiteX1160" fmla="*/ 4618 w 8653165"/>
                <a:gd name="connsiteY1160" fmla="*/ 3235549 h 6425765"/>
                <a:gd name="connsiteX1161" fmla="*/ 29029 w 8653165"/>
                <a:gd name="connsiteY1161" fmla="*/ 3271787 h 6425765"/>
                <a:gd name="connsiteX1162" fmla="*/ 744805 w 8653165"/>
                <a:gd name="connsiteY1162" fmla="*/ 3412186 h 6425765"/>
                <a:gd name="connsiteX1163" fmla="*/ 1592629 w 8653165"/>
                <a:gd name="connsiteY1163" fmla="*/ 2960846 h 6425765"/>
                <a:gd name="connsiteX1164" fmla="*/ 2440453 w 8653165"/>
                <a:gd name="connsiteY1164" fmla="*/ 2509507 h 6425765"/>
                <a:gd name="connsiteX1165" fmla="*/ 3049145 w 8653165"/>
                <a:gd name="connsiteY1165" fmla="*/ 2690974 h 6425765"/>
                <a:gd name="connsiteX1166" fmla="*/ 3078648 w 8653165"/>
                <a:gd name="connsiteY1166" fmla="*/ 2746810 h 6425765"/>
                <a:gd name="connsiteX1167" fmla="*/ 3192003 w 8653165"/>
                <a:gd name="connsiteY1167" fmla="*/ 2686320 h 6425765"/>
                <a:gd name="connsiteX1168" fmla="*/ 3162498 w 8653165"/>
                <a:gd name="connsiteY1168" fmla="*/ 2630485 h 6425765"/>
                <a:gd name="connsiteX1169" fmla="*/ 2684655 w 8653165"/>
                <a:gd name="connsiteY1169" fmla="*/ 2326592 h 6425765"/>
                <a:gd name="connsiteX1170" fmla="*/ 2600874 w 8653165"/>
                <a:gd name="connsiteY1170" fmla="*/ 2327969 h 6425765"/>
                <a:gd name="connsiteX1171" fmla="*/ 2381445 w 8653165"/>
                <a:gd name="connsiteY1171" fmla="*/ 2393183 h 6425765"/>
                <a:gd name="connsiteX1172" fmla="*/ 684247 w 8653165"/>
                <a:gd name="connsiteY1172" fmla="*/ 3297412 h 6425765"/>
                <a:gd name="connsiteX1173" fmla="*/ 77105 w 8653165"/>
                <a:gd name="connsiteY1173" fmla="*/ 3112843 h 6425765"/>
                <a:gd name="connsiteX1174" fmla="*/ 47602 w 8653165"/>
                <a:gd name="connsiteY1174" fmla="*/ 3057009 h 6425765"/>
                <a:gd name="connsiteX1175" fmla="*/ 11792 w 8653165"/>
                <a:gd name="connsiteY1175" fmla="*/ 3076118 h 6425765"/>
                <a:gd name="connsiteX1176" fmla="*/ 22713 w 8653165"/>
                <a:gd name="connsiteY1176" fmla="*/ 2927652 h 6425765"/>
                <a:gd name="connsiteX1177" fmla="*/ 379899 w 8653165"/>
                <a:gd name="connsiteY1177" fmla="*/ 2737504 h 6425765"/>
                <a:gd name="connsiteX1178" fmla="*/ 640767 w 8653165"/>
                <a:gd name="connsiteY1178" fmla="*/ 2816604 h 6425765"/>
                <a:gd name="connsiteX1179" fmla="*/ 670271 w 8653165"/>
                <a:gd name="connsiteY1179" fmla="*/ 2872440 h 6425765"/>
                <a:gd name="connsiteX1180" fmla="*/ 783625 w 8653165"/>
                <a:gd name="connsiteY1180" fmla="*/ 2811951 h 6425765"/>
                <a:gd name="connsiteX1181" fmla="*/ 754122 w 8653165"/>
                <a:gd name="connsiteY1181" fmla="*/ 2756115 h 6425765"/>
                <a:gd name="connsiteX1182" fmla="*/ 442520 w 8653165"/>
                <a:gd name="connsiteY1182" fmla="*/ 2587735 h 6425765"/>
                <a:gd name="connsiteX1183" fmla="*/ 320893 w 8653165"/>
                <a:gd name="connsiteY1183" fmla="*/ 2624280 h 6425765"/>
                <a:gd name="connsiteX1184" fmla="*/ 38184 w 8653165"/>
                <a:gd name="connsiteY1184" fmla="*/ 2774781 h 6425765"/>
                <a:gd name="connsiteX1185" fmla="*/ 57591 w 8653165"/>
                <a:gd name="connsiteY1185" fmla="*/ 2616893 h 6425765"/>
                <a:gd name="connsiteX1186" fmla="*/ 258781 w 8653165"/>
                <a:gd name="connsiteY1186" fmla="*/ 2509507 h 6425765"/>
                <a:gd name="connsiteX1187" fmla="*/ 865922 w 8653165"/>
                <a:gd name="connsiteY1187" fmla="*/ 2694075 h 6425765"/>
                <a:gd name="connsiteX1188" fmla="*/ 895425 w 8653165"/>
                <a:gd name="connsiteY1188" fmla="*/ 2749911 h 6425765"/>
                <a:gd name="connsiteX1189" fmla="*/ 1008779 w 8653165"/>
                <a:gd name="connsiteY1189" fmla="*/ 2689423 h 6425765"/>
                <a:gd name="connsiteX1190" fmla="*/ 979276 w 8653165"/>
                <a:gd name="connsiteY1190" fmla="*/ 2633587 h 6425765"/>
                <a:gd name="connsiteX1191" fmla="*/ 501432 w 8653165"/>
                <a:gd name="connsiteY1191" fmla="*/ 2329693 h 6425765"/>
                <a:gd name="connsiteX1192" fmla="*/ 417651 w 8653165"/>
                <a:gd name="connsiteY1192" fmla="*/ 2331070 h 6425765"/>
                <a:gd name="connsiteX1193" fmla="*/ 198222 w 8653165"/>
                <a:gd name="connsiteY1193" fmla="*/ 2396285 h 6425765"/>
                <a:gd name="connsiteX1194" fmla="*/ 83407 w 8653165"/>
                <a:gd name="connsiteY1194" fmla="*/ 2457407 h 6425765"/>
                <a:gd name="connsiteX1195" fmla="*/ 109184 w 8653165"/>
                <a:gd name="connsiteY1195" fmla="*/ 2308193 h 6425765"/>
                <a:gd name="connsiteX1196" fmla="*/ 111684 w 8653165"/>
                <a:gd name="connsiteY1196" fmla="*/ 2296995 h 6425765"/>
                <a:gd name="connsiteX1197" fmla="*/ 140769 w 8653165"/>
                <a:gd name="connsiteY1197" fmla="*/ 2281511 h 6425765"/>
                <a:gd name="connsiteX1198" fmla="*/ 1094183 w 8653165"/>
                <a:gd name="connsiteY1198" fmla="*/ 2571547 h 6425765"/>
                <a:gd name="connsiteX1199" fmla="*/ 1123686 w 8653165"/>
                <a:gd name="connsiteY1199" fmla="*/ 2628934 h 6425765"/>
                <a:gd name="connsiteX1200" fmla="*/ 1237038 w 8653165"/>
                <a:gd name="connsiteY1200" fmla="*/ 2568446 h 6425765"/>
                <a:gd name="connsiteX1201" fmla="*/ 1207536 w 8653165"/>
                <a:gd name="connsiteY1201" fmla="*/ 2512610 h 6425765"/>
                <a:gd name="connsiteX1202" fmla="*/ 477787 w 8653165"/>
                <a:gd name="connsiteY1202" fmla="*/ 2072274 h 6425765"/>
                <a:gd name="connsiteX1203" fmla="*/ 176859 w 8653165"/>
                <a:gd name="connsiteY1203" fmla="*/ 2126015 h 6425765"/>
                <a:gd name="connsiteX1204" fmla="*/ 146816 w 8653165"/>
                <a:gd name="connsiteY1204" fmla="*/ 2139638 h 6425765"/>
                <a:gd name="connsiteX1205" fmla="*/ 169255 w 8653165"/>
                <a:gd name="connsiteY1205" fmla="*/ 2039131 h 6425765"/>
                <a:gd name="connsiteX1206" fmla="*/ 189602 w 8653165"/>
                <a:gd name="connsiteY1206" fmla="*/ 1965061 h 6425765"/>
                <a:gd name="connsiteX1207" fmla="*/ 622134 w 8653165"/>
                <a:gd name="connsiteY1207" fmla="*/ 1734011 h 6425765"/>
                <a:gd name="connsiteX1208" fmla="*/ 1469957 w 8653165"/>
                <a:gd name="connsiteY1208" fmla="*/ 1282671 h 6425765"/>
                <a:gd name="connsiteX1209" fmla="*/ 1730827 w 8653165"/>
                <a:gd name="connsiteY1209" fmla="*/ 1361773 h 6425765"/>
                <a:gd name="connsiteX1210" fmla="*/ 1760329 w 8653165"/>
                <a:gd name="connsiteY1210" fmla="*/ 1417609 h 6425765"/>
                <a:gd name="connsiteX1211" fmla="*/ 1873683 w 8653165"/>
                <a:gd name="connsiteY1211" fmla="*/ 1357119 h 6425765"/>
                <a:gd name="connsiteX1212" fmla="*/ 1844180 w 8653165"/>
                <a:gd name="connsiteY1212" fmla="*/ 1301284 h 6425765"/>
                <a:gd name="connsiteX1213" fmla="*/ 1532580 w 8653165"/>
                <a:gd name="connsiteY1213" fmla="*/ 1132904 h 6425765"/>
                <a:gd name="connsiteX1214" fmla="*/ 1410951 w 8653165"/>
                <a:gd name="connsiteY1214" fmla="*/ 1169449 h 6425765"/>
                <a:gd name="connsiteX1215" fmla="*/ 236231 w 8653165"/>
                <a:gd name="connsiteY1215" fmla="*/ 1795313 h 6425765"/>
                <a:gd name="connsiteX1216" fmla="*/ 241749 w 8653165"/>
                <a:gd name="connsiteY1216" fmla="*/ 1775224 h 6425765"/>
                <a:gd name="connsiteX1217" fmla="*/ 292192 w 8653165"/>
                <a:gd name="connsiteY1217" fmla="*/ 1621112 h 6425765"/>
                <a:gd name="connsiteX1218" fmla="*/ 502569 w 8653165"/>
                <a:gd name="connsiteY1218" fmla="*/ 1509117 h 6425765"/>
                <a:gd name="connsiteX1219" fmla="*/ 1350393 w 8653165"/>
                <a:gd name="connsiteY1219" fmla="*/ 1057778 h 6425765"/>
                <a:gd name="connsiteX1220" fmla="*/ 1957535 w 8653165"/>
                <a:gd name="connsiteY1220" fmla="*/ 1242346 h 6425765"/>
                <a:gd name="connsiteX1221" fmla="*/ 1987037 w 8653165"/>
                <a:gd name="connsiteY1221" fmla="*/ 1298182 h 6425765"/>
                <a:gd name="connsiteX1222" fmla="*/ 2100391 w 8653165"/>
                <a:gd name="connsiteY1222" fmla="*/ 1237693 h 6425765"/>
                <a:gd name="connsiteX1223" fmla="*/ 2070889 w 8653165"/>
                <a:gd name="connsiteY1223" fmla="*/ 1181857 h 6425765"/>
                <a:gd name="connsiteX1224" fmla="*/ 1593044 w 8653165"/>
                <a:gd name="connsiteY1224" fmla="*/ 877963 h 6425765"/>
                <a:gd name="connsiteX1225" fmla="*/ 1509263 w 8653165"/>
                <a:gd name="connsiteY1225" fmla="*/ 879341 h 6425765"/>
                <a:gd name="connsiteX1226" fmla="*/ 1289835 w 8653165"/>
                <a:gd name="connsiteY1226" fmla="*/ 944555 h 6425765"/>
                <a:gd name="connsiteX1227" fmla="*/ 442010 w 8653165"/>
                <a:gd name="connsiteY1227" fmla="*/ 1395894 h 6425765"/>
                <a:gd name="connsiteX1228" fmla="*/ 354769 w 8653165"/>
                <a:gd name="connsiteY1228" fmla="*/ 1442252 h 6425765"/>
                <a:gd name="connsiteX1229" fmla="*/ 422654 w 8653165"/>
                <a:gd name="connsiteY1229" fmla="*/ 1264270 h 6425765"/>
                <a:gd name="connsiteX1230" fmla="*/ 424472 w 8653165"/>
                <a:gd name="connsiteY1230" fmla="*/ 1260113 h 6425765"/>
                <a:gd name="connsiteX1231" fmla="*/ 1229274 w 8653165"/>
                <a:gd name="connsiteY1231" fmla="*/ 831332 h 6425765"/>
                <a:gd name="connsiteX1232" fmla="*/ 2182688 w 8653165"/>
                <a:gd name="connsiteY1232" fmla="*/ 1121369 h 6425765"/>
                <a:gd name="connsiteX1233" fmla="*/ 2212191 w 8653165"/>
                <a:gd name="connsiteY1233" fmla="*/ 1177205 h 6425765"/>
                <a:gd name="connsiteX1234" fmla="*/ 2325546 w 8653165"/>
                <a:gd name="connsiteY1234" fmla="*/ 1116715 h 6425765"/>
                <a:gd name="connsiteX1235" fmla="*/ 2296042 w 8653165"/>
                <a:gd name="connsiteY1235" fmla="*/ 1060879 h 6425765"/>
                <a:gd name="connsiteX1236" fmla="*/ 1566293 w 8653165"/>
                <a:gd name="connsiteY1236" fmla="*/ 620545 h 6425765"/>
                <a:gd name="connsiteX1237" fmla="*/ 1168715 w 8653165"/>
                <a:gd name="connsiteY1237" fmla="*/ 718110 h 6425765"/>
                <a:gd name="connsiteX1238" fmla="*/ 507586 w 8653165"/>
                <a:gd name="connsiteY1238" fmla="*/ 1070063 h 6425765"/>
                <a:gd name="connsiteX1239" fmla="*/ 530388 w 8653165"/>
                <a:gd name="connsiteY1239" fmla="*/ 1017924 h 6425765"/>
                <a:gd name="connsiteX1240" fmla="*/ 629966 w 8653165"/>
                <a:gd name="connsiteY1240" fmla="*/ 816938 h 6425765"/>
                <a:gd name="connsiteX1241" fmla="*/ 631440 w 8653165"/>
                <a:gd name="connsiteY1241" fmla="*/ 816733 h 6425765"/>
                <a:gd name="connsiteX1242" fmla="*/ 867474 w 8653165"/>
                <a:gd name="connsiteY1242" fmla="*/ 733620 h 6425765"/>
                <a:gd name="connsiteX1243" fmla="*/ 1715298 w 8653165"/>
                <a:gd name="connsiteY1243" fmla="*/ 282281 h 6425765"/>
                <a:gd name="connsiteX1244" fmla="*/ 1699772 w 8653165"/>
                <a:gd name="connsiteY1244" fmla="*/ 0 h 6425765"/>
                <a:gd name="connsiteX1245" fmla="*/ 1971508 w 8653165"/>
                <a:gd name="connsiteY1245" fmla="*/ 0 h 6425765"/>
                <a:gd name="connsiteX1246" fmla="*/ 1656292 w 8653165"/>
                <a:gd name="connsiteY1246" fmla="*/ 169059 h 6425765"/>
                <a:gd name="connsiteX1247" fmla="*/ 808469 w 8653165"/>
                <a:gd name="connsiteY1247" fmla="*/ 620398 h 6425765"/>
                <a:gd name="connsiteX1248" fmla="*/ 715788 w 8653165"/>
                <a:gd name="connsiteY1248" fmla="*/ 658400 h 6425765"/>
                <a:gd name="connsiteX1249" fmla="*/ 778731 w 8653165"/>
                <a:gd name="connsiteY1249" fmla="*/ 545236 h 6425765"/>
                <a:gd name="connsiteX1250" fmla="*/ 829923 w 8653165"/>
                <a:gd name="connsiteY1250" fmla="*/ 462689 h 6425765"/>
                <a:gd name="connsiteX1251" fmla="*/ 1594181 w 8653165"/>
                <a:gd name="connsiteY1251" fmla="*/ 55836 h 6425765"/>
                <a:gd name="connsiteX1252" fmla="*/ 1154742 w 8653165"/>
                <a:gd name="connsiteY1252" fmla="*/ 0 h 6425765"/>
                <a:gd name="connsiteX1253" fmla="*/ 1426480 w 8653165"/>
                <a:gd name="connsiteY1253" fmla="*/ 0 h 6425765"/>
                <a:gd name="connsiteX1254" fmla="*/ 972359 w 8653165"/>
                <a:gd name="connsiteY1254" fmla="*/ 241537 h 6425765"/>
                <a:gd name="connsiteX1255" fmla="*/ 1068653 w 8653165"/>
                <a:gd name="connsiteY1255" fmla="*/ 101554 h 6425765"/>
                <a:gd name="connsiteX1256" fmla="*/ 1139825 w 8653165"/>
                <a:gd name="connsiteY1256" fmla="*/ 7929 h 642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</a:cxnLst>
              <a:rect l="l" t="t" r="r" b="b"/>
              <a:pathLst>
                <a:path w="8653165" h="6425765">
                  <a:moveTo>
                    <a:pt x="8313103" y="6203973"/>
                  </a:moveTo>
                  <a:lnTo>
                    <a:pt x="8131427" y="6301686"/>
                  </a:lnTo>
                  <a:cubicBezTo>
                    <a:pt x="8219936" y="6304787"/>
                    <a:pt x="8309997" y="6320298"/>
                    <a:pt x="8393849" y="6346665"/>
                  </a:cubicBezTo>
                  <a:cubicBezTo>
                    <a:pt x="8375215" y="6318746"/>
                    <a:pt x="8358135" y="6289278"/>
                    <a:pt x="8342607" y="6259809"/>
                  </a:cubicBezTo>
                  <a:close/>
                  <a:moveTo>
                    <a:pt x="6132986" y="6203973"/>
                  </a:moveTo>
                  <a:lnTo>
                    <a:pt x="5951311" y="6301686"/>
                  </a:lnTo>
                  <a:cubicBezTo>
                    <a:pt x="6041372" y="6304788"/>
                    <a:pt x="6129881" y="6320299"/>
                    <a:pt x="6213732" y="6346665"/>
                  </a:cubicBezTo>
                  <a:cubicBezTo>
                    <a:pt x="6195098" y="6318747"/>
                    <a:pt x="6178017" y="6289279"/>
                    <a:pt x="6162489" y="6259809"/>
                  </a:cubicBezTo>
                  <a:close/>
                  <a:moveTo>
                    <a:pt x="3952869" y="6203973"/>
                  </a:moveTo>
                  <a:lnTo>
                    <a:pt x="3771193" y="6301686"/>
                  </a:lnTo>
                  <a:cubicBezTo>
                    <a:pt x="3861254" y="6304788"/>
                    <a:pt x="3949764" y="6320299"/>
                    <a:pt x="4033614" y="6346665"/>
                  </a:cubicBezTo>
                  <a:cubicBezTo>
                    <a:pt x="4014981" y="6318747"/>
                    <a:pt x="3997900" y="6289279"/>
                    <a:pt x="3982372" y="6259809"/>
                  </a:cubicBezTo>
                  <a:close/>
                  <a:moveTo>
                    <a:pt x="1772751" y="6203973"/>
                  </a:moveTo>
                  <a:lnTo>
                    <a:pt x="1591075" y="6301686"/>
                  </a:lnTo>
                  <a:cubicBezTo>
                    <a:pt x="1681138" y="6304788"/>
                    <a:pt x="1769647" y="6320299"/>
                    <a:pt x="1853496" y="6346665"/>
                  </a:cubicBezTo>
                  <a:cubicBezTo>
                    <a:pt x="1834863" y="6318747"/>
                    <a:pt x="1817784" y="6289279"/>
                    <a:pt x="1802255" y="6259809"/>
                  </a:cubicBezTo>
                  <a:close/>
                  <a:moveTo>
                    <a:pt x="8650059" y="5881366"/>
                  </a:moveTo>
                  <a:lnTo>
                    <a:pt x="8650059" y="6262911"/>
                  </a:lnTo>
                  <a:cubicBezTo>
                    <a:pt x="8620555" y="6225687"/>
                    <a:pt x="8592606" y="6185360"/>
                    <a:pt x="8569314" y="6141933"/>
                  </a:cubicBezTo>
                  <a:lnTo>
                    <a:pt x="8539810" y="6086098"/>
                  </a:lnTo>
                  <a:lnTo>
                    <a:pt x="8426457" y="6146586"/>
                  </a:lnTo>
                  <a:lnTo>
                    <a:pt x="8455960" y="6202422"/>
                  </a:lnTo>
                  <a:cubicBezTo>
                    <a:pt x="8500991" y="6287726"/>
                    <a:pt x="8561550" y="6363725"/>
                    <a:pt x="8629873" y="6425765"/>
                  </a:cubicBezTo>
                  <a:lnTo>
                    <a:pt x="7626770" y="6425765"/>
                  </a:lnTo>
                  <a:lnTo>
                    <a:pt x="8252544" y="6092301"/>
                  </a:lnTo>
                  <a:close/>
                  <a:moveTo>
                    <a:pt x="7005097" y="5746746"/>
                  </a:moveTo>
                  <a:cubicBezTo>
                    <a:pt x="6996823" y="5747497"/>
                    <a:pt x="6988574" y="5749920"/>
                    <a:pt x="6980810" y="5754185"/>
                  </a:cubicBezTo>
                  <a:lnTo>
                    <a:pt x="6924909" y="5783654"/>
                  </a:lnTo>
                  <a:lnTo>
                    <a:pt x="6938884" y="5810021"/>
                  </a:lnTo>
                  <a:lnTo>
                    <a:pt x="6954412" y="5839490"/>
                  </a:lnTo>
                  <a:cubicBezTo>
                    <a:pt x="6971492" y="5870510"/>
                    <a:pt x="7010312" y="5882918"/>
                    <a:pt x="7041368" y="5865857"/>
                  </a:cubicBezTo>
                  <a:lnTo>
                    <a:pt x="7097269" y="5836388"/>
                  </a:lnTo>
                  <a:lnTo>
                    <a:pt x="7083294" y="5810021"/>
                  </a:lnTo>
                  <a:lnTo>
                    <a:pt x="7067766" y="5780553"/>
                  </a:lnTo>
                  <a:cubicBezTo>
                    <a:pt x="7054956" y="5757288"/>
                    <a:pt x="7029917" y="5744492"/>
                    <a:pt x="7005097" y="5746746"/>
                  </a:cubicBezTo>
                  <a:close/>
                  <a:moveTo>
                    <a:pt x="4826532" y="5745195"/>
                  </a:moveTo>
                  <a:cubicBezTo>
                    <a:pt x="4818259" y="5745946"/>
                    <a:pt x="4810009" y="5748369"/>
                    <a:pt x="4802245" y="5752634"/>
                  </a:cubicBezTo>
                  <a:lnTo>
                    <a:pt x="4746344" y="5782103"/>
                  </a:lnTo>
                  <a:lnTo>
                    <a:pt x="4760321" y="5808470"/>
                  </a:lnTo>
                  <a:lnTo>
                    <a:pt x="4775848" y="5837940"/>
                  </a:lnTo>
                  <a:cubicBezTo>
                    <a:pt x="4792929" y="5868959"/>
                    <a:pt x="4831748" y="5881368"/>
                    <a:pt x="4862804" y="5864306"/>
                  </a:cubicBezTo>
                  <a:lnTo>
                    <a:pt x="4918704" y="5834837"/>
                  </a:lnTo>
                  <a:lnTo>
                    <a:pt x="4904729" y="5808470"/>
                  </a:lnTo>
                  <a:lnTo>
                    <a:pt x="4889201" y="5779001"/>
                  </a:lnTo>
                  <a:cubicBezTo>
                    <a:pt x="4876391" y="5755737"/>
                    <a:pt x="4851352" y="5742941"/>
                    <a:pt x="4826532" y="5745195"/>
                  </a:cubicBezTo>
                  <a:close/>
                  <a:moveTo>
                    <a:pt x="2646414" y="5745195"/>
                  </a:moveTo>
                  <a:cubicBezTo>
                    <a:pt x="2638141" y="5745946"/>
                    <a:pt x="2629892" y="5748369"/>
                    <a:pt x="2622128" y="5752634"/>
                  </a:cubicBezTo>
                  <a:lnTo>
                    <a:pt x="2566228" y="5782103"/>
                  </a:lnTo>
                  <a:lnTo>
                    <a:pt x="2580202" y="5808470"/>
                  </a:lnTo>
                  <a:lnTo>
                    <a:pt x="2595730" y="5837940"/>
                  </a:lnTo>
                  <a:cubicBezTo>
                    <a:pt x="2612811" y="5868959"/>
                    <a:pt x="2651630" y="5881368"/>
                    <a:pt x="2682686" y="5864306"/>
                  </a:cubicBezTo>
                  <a:lnTo>
                    <a:pt x="2738587" y="5834837"/>
                  </a:lnTo>
                  <a:lnTo>
                    <a:pt x="2724613" y="5808470"/>
                  </a:lnTo>
                  <a:lnTo>
                    <a:pt x="2709085" y="5779001"/>
                  </a:lnTo>
                  <a:cubicBezTo>
                    <a:pt x="2696273" y="5755737"/>
                    <a:pt x="2671235" y="5742941"/>
                    <a:pt x="2646414" y="5745195"/>
                  </a:cubicBezTo>
                  <a:close/>
                  <a:moveTo>
                    <a:pt x="7810000" y="5271827"/>
                  </a:moveTo>
                  <a:cubicBezTo>
                    <a:pt x="7828633" y="5299745"/>
                    <a:pt x="7845714" y="5329214"/>
                    <a:pt x="7861242" y="5358682"/>
                  </a:cubicBezTo>
                  <a:lnTo>
                    <a:pt x="7890745" y="5414518"/>
                  </a:lnTo>
                  <a:lnTo>
                    <a:pt x="8072422" y="5316806"/>
                  </a:lnTo>
                  <a:cubicBezTo>
                    <a:pt x="7982359" y="5313704"/>
                    <a:pt x="7893850" y="5298194"/>
                    <a:pt x="7810000" y="5271827"/>
                  </a:cubicBezTo>
                  <a:close/>
                  <a:moveTo>
                    <a:pt x="5628329" y="5271827"/>
                  </a:moveTo>
                  <a:cubicBezTo>
                    <a:pt x="5646963" y="5299745"/>
                    <a:pt x="5664044" y="5327662"/>
                    <a:pt x="5681124" y="5358682"/>
                  </a:cubicBezTo>
                  <a:lnTo>
                    <a:pt x="5710628" y="5414518"/>
                  </a:lnTo>
                  <a:lnTo>
                    <a:pt x="5892303" y="5316806"/>
                  </a:lnTo>
                  <a:cubicBezTo>
                    <a:pt x="5802242" y="5315254"/>
                    <a:pt x="5713732" y="5299745"/>
                    <a:pt x="5628329" y="5271827"/>
                  </a:cubicBezTo>
                  <a:close/>
                  <a:moveTo>
                    <a:pt x="3448213" y="5271827"/>
                  </a:moveTo>
                  <a:cubicBezTo>
                    <a:pt x="3466846" y="5299745"/>
                    <a:pt x="3485480" y="5327662"/>
                    <a:pt x="3501008" y="5358682"/>
                  </a:cubicBezTo>
                  <a:lnTo>
                    <a:pt x="3530510" y="5414518"/>
                  </a:lnTo>
                  <a:lnTo>
                    <a:pt x="3712187" y="5316806"/>
                  </a:lnTo>
                  <a:cubicBezTo>
                    <a:pt x="3622126" y="5315254"/>
                    <a:pt x="3533617" y="5299745"/>
                    <a:pt x="3448213" y="5271827"/>
                  </a:cubicBezTo>
                  <a:close/>
                  <a:moveTo>
                    <a:pt x="1271201" y="5271827"/>
                  </a:moveTo>
                  <a:cubicBezTo>
                    <a:pt x="1289835" y="5299745"/>
                    <a:pt x="1306914" y="5329214"/>
                    <a:pt x="1322443" y="5358682"/>
                  </a:cubicBezTo>
                  <a:lnTo>
                    <a:pt x="1351946" y="5414518"/>
                  </a:lnTo>
                  <a:lnTo>
                    <a:pt x="1533623" y="5316806"/>
                  </a:lnTo>
                  <a:cubicBezTo>
                    <a:pt x="1443560" y="5313704"/>
                    <a:pt x="1355050" y="5298194"/>
                    <a:pt x="1271201" y="5271827"/>
                  </a:cubicBezTo>
                  <a:close/>
                  <a:moveTo>
                    <a:pt x="7043337" y="5234704"/>
                  </a:moveTo>
                  <a:cubicBezTo>
                    <a:pt x="7015543" y="5233145"/>
                    <a:pt x="6987543" y="5233582"/>
                    <a:pt x="6959556" y="5236081"/>
                  </a:cubicBezTo>
                  <a:cubicBezTo>
                    <a:pt x="6884925" y="5242746"/>
                    <a:pt x="6810391" y="5264072"/>
                    <a:pt x="6740127" y="5301295"/>
                  </a:cubicBezTo>
                  <a:lnTo>
                    <a:pt x="5892303" y="5752634"/>
                  </a:lnTo>
                  <a:lnTo>
                    <a:pt x="5786714" y="5808470"/>
                  </a:lnTo>
                  <a:lnTo>
                    <a:pt x="5044480" y="6203973"/>
                  </a:lnTo>
                  <a:cubicBezTo>
                    <a:pt x="4825537" y="6320299"/>
                    <a:pt x="4553799" y="6238096"/>
                    <a:pt x="4437340" y="6019405"/>
                  </a:cubicBezTo>
                  <a:lnTo>
                    <a:pt x="4407837" y="5963569"/>
                  </a:lnTo>
                  <a:lnTo>
                    <a:pt x="4294483" y="6024058"/>
                  </a:lnTo>
                  <a:lnTo>
                    <a:pt x="4323986" y="6079894"/>
                  </a:lnTo>
                  <a:cubicBezTo>
                    <a:pt x="4474607" y="6360624"/>
                    <a:pt x="4823984" y="6466092"/>
                    <a:pt x="5105039" y="6317196"/>
                  </a:cubicBezTo>
                  <a:lnTo>
                    <a:pt x="5952863" y="5865857"/>
                  </a:lnTo>
                  <a:lnTo>
                    <a:pt x="6058452" y="5810021"/>
                  </a:lnTo>
                  <a:lnTo>
                    <a:pt x="6800686" y="5414518"/>
                  </a:lnTo>
                  <a:cubicBezTo>
                    <a:pt x="7019630" y="5298194"/>
                    <a:pt x="7291369" y="5380397"/>
                    <a:pt x="7407827" y="5599086"/>
                  </a:cubicBezTo>
                  <a:lnTo>
                    <a:pt x="7437330" y="5654922"/>
                  </a:lnTo>
                  <a:lnTo>
                    <a:pt x="7550684" y="5594433"/>
                  </a:lnTo>
                  <a:lnTo>
                    <a:pt x="7521180" y="5538598"/>
                  </a:lnTo>
                  <a:cubicBezTo>
                    <a:pt x="7422336" y="5354368"/>
                    <a:pt x="7237894" y="5245619"/>
                    <a:pt x="7043337" y="5234704"/>
                  </a:cubicBezTo>
                  <a:close/>
                  <a:moveTo>
                    <a:pt x="4863219" y="5234704"/>
                  </a:moveTo>
                  <a:cubicBezTo>
                    <a:pt x="4835426" y="5233145"/>
                    <a:pt x="4807425" y="5233582"/>
                    <a:pt x="4779439" y="5236081"/>
                  </a:cubicBezTo>
                  <a:cubicBezTo>
                    <a:pt x="4704808" y="5242746"/>
                    <a:pt x="4630274" y="5264072"/>
                    <a:pt x="4560010" y="5301295"/>
                  </a:cubicBezTo>
                  <a:lnTo>
                    <a:pt x="3741689" y="5737125"/>
                  </a:lnTo>
                  <a:lnTo>
                    <a:pt x="3712187" y="5752634"/>
                  </a:lnTo>
                  <a:lnTo>
                    <a:pt x="3606597" y="5808470"/>
                  </a:lnTo>
                  <a:lnTo>
                    <a:pt x="2864364" y="6203973"/>
                  </a:lnTo>
                  <a:cubicBezTo>
                    <a:pt x="2645419" y="6320299"/>
                    <a:pt x="2373683" y="6238096"/>
                    <a:pt x="2257223" y="6019405"/>
                  </a:cubicBezTo>
                  <a:lnTo>
                    <a:pt x="2227720" y="5963569"/>
                  </a:lnTo>
                  <a:lnTo>
                    <a:pt x="2114366" y="6024058"/>
                  </a:lnTo>
                  <a:lnTo>
                    <a:pt x="2143869" y="6079894"/>
                  </a:lnTo>
                  <a:cubicBezTo>
                    <a:pt x="2294490" y="6360624"/>
                    <a:pt x="2643867" y="6466092"/>
                    <a:pt x="2924923" y="6317196"/>
                  </a:cubicBezTo>
                  <a:lnTo>
                    <a:pt x="3743243" y="5881368"/>
                  </a:lnTo>
                  <a:lnTo>
                    <a:pt x="3772745" y="5865857"/>
                  </a:lnTo>
                  <a:lnTo>
                    <a:pt x="3878335" y="5810021"/>
                  </a:lnTo>
                  <a:lnTo>
                    <a:pt x="4620569" y="5414518"/>
                  </a:lnTo>
                  <a:cubicBezTo>
                    <a:pt x="4839512" y="5298194"/>
                    <a:pt x="5111251" y="5380397"/>
                    <a:pt x="5227709" y="5599086"/>
                  </a:cubicBezTo>
                  <a:lnTo>
                    <a:pt x="5257213" y="5654922"/>
                  </a:lnTo>
                  <a:lnTo>
                    <a:pt x="5370567" y="5594433"/>
                  </a:lnTo>
                  <a:lnTo>
                    <a:pt x="5341063" y="5538598"/>
                  </a:lnTo>
                  <a:cubicBezTo>
                    <a:pt x="5242219" y="5354368"/>
                    <a:pt x="5057777" y="5245619"/>
                    <a:pt x="4863219" y="5234704"/>
                  </a:cubicBezTo>
                  <a:close/>
                  <a:moveTo>
                    <a:pt x="7016634" y="4977789"/>
                  </a:moveTo>
                  <a:cubicBezTo>
                    <a:pt x="6882165" y="4976890"/>
                    <a:pt x="6745659" y="5008546"/>
                    <a:pt x="6619010" y="5076402"/>
                  </a:cubicBezTo>
                  <a:lnTo>
                    <a:pt x="5771186" y="5527741"/>
                  </a:lnTo>
                  <a:lnTo>
                    <a:pt x="5241685" y="5810021"/>
                  </a:lnTo>
                  <a:lnTo>
                    <a:pt x="4923363" y="5979080"/>
                  </a:lnTo>
                  <a:cubicBezTo>
                    <a:pt x="4828643" y="6028712"/>
                    <a:pt x="4712184" y="5993038"/>
                    <a:pt x="4662494" y="5899978"/>
                  </a:cubicBezTo>
                  <a:lnTo>
                    <a:pt x="4632991" y="5844143"/>
                  </a:lnTo>
                  <a:lnTo>
                    <a:pt x="4519638" y="5904632"/>
                  </a:lnTo>
                  <a:lnTo>
                    <a:pt x="4549141" y="5960468"/>
                  </a:lnTo>
                  <a:cubicBezTo>
                    <a:pt x="4631438" y="6115567"/>
                    <a:pt x="4827090" y="6176056"/>
                    <a:pt x="4982369" y="6092302"/>
                  </a:cubicBezTo>
                  <a:lnTo>
                    <a:pt x="5514975" y="5808470"/>
                  </a:lnTo>
                  <a:lnTo>
                    <a:pt x="5833298" y="5639412"/>
                  </a:lnTo>
                  <a:lnTo>
                    <a:pt x="6681122" y="5188073"/>
                  </a:lnTo>
                  <a:cubicBezTo>
                    <a:pt x="7024288" y="5005057"/>
                    <a:pt x="7451305" y="5135339"/>
                    <a:pt x="7634535" y="5478109"/>
                  </a:cubicBezTo>
                  <a:lnTo>
                    <a:pt x="7664037" y="5533945"/>
                  </a:lnTo>
                  <a:lnTo>
                    <a:pt x="7777391" y="5473455"/>
                  </a:lnTo>
                  <a:lnTo>
                    <a:pt x="7747888" y="5417619"/>
                  </a:lnTo>
                  <a:cubicBezTo>
                    <a:pt x="7598432" y="5139313"/>
                    <a:pt x="7312464" y="4979767"/>
                    <a:pt x="7016634" y="4977789"/>
                  </a:cubicBezTo>
                  <a:close/>
                  <a:moveTo>
                    <a:pt x="4836469" y="4977285"/>
                  </a:moveTo>
                  <a:cubicBezTo>
                    <a:pt x="4702048" y="4976156"/>
                    <a:pt x="4565542" y="5007479"/>
                    <a:pt x="4438892" y="5074850"/>
                  </a:cubicBezTo>
                  <a:lnTo>
                    <a:pt x="3741689" y="5447089"/>
                  </a:lnTo>
                  <a:lnTo>
                    <a:pt x="3591069" y="5527741"/>
                  </a:lnTo>
                  <a:lnTo>
                    <a:pt x="3061567" y="5810021"/>
                  </a:lnTo>
                  <a:lnTo>
                    <a:pt x="2743245" y="5979080"/>
                  </a:lnTo>
                  <a:cubicBezTo>
                    <a:pt x="2648526" y="6028712"/>
                    <a:pt x="2532066" y="5993038"/>
                    <a:pt x="2482377" y="5899978"/>
                  </a:cubicBezTo>
                  <a:lnTo>
                    <a:pt x="2452874" y="5844143"/>
                  </a:lnTo>
                  <a:lnTo>
                    <a:pt x="2339519" y="5903081"/>
                  </a:lnTo>
                  <a:lnTo>
                    <a:pt x="2369023" y="5958917"/>
                  </a:lnTo>
                  <a:cubicBezTo>
                    <a:pt x="2451322" y="6114016"/>
                    <a:pt x="2646974" y="6174505"/>
                    <a:pt x="2802253" y="6090751"/>
                  </a:cubicBezTo>
                  <a:lnTo>
                    <a:pt x="3333306" y="5808470"/>
                  </a:lnTo>
                  <a:lnTo>
                    <a:pt x="3651629" y="5639412"/>
                  </a:lnTo>
                  <a:lnTo>
                    <a:pt x="3741689" y="5591332"/>
                  </a:lnTo>
                  <a:lnTo>
                    <a:pt x="4499451" y="5188073"/>
                  </a:lnTo>
                  <a:cubicBezTo>
                    <a:pt x="4842617" y="5005057"/>
                    <a:pt x="5269635" y="5135339"/>
                    <a:pt x="5452865" y="5478109"/>
                  </a:cubicBezTo>
                  <a:lnTo>
                    <a:pt x="5482367" y="5533945"/>
                  </a:lnTo>
                  <a:lnTo>
                    <a:pt x="5595721" y="5473455"/>
                  </a:lnTo>
                  <a:lnTo>
                    <a:pt x="5566218" y="5417619"/>
                  </a:lnTo>
                  <a:cubicBezTo>
                    <a:pt x="5417829" y="5139313"/>
                    <a:pt x="5132195" y="4979767"/>
                    <a:pt x="4836469" y="4977285"/>
                  </a:cubicBezTo>
                  <a:close/>
                  <a:moveTo>
                    <a:pt x="7223045" y="4752244"/>
                  </a:moveTo>
                  <a:lnTo>
                    <a:pt x="7041368" y="4849957"/>
                  </a:lnTo>
                  <a:cubicBezTo>
                    <a:pt x="7131431" y="4853059"/>
                    <a:pt x="7219939" y="4868568"/>
                    <a:pt x="7303791" y="4894935"/>
                  </a:cubicBezTo>
                  <a:cubicBezTo>
                    <a:pt x="7285157" y="4867018"/>
                    <a:pt x="7268076" y="4837548"/>
                    <a:pt x="7252548" y="4808079"/>
                  </a:cubicBezTo>
                  <a:close/>
                  <a:moveTo>
                    <a:pt x="5042928" y="4752244"/>
                  </a:moveTo>
                  <a:lnTo>
                    <a:pt x="4861251" y="4849957"/>
                  </a:lnTo>
                  <a:cubicBezTo>
                    <a:pt x="4951313" y="4853059"/>
                    <a:pt x="5039823" y="4868568"/>
                    <a:pt x="5123673" y="4894935"/>
                  </a:cubicBezTo>
                  <a:cubicBezTo>
                    <a:pt x="5105039" y="4867018"/>
                    <a:pt x="5087958" y="4837548"/>
                    <a:pt x="5072431" y="4808079"/>
                  </a:cubicBezTo>
                  <a:close/>
                  <a:moveTo>
                    <a:pt x="2862811" y="4752244"/>
                  </a:moveTo>
                  <a:lnTo>
                    <a:pt x="2681134" y="4849957"/>
                  </a:lnTo>
                  <a:cubicBezTo>
                    <a:pt x="2771196" y="4851507"/>
                    <a:pt x="2859705" y="4867018"/>
                    <a:pt x="2945108" y="4894935"/>
                  </a:cubicBezTo>
                  <a:cubicBezTo>
                    <a:pt x="2926475" y="4868568"/>
                    <a:pt x="2909395" y="4839099"/>
                    <a:pt x="2892313" y="4808079"/>
                  </a:cubicBezTo>
                  <a:close/>
                  <a:moveTo>
                    <a:pt x="684247" y="4752244"/>
                  </a:moveTo>
                  <a:lnTo>
                    <a:pt x="502569" y="4849957"/>
                  </a:lnTo>
                  <a:cubicBezTo>
                    <a:pt x="592631" y="4851507"/>
                    <a:pt x="681139" y="4867018"/>
                    <a:pt x="766543" y="4894935"/>
                  </a:cubicBezTo>
                  <a:cubicBezTo>
                    <a:pt x="747910" y="4868568"/>
                    <a:pt x="729276" y="4839099"/>
                    <a:pt x="713750" y="4808079"/>
                  </a:cubicBezTo>
                  <a:close/>
                  <a:moveTo>
                    <a:pt x="8095156" y="4295016"/>
                  </a:moveTo>
                  <a:cubicBezTo>
                    <a:pt x="8086882" y="4295767"/>
                    <a:pt x="8078633" y="4298191"/>
                    <a:pt x="8070869" y="4302456"/>
                  </a:cubicBezTo>
                  <a:lnTo>
                    <a:pt x="8014968" y="4331924"/>
                  </a:lnTo>
                  <a:lnTo>
                    <a:pt x="8044471" y="4387760"/>
                  </a:lnTo>
                  <a:cubicBezTo>
                    <a:pt x="8061552" y="4418780"/>
                    <a:pt x="8100371" y="4431188"/>
                    <a:pt x="8131427" y="4414127"/>
                  </a:cubicBezTo>
                  <a:lnTo>
                    <a:pt x="8187328" y="4384659"/>
                  </a:lnTo>
                  <a:lnTo>
                    <a:pt x="8157825" y="4328823"/>
                  </a:lnTo>
                  <a:cubicBezTo>
                    <a:pt x="8145015" y="4305558"/>
                    <a:pt x="8119976" y="4292762"/>
                    <a:pt x="8095156" y="4295016"/>
                  </a:cubicBezTo>
                  <a:close/>
                  <a:moveTo>
                    <a:pt x="5916590" y="4295016"/>
                  </a:moveTo>
                  <a:cubicBezTo>
                    <a:pt x="5908316" y="4295767"/>
                    <a:pt x="5900067" y="4298191"/>
                    <a:pt x="5892303" y="4302456"/>
                  </a:cubicBezTo>
                  <a:lnTo>
                    <a:pt x="5836403" y="4331924"/>
                  </a:lnTo>
                  <a:lnTo>
                    <a:pt x="5865907" y="4387760"/>
                  </a:lnTo>
                  <a:cubicBezTo>
                    <a:pt x="5882987" y="4418780"/>
                    <a:pt x="5921807" y="4431188"/>
                    <a:pt x="5952863" y="4414127"/>
                  </a:cubicBezTo>
                  <a:lnTo>
                    <a:pt x="6008763" y="4384659"/>
                  </a:lnTo>
                  <a:lnTo>
                    <a:pt x="5979260" y="4328823"/>
                  </a:lnTo>
                  <a:cubicBezTo>
                    <a:pt x="5966449" y="4305558"/>
                    <a:pt x="5941410" y="4292762"/>
                    <a:pt x="5916590" y="4295016"/>
                  </a:cubicBezTo>
                  <a:close/>
                  <a:moveTo>
                    <a:pt x="1556356" y="4293465"/>
                  </a:moveTo>
                  <a:cubicBezTo>
                    <a:pt x="1548082" y="4294216"/>
                    <a:pt x="1539833" y="4296639"/>
                    <a:pt x="1532069" y="4300905"/>
                  </a:cubicBezTo>
                  <a:lnTo>
                    <a:pt x="1476170" y="4330374"/>
                  </a:lnTo>
                  <a:lnTo>
                    <a:pt x="1505673" y="4386209"/>
                  </a:lnTo>
                  <a:cubicBezTo>
                    <a:pt x="1522752" y="4417229"/>
                    <a:pt x="1561573" y="4429638"/>
                    <a:pt x="1592629" y="4412576"/>
                  </a:cubicBezTo>
                  <a:lnTo>
                    <a:pt x="1648528" y="4383108"/>
                  </a:lnTo>
                  <a:lnTo>
                    <a:pt x="1619025" y="4327272"/>
                  </a:lnTo>
                  <a:cubicBezTo>
                    <a:pt x="1606216" y="4304007"/>
                    <a:pt x="1581177" y="4291211"/>
                    <a:pt x="1556356" y="4293465"/>
                  </a:cubicBezTo>
                  <a:close/>
                  <a:moveTo>
                    <a:pt x="3743243" y="4293149"/>
                  </a:moveTo>
                  <a:cubicBezTo>
                    <a:pt x="3733926" y="4293149"/>
                    <a:pt x="3723056" y="4296252"/>
                    <a:pt x="3713739" y="4300905"/>
                  </a:cubicBezTo>
                  <a:lnTo>
                    <a:pt x="3657839" y="4330374"/>
                  </a:lnTo>
                  <a:lnTo>
                    <a:pt x="3687342" y="4386209"/>
                  </a:lnTo>
                  <a:cubicBezTo>
                    <a:pt x="3698211" y="4407923"/>
                    <a:pt x="3719952" y="4420331"/>
                    <a:pt x="3743243" y="4420331"/>
                  </a:cubicBezTo>
                  <a:cubicBezTo>
                    <a:pt x="3752559" y="4420331"/>
                    <a:pt x="3763429" y="4417229"/>
                    <a:pt x="3772745" y="4412576"/>
                  </a:cubicBezTo>
                  <a:lnTo>
                    <a:pt x="3828647" y="4383108"/>
                  </a:lnTo>
                  <a:lnTo>
                    <a:pt x="3799144" y="4327272"/>
                  </a:lnTo>
                  <a:cubicBezTo>
                    <a:pt x="3788275" y="4305558"/>
                    <a:pt x="3766534" y="4293149"/>
                    <a:pt x="3743243" y="4293149"/>
                  </a:cubicBezTo>
                  <a:close/>
                  <a:moveTo>
                    <a:pt x="8071378" y="4039465"/>
                  </a:moveTo>
                  <a:cubicBezTo>
                    <a:pt x="8029913" y="4043149"/>
                    <a:pt x="7988570" y="4055072"/>
                    <a:pt x="7949750" y="4076010"/>
                  </a:cubicBezTo>
                  <a:lnTo>
                    <a:pt x="7101927" y="4527350"/>
                  </a:lnTo>
                  <a:lnTo>
                    <a:pt x="6254104" y="4978689"/>
                  </a:lnTo>
                  <a:cubicBezTo>
                    <a:pt x="5910937" y="5161706"/>
                    <a:pt x="5482367" y="5031423"/>
                    <a:pt x="5299139" y="4688653"/>
                  </a:cubicBezTo>
                  <a:lnTo>
                    <a:pt x="5269635" y="4632818"/>
                  </a:lnTo>
                  <a:lnTo>
                    <a:pt x="5156282" y="4693306"/>
                  </a:lnTo>
                  <a:lnTo>
                    <a:pt x="5185783" y="4750692"/>
                  </a:lnTo>
                  <a:cubicBezTo>
                    <a:pt x="5401623" y="5155502"/>
                    <a:pt x="5907832" y="5309050"/>
                    <a:pt x="6313111" y="5093462"/>
                  </a:cubicBezTo>
                  <a:lnTo>
                    <a:pt x="8010310" y="4189233"/>
                  </a:lnTo>
                  <a:cubicBezTo>
                    <a:pt x="8105030" y="4139601"/>
                    <a:pt x="8221489" y="4175275"/>
                    <a:pt x="8271179" y="4268334"/>
                  </a:cubicBezTo>
                  <a:lnTo>
                    <a:pt x="8300681" y="4324169"/>
                  </a:lnTo>
                  <a:lnTo>
                    <a:pt x="8412482" y="4263681"/>
                  </a:lnTo>
                  <a:lnTo>
                    <a:pt x="8382980" y="4207845"/>
                  </a:lnTo>
                  <a:cubicBezTo>
                    <a:pt x="8321256" y="4091520"/>
                    <a:pt x="8195771" y="4028414"/>
                    <a:pt x="8071378" y="4039465"/>
                  </a:cubicBezTo>
                  <a:close/>
                  <a:moveTo>
                    <a:pt x="5892813" y="4039465"/>
                  </a:moveTo>
                  <a:cubicBezTo>
                    <a:pt x="5851349" y="4043149"/>
                    <a:pt x="5810006" y="4055072"/>
                    <a:pt x="5771186" y="4076010"/>
                  </a:cubicBezTo>
                  <a:lnTo>
                    <a:pt x="4923363" y="4527350"/>
                  </a:lnTo>
                  <a:lnTo>
                    <a:pt x="4075540" y="4978689"/>
                  </a:lnTo>
                  <a:cubicBezTo>
                    <a:pt x="3969950" y="5034525"/>
                    <a:pt x="3855043" y="5060891"/>
                    <a:pt x="3743243" y="5060891"/>
                  </a:cubicBezTo>
                  <a:cubicBezTo>
                    <a:pt x="3490138" y="5060891"/>
                    <a:pt x="3246350" y="4925955"/>
                    <a:pt x="3120574" y="4688653"/>
                  </a:cubicBezTo>
                  <a:lnTo>
                    <a:pt x="3091071" y="4632818"/>
                  </a:lnTo>
                  <a:lnTo>
                    <a:pt x="2977718" y="4693306"/>
                  </a:lnTo>
                  <a:lnTo>
                    <a:pt x="3007220" y="4750692"/>
                  </a:lnTo>
                  <a:cubicBezTo>
                    <a:pt x="3156287" y="5031423"/>
                    <a:pt x="3443553" y="5191175"/>
                    <a:pt x="3741689" y="5191175"/>
                  </a:cubicBezTo>
                  <a:cubicBezTo>
                    <a:pt x="3875231" y="5191175"/>
                    <a:pt x="4008769" y="5160155"/>
                    <a:pt x="4134545" y="5093462"/>
                  </a:cubicBezTo>
                  <a:lnTo>
                    <a:pt x="5831745" y="4189233"/>
                  </a:lnTo>
                  <a:cubicBezTo>
                    <a:pt x="5926465" y="4139601"/>
                    <a:pt x="6042924" y="4175275"/>
                    <a:pt x="6092614" y="4268334"/>
                  </a:cubicBezTo>
                  <a:lnTo>
                    <a:pt x="6122117" y="4324169"/>
                  </a:lnTo>
                  <a:lnTo>
                    <a:pt x="6233917" y="4263681"/>
                  </a:lnTo>
                  <a:lnTo>
                    <a:pt x="6204415" y="4207845"/>
                  </a:lnTo>
                  <a:cubicBezTo>
                    <a:pt x="6142692" y="4091520"/>
                    <a:pt x="6017206" y="4028414"/>
                    <a:pt x="5892813" y="4039465"/>
                  </a:cubicBezTo>
                  <a:close/>
                  <a:moveTo>
                    <a:pt x="3740138" y="4037236"/>
                  </a:moveTo>
                  <a:cubicBezTo>
                    <a:pt x="3688895" y="4037236"/>
                    <a:pt x="3637653" y="4048093"/>
                    <a:pt x="3589516" y="4074460"/>
                  </a:cubicBezTo>
                  <a:lnTo>
                    <a:pt x="2741693" y="4525799"/>
                  </a:lnTo>
                  <a:lnTo>
                    <a:pt x="1893869" y="4977138"/>
                  </a:lnTo>
                  <a:cubicBezTo>
                    <a:pt x="1550703" y="5160155"/>
                    <a:pt x="1123686" y="5029871"/>
                    <a:pt x="940457" y="4687102"/>
                  </a:cubicBezTo>
                  <a:lnTo>
                    <a:pt x="910954" y="4631267"/>
                  </a:lnTo>
                  <a:lnTo>
                    <a:pt x="797599" y="4691755"/>
                  </a:lnTo>
                  <a:lnTo>
                    <a:pt x="827102" y="4749142"/>
                  </a:lnTo>
                  <a:cubicBezTo>
                    <a:pt x="1042940" y="5153951"/>
                    <a:pt x="1549150" y="5307500"/>
                    <a:pt x="1954429" y="5091911"/>
                  </a:cubicBezTo>
                  <a:lnTo>
                    <a:pt x="3651629" y="4189233"/>
                  </a:lnTo>
                  <a:cubicBezTo>
                    <a:pt x="3679578" y="4173723"/>
                    <a:pt x="3710635" y="4165968"/>
                    <a:pt x="3741689" y="4165968"/>
                  </a:cubicBezTo>
                  <a:cubicBezTo>
                    <a:pt x="3810012" y="4165968"/>
                    <a:pt x="3876783" y="4201641"/>
                    <a:pt x="3909391" y="4266783"/>
                  </a:cubicBezTo>
                  <a:lnTo>
                    <a:pt x="3938894" y="4322619"/>
                  </a:lnTo>
                  <a:lnTo>
                    <a:pt x="4052248" y="4262129"/>
                  </a:lnTo>
                  <a:lnTo>
                    <a:pt x="4022744" y="4206295"/>
                  </a:lnTo>
                  <a:cubicBezTo>
                    <a:pt x="3965292" y="4099276"/>
                    <a:pt x="3855043" y="4037236"/>
                    <a:pt x="3740138" y="4037236"/>
                  </a:cubicBezTo>
                  <a:close/>
                  <a:moveTo>
                    <a:pt x="6719942" y="3820097"/>
                  </a:moveTo>
                  <a:cubicBezTo>
                    <a:pt x="6738574" y="3848015"/>
                    <a:pt x="6755656" y="3877484"/>
                    <a:pt x="6771183" y="3906952"/>
                  </a:cubicBezTo>
                  <a:lnTo>
                    <a:pt x="6800686" y="3962788"/>
                  </a:lnTo>
                  <a:lnTo>
                    <a:pt x="6982362" y="3865076"/>
                  </a:lnTo>
                  <a:cubicBezTo>
                    <a:pt x="6892300" y="3861973"/>
                    <a:pt x="6803791" y="3846464"/>
                    <a:pt x="6719942" y="3820097"/>
                  </a:cubicBezTo>
                  <a:close/>
                  <a:moveTo>
                    <a:pt x="181141" y="3820097"/>
                  </a:moveTo>
                  <a:cubicBezTo>
                    <a:pt x="199775" y="3848015"/>
                    <a:pt x="216856" y="3877484"/>
                    <a:pt x="232384" y="3906952"/>
                  </a:cubicBezTo>
                  <a:lnTo>
                    <a:pt x="261886" y="3962788"/>
                  </a:lnTo>
                  <a:lnTo>
                    <a:pt x="443563" y="3865076"/>
                  </a:lnTo>
                  <a:cubicBezTo>
                    <a:pt x="353501" y="3861973"/>
                    <a:pt x="264992" y="3846464"/>
                    <a:pt x="181141" y="3820097"/>
                  </a:cubicBezTo>
                  <a:close/>
                  <a:moveTo>
                    <a:pt x="4538271" y="3818546"/>
                  </a:moveTo>
                  <a:cubicBezTo>
                    <a:pt x="4556905" y="3846464"/>
                    <a:pt x="4573986" y="3875933"/>
                    <a:pt x="4591066" y="3905401"/>
                  </a:cubicBezTo>
                  <a:lnTo>
                    <a:pt x="4620569" y="3961237"/>
                  </a:lnTo>
                  <a:lnTo>
                    <a:pt x="4802245" y="3863525"/>
                  </a:lnTo>
                  <a:cubicBezTo>
                    <a:pt x="4712184" y="3861973"/>
                    <a:pt x="4623675" y="3846464"/>
                    <a:pt x="4538271" y="3818546"/>
                  </a:cubicBezTo>
                  <a:close/>
                  <a:moveTo>
                    <a:pt x="2359707" y="3818546"/>
                  </a:moveTo>
                  <a:cubicBezTo>
                    <a:pt x="2378340" y="3846464"/>
                    <a:pt x="2395420" y="3875933"/>
                    <a:pt x="2412502" y="3905401"/>
                  </a:cubicBezTo>
                  <a:lnTo>
                    <a:pt x="2442005" y="3961237"/>
                  </a:lnTo>
                  <a:lnTo>
                    <a:pt x="2623681" y="3863525"/>
                  </a:lnTo>
                  <a:cubicBezTo>
                    <a:pt x="2533618" y="3861973"/>
                    <a:pt x="2445110" y="3846464"/>
                    <a:pt x="2359707" y="3818546"/>
                  </a:cubicBezTo>
                  <a:close/>
                  <a:moveTo>
                    <a:pt x="5951725" y="3782974"/>
                  </a:moveTo>
                  <a:cubicBezTo>
                    <a:pt x="5923932" y="3781414"/>
                    <a:pt x="5895931" y="3781852"/>
                    <a:pt x="5867945" y="3784351"/>
                  </a:cubicBezTo>
                  <a:cubicBezTo>
                    <a:pt x="5793314" y="3791015"/>
                    <a:pt x="5718780" y="3812341"/>
                    <a:pt x="5648516" y="3849565"/>
                  </a:cubicBezTo>
                  <a:lnTo>
                    <a:pt x="4800692" y="4300905"/>
                  </a:lnTo>
                  <a:lnTo>
                    <a:pt x="3952869" y="4752244"/>
                  </a:lnTo>
                  <a:cubicBezTo>
                    <a:pt x="3886100" y="4787917"/>
                    <a:pt x="3813118" y="4804978"/>
                    <a:pt x="3741689" y="4804978"/>
                  </a:cubicBezTo>
                  <a:cubicBezTo>
                    <a:pt x="3581752" y="4804978"/>
                    <a:pt x="3426474" y="4718122"/>
                    <a:pt x="3345728" y="4567676"/>
                  </a:cubicBezTo>
                  <a:lnTo>
                    <a:pt x="3316225" y="4511840"/>
                  </a:lnTo>
                  <a:lnTo>
                    <a:pt x="3202872" y="4572328"/>
                  </a:lnTo>
                  <a:lnTo>
                    <a:pt x="3232376" y="4628164"/>
                  </a:lnTo>
                  <a:cubicBezTo>
                    <a:pt x="3336411" y="4822039"/>
                    <a:pt x="3535169" y="4933710"/>
                    <a:pt x="3741689" y="4933710"/>
                  </a:cubicBezTo>
                  <a:cubicBezTo>
                    <a:pt x="3833304" y="4933710"/>
                    <a:pt x="3926472" y="4911997"/>
                    <a:pt x="4013428" y="4865467"/>
                  </a:cubicBezTo>
                  <a:lnTo>
                    <a:pt x="5710628" y="3961237"/>
                  </a:lnTo>
                  <a:cubicBezTo>
                    <a:pt x="5929571" y="3844913"/>
                    <a:pt x="6201309" y="3927116"/>
                    <a:pt x="6317768" y="4145805"/>
                  </a:cubicBezTo>
                  <a:lnTo>
                    <a:pt x="6347272" y="4203192"/>
                  </a:lnTo>
                  <a:lnTo>
                    <a:pt x="6459072" y="4142704"/>
                  </a:lnTo>
                  <a:lnTo>
                    <a:pt x="6429569" y="4086868"/>
                  </a:lnTo>
                  <a:cubicBezTo>
                    <a:pt x="6330724" y="3902639"/>
                    <a:pt x="6146282" y="3793889"/>
                    <a:pt x="5951725" y="3782974"/>
                  </a:cubicBezTo>
                  <a:close/>
                  <a:moveTo>
                    <a:pt x="8133396" y="3781423"/>
                  </a:moveTo>
                  <a:cubicBezTo>
                    <a:pt x="8105602" y="3779864"/>
                    <a:pt x="8077602" y="3780301"/>
                    <a:pt x="8049615" y="3782801"/>
                  </a:cubicBezTo>
                  <a:cubicBezTo>
                    <a:pt x="7974984" y="3789465"/>
                    <a:pt x="7900450" y="3810791"/>
                    <a:pt x="7830187" y="3848015"/>
                  </a:cubicBezTo>
                  <a:lnTo>
                    <a:pt x="6132986" y="4752244"/>
                  </a:lnTo>
                  <a:cubicBezTo>
                    <a:pt x="5914043" y="4868568"/>
                    <a:pt x="5642305" y="4786366"/>
                    <a:pt x="5525845" y="4567676"/>
                  </a:cubicBezTo>
                  <a:lnTo>
                    <a:pt x="5496343" y="4511840"/>
                  </a:lnTo>
                  <a:lnTo>
                    <a:pt x="5382989" y="4572328"/>
                  </a:lnTo>
                  <a:lnTo>
                    <a:pt x="5412492" y="4628164"/>
                  </a:lnTo>
                  <a:cubicBezTo>
                    <a:pt x="5563113" y="4908894"/>
                    <a:pt x="5912490" y="5014362"/>
                    <a:pt x="6193545" y="4865467"/>
                  </a:cubicBezTo>
                  <a:lnTo>
                    <a:pt x="7890745" y="3959686"/>
                  </a:lnTo>
                  <a:cubicBezTo>
                    <a:pt x="8109689" y="3843361"/>
                    <a:pt x="8381427" y="3925564"/>
                    <a:pt x="8497886" y="4144255"/>
                  </a:cubicBezTo>
                  <a:lnTo>
                    <a:pt x="8527389" y="4201641"/>
                  </a:lnTo>
                  <a:lnTo>
                    <a:pt x="8640742" y="4141152"/>
                  </a:lnTo>
                  <a:lnTo>
                    <a:pt x="8611240" y="4085317"/>
                  </a:lnTo>
                  <a:cubicBezTo>
                    <a:pt x="8512395" y="3901088"/>
                    <a:pt x="8327953" y="3792338"/>
                    <a:pt x="8133396" y="3781423"/>
                  </a:cubicBezTo>
                  <a:close/>
                  <a:moveTo>
                    <a:pt x="3743243" y="3778220"/>
                  </a:moveTo>
                  <a:cubicBezTo>
                    <a:pt x="3651629" y="3778220"/>
                    <a:pt x="3558460" y="3799934"/>
                    <a:pt x="3471504" y="3846464"/>
                  </a:cubicBezTo>
                  <a:lnTo>
                    <a:pt x="1774305" y="4750692"/>
                  </a:lnTo>
                  <a:cubicBezTo>
                    <a:pt x="1555361" y="4867018"/>
                    <a:pt x="1283622" y="4784815"/>
                    <a:pt x="1167163" y="4566124"/>
                  </a:cubicBezTo>
                  <a:lnTo>
                    <a:pt x="1137659" y="4510289"/>
                  </a:lnTo>
                  <a:lnTo>
                    <a:pt x="1024306" y="4570778"/>
                  </a:lnTo>
                  <a:lnTo>
                    <a:pt x="1053809" y="4626613"/>
                  </a:lnTo>
                  <a:cubicBezTo>
                    <a:pt x="1204430" y="4907343"/>
                    <a:pt x="1553809" y="5012811"/>
                    <a:pt x="1834863" y="4863915"/>
                  </a:cubicBezTo>
                  <a:lnTo>
                    <a:pt x="2682686" y="4412576"/>
                  </a:lnTo>
                  <a:lnTo>
                    <a:pt x="3530510" y="3961237"/>
                  </a:lnTo>
                  <a:cubicBezTo>
                    <a:pt x="3597280" y="3925564"/>
                    <a:pt x="3670261" y="3908504"/>
                    <a:pt x="3741689" y="3908504"/>
                  </a:cubicBezTo>
                  <a:cubicBezTo>
                    <a:pt x="3901627" y="3910055"/>
                    <a:pt x="4056906" y="3995359"/>
                    <a:pt x="4139204" y="4142704"/>
                  </a:cubicBezTo>
                  <a:lnTo>
                    <a:pt x="4168707" y="4200090"/>
                  </a:lnTo>
                  <a:lnTo>
                    <a:pt x="4282061" y="4139601"/>
                  </a:lnTo>
                  <a:lnTo>
                    <a:pt x="4252557" y="4083765"/>
                  </a:lnTo>
                  <a:cubicBezTo>
                    <a:pt x="4148521" y="3889892"/>
                    <a:pt x="3949764" y="3778220"/>
                    <a:pt x="3743243" y="3778220"/>
                  </a:cubicBezTo>
                  <a:close/>
                  <a:moveTo>
                    <a:pt x="3743243" y="3525408"/>
                  </a:moveTo>
                  <a:cubicBezTo>
                    <a:pt x="3609702" y="3525408"/>
                    <a:pt x="3474609" y="3556428"/>
                    <a:pt x="3350388" y="3623121"/>
                  </a:cubicBezTo>
                  <a:lnTo>
                    <a:pt x="2502562" y="4074460"/>
                  </a:lnTo>
                  <a:lnTo>
                    <a:pt x="1654739" y="4525799"/>
                  </a:lnTo>
                  <a:cubicBezTo>
                    <a:pt x="1560019" y="4575431"/>
                    <a:pt x="1443560" y="4539758"/>
                    <a:pt x="1393871" y="4446699"/>
                  </a:cubicBezTo>
                  <a:lnTo>
                    <a:pt x="1364368" y="4390863"/>
                  </a:lnTo>
                  <a:lnTo>
                    <a:pt x="1251015" y="4451351"/>
                  </a:lnTo>
                  <a:lnTo>
                    <a:pt x="1280517" y="4507187"/>
                  </a:lnTo>
                  <a:cubicBezTo>
                    <a:pt x="1362815" y="4662287"/>
                    <a:pt x="1558466" y="4722775"/>
                    <a:pt x="1713746" y="4639022"/>
                  </a:cubicBezTo>
                  <a:lnTo>
                    <a:pt x="2561569" y="4187683"/>
                  </a:lnTo>
                  <a:lnTo>
                    <a:pt x="3409393" y="3734792"/>
                  </a:lnTo>
                  <a:cubicBezTo>
                    <a:pt x="3514983" y="3678957"/>
                    <a:pt x="3629888" y="3652589"/>
                    <a:pt x="3741689" y="3652589"/>
                  </a:cubicBezTo>
                  <a:cubicBezTo>
                    <a:pt x="3993242" y="3654141"/>
                    <a:pt x="4237030" y="3789077"/>
                    <a:pt x="4365911" y="4026379"/>
                  </a:cubicBezTo>
                  <a:lnTo>
                    <a:pt x="4395414" y="4082215"/>
                  </a:lnTo>
                  <a:lnTo>
                    <a:pt x="4508768" y="4021726"/>
                  </a:lnTo>
                  <a:lnTo>
                    <a:pt x="4479266" y="3965890"/>
                  </a:lnTo>
                  <a:cubicBezTo>
                    <a:pt x="4328644" y="3685161"/>
                    <a:pt x="4041378" y="3525408"/>
                    <a:pt x="3743243" y="3525408"/>
                  </a:cubicBezTo>
                  <a:close/>
                  <a:moveTo>
                    <a:pt x="5926758" y="3524868"/>
                  </a:moveTo>
                  <a:cubicBezTo>
                    <a:pt x="5792039" y="3523760"/>
                    <a:pt x="5655017" y="3555265"/>
                    <a:pt x="5527397" y="3623121"/>
                  </a:cubicBezTo>
                  <a:lnTo>
                    <a:pt x="4679575" y="4074460"/>
                  </a:lnTo>
                  <a:lnTo>
                    <a:pt x="3831752" y="4525799"/>
                  </a:lnTo>
                  <a:cubicBezTo>
                    <a:pt x="3803801" y="4541308"/>
                    <a:pt x="3772745" y="4549064"/>
                    <a:pt x="3741689" y="4549064"/>
                  </a:cubicBezTo>
                  <a:cubicBezTo>
                    <a:pt x="3673367" y="4547513"/>
                    <a:pt x="3606597" y="4511840"/>
                    <a:pt x="3572437" y="4446699"/>
                  </a:cubicBezTo>
                  <a:lnTo>
                    <a:pt x="3542932" y="4390863"/>
                  </a:lnTo>
                  <a:lnTo>
                    <a:pt x="3429579" y="4451351"/>
                  </a:lnTo>
                  <a:lnTo>
                    <a:pt x="3460634" y="4507187"/>
                  </a:lnTo>
                  <a:cubicBezTo>
                    <a:pt x="3518088" y="4614206"/>
                    <a:pt x="3628336" y="4676246"/>
                    <a:pt x="3743243" y="4676246"/>
                  </a:cubicBezTo>
                  <a:cubicBezTo>
                    <a:pt x="3794485" y="4676246"/>
                    <a:pt x="3845726" y="4665388"/>
                    <a:pt x="3893863" y="4639022"/>
                  </a:cubicBezTo>
                  <a:lnTo>
                    <a:pt x="4741687" y="4187683"/>
                  </a:lnTo>
                  <a:lnTo>
                    <a:pt x="5591063" y="3736343"/>
                  </a:lnTo>
                  <a:cubicBezTo>
                    <a:pt x="5932677" y="3553326"/>
                    <a:pt x="6361246" y="3683609"/>
                    <a:pt x="6544476" y="4026379"/>
                  </a:cubicBezTo>
                  <a:lnTo>
                    <a:pt x="6573978" y="4082215"/>
                  </a:lnTo>
                  <a:lnTo>
                    <a:pt x="6687333" y="4021726"/>
                  </a:lnTo>
                  <a:lnTo>
                    <a:pt x="6657830" y="3965890"/>
                  </a:lnTo>
                  <a:cubicBezTo>
                    <a:pt x="6508374" y="3687584"/>
                    <a:pt x="6223139" y="3527304"/>
                    <a:pt x="5926758" y="3524868"/>
                  </a:cubicBezTo>
                  <a:close/>
                  <a:moveTo>
                    <a:pt x="8313103" y="3300514"/>
                  </a:moveTo>
                  <a:lnTo>
                    <a:pt x="8129875" y="3398226"/>
                  </a:lnTo>
                  <a:cubicBezTo>
                    <a:pt x="8219936" y="3399778"/>
                    <a:pt x="8308446" y="3415287"/>
                    <a:pt x="8393849" y="3443205"/>
                  </a:cubicBezTo>
                  <a:cubicBezTo>
                    <a:pt x="8375215" y="3415287"/>
                    <a:pt x="8358136" y="3385818"/>
                    <a:pt x="8342607" y="3356350"/>
                  </a:cubicBezTo>
                  <a:close/>
                  <a:moveTo>
                    <a:pt x="1772751" y="3300514"/>
                  </a:moveTo>
                  <a:lnTo>
                    <a:pt x="1591075" y="3398226"/>
                  </a:lnTo>
                  <a:cubicBezTo>
                    <a:pt x="1681138" y="3399778"/>
                    <a:pt x="1769647" y="3415287"/>
                    <a:pt x="1855051" y="3443205"/>
                  </a:cubicBezTo>
                  <a:cubicBezTo>
                    <a:pt x="1836417" y="3415287"/>
                    <a:pt x="1819335" y="3387370"/>
                    <a:pt x="1802255" y="3356350"/>
                  </a:cubicBezTo>
                  <a:close/>
                  <a:moveTo>
                    <a:pt x="6132986" y="3298963"/>
                  </a:moveTo>
                  <a:lnTo>
                    <a:pt x="5951311" y="3396676"/>
                  </a:lnTo>
                  <a:cubicBezTo>
                    <a:pt x="6041372" y="3399778"/>
                    <a:pt x="6129881" y="3415287"/>
                    <a:pt x="6213732" y="3441654"/>
                  </a:cubicBezTo>
                  <a:cubicBezTo>
                    <a:pt x="6195098" y="3413737"/>
                    <a:pt x="6178017" y="3384267"/>
                    <a:pt x="6162489" y="3354798"/>
                  </a:cubicBezTo>
                  <a:close/>
                  <a:moveTo>
                    <a:pt x="3952869" y="3298963"/>
                  </a:moveTo>
                  <a:lnTo>
                    <a:pt x="3771193" y="3396676"/>
                  </a:lnTo>
                  <a:cubicBezTo>
                    <a:pt x="3861254" y="3399778"/>
                    <a:pt x="3949764" y="3415287"/>
                    <a:pt x="4033614" y="3441654"/>
                  </a:cubicBezTo>
                  <a:cubicBezTo>
                    <a:pt x="4016533" y="3413737"/>
                    <a:pt x="3997900" y="3384267"/>
                    <a:pt x="3982372" y="3354798"/>
                  </a:cubicBezTo>
                  <a:close/>
                  <a:moveTo>
                    <a:pt x="7005097" y="2841735"/>
                  </a:moveTo>
                  <a:cubicBezTo>
                    <a:pt x="6996823" y="2842486"/>
                    <a:pt x="6988574" y="2844910"/>
                    <a:pt x="6980810" y="2849175"/>
                  </a:cubicBezTo>
                  <a:lnTo>
                    <a:pt x="6924909" y="2878644"/>
                  </a:lnTo>
                  <a:lnTo>
                    <a:pt x="6954412" y="2934479"/>
                  </a:lnTo>
                  <a:cubicBezTo>
                    <a:pt x="6971492" y="2965499"/>
                    <a:pt x="7010312" y="2977907"/>
                    <a:pt x="7041368" y="2960846"/>
                  </a:cubicBezTo>
                  <a:lnTo>
                    <a:pt x="7097269" y="2932929"/>
                  </a:lnTo>
                  <a:lnTo>
                    <a:pt x="7067766" y="2875542"/>
                  </a:lnTo>
                  <a:cubicBezTo>
                    <a:pt x="7054956" y="2852277"/>
                    <a:pt x="7029917" y="2839481"/>
                    <a:pt x="7005097" y="2841735"/>
                  </a:cubicBezTo>
                  <a:close/>
                  <a:moveTo>
                    <a:pt x="4826532" y="2841735"/>
                  </a:moveTo>
                  <a:cubicBezTo>
                    <a:pt x="4818259" y="2842486"/>
                    <a:pt x="4810009" y="2844910"/>
                    <a:pt x="4802245" y="2849175"/>
                  </a:cubicBezTo>
                  <a:lnTo>
                    <a:pt x="4746344" y="2878644"/>
                  </a:lnTo>
                  <a:lnTo>
                    <a:pt x="4775848" y="2934479"/>
                  </a:lnTo>
                  <a:cubicBezTo>
                    <a:pt x="4792929" y="2965499"/>
                    <a:pt x="4831748" y="2977907"/>
                    <a:pt x="4862804" y="2960846"/>
                  </a:cubicBezTo>
                  <a:lnTo>
                    <a:pt x="4918704" y="2931378"/>
                  </a:lnTo>
                  <a:lnTo>
                    <a:pt x="4889201" y="2875542"/>
                  </a:lnTo>
                  <a:cubicBezTo>
                    <a:pt x="4876391" y="2852277"/>
                    <a:pt x="4851352" y="2839481"/>
                    <a:pt x="4826532" y="2841735"/>
                  </a:cubicBezTo>
                  <a:close/>
                  <a:moveTo>
                    <a:pt x="2646414" y="2841735"/>
                  </a:moveTo>
                  <a:cubicBezTo>
                    <a:pt x="2638141" y="2842486"/>
                    <a:pt x="2629892" y="2844910"/>
                    <a:pt x="2622128" y="2849175"/>
                  </a:cubicBezTo>
                  <a:lnTo>
                    <a:pt x="2566228" y="2878644"/>
                  </a:lnTo>
                  <a:lnTo>
                    <a:pt x="2595730" y="2936031"/>
                  </a:lnTo>
                  <a:cubicBezTo>
                    <a:pt x="2612811" y="2967051"/>
                    <a:pt x="2651630" y="2979458"/>
                    <a:pt x="2682686" y="2962398"/>
                  </a:cubicBezTo>
                  <a:lnTo>
                    <a:pt x="2738587" y="2932929"/>
                  </a:lnTo>
                  <a:lnTo>
                    <a:pt x="2709085" y="2875542"/>
                  </a:lnTo>
                  <a:cubicBezTo>
                    <a:pt x="2696273" y="2852277"/>
                    <a:pt x="2671235" y="2839481"/>
                    <a:pt x="2646414" y="2841735"/>
                  </a:cubicBezTo>
                  <a:close/>
                  <a:moveTo>
                    <a:pt x="466297" y="2841735"/>
                  </a:moveTo>
                  <a:cubicBezTo>
                    <a:pt x="458024" y="2842486"/>
                    <a:pt x="449774" y="2844910"/>
                    <a:pt x="442010" y="2849175"/>
                  </a:cubicBezTo>
                  <a:lnTo>
                    <a:pt x="386110" y="2878644"/>
                  </a:lnTo>
                  <a:lnTo>
                    <a:pt x="415613" y="2936031"/>
                  </a:lnTo>
                  <a:cubicBezTo>
                    <a:pt x="432694" y="2967051"/>
                    <a:pt x="471513" y="2979458"/>
                    <a:pt x="502569" y="2962398"/>
                  </a:cubicBezTo>
                  <a:lnTo>
                    <a:pt x="558470" y="2932929"/>
                  </a:lnTo>
                  <a:lnTo>
                    <a:pt x="528966" y="2875542"/>
                  </a:lnTo>
                  <a:cubicBezTo>
                    <a:pt x="516156" y="2852277"/>
                    <a:pt x="491117" y="2839481"/>
                    <a:pt x="466297" y="2841735"/>
                  </a:cubicBezTo>
                  <a:close/>
                  <a:moveTo>
                    <a:pt x="6982872" y="2586185"/>
                  </a:moveTo>
                  <a:cubicBezTo>
                    <a:pt x="6941408" y="2589868"/>
                    <a:pt x="6900065" y="2601792"/>
                    <a:pt x="6861245" y="2622730"/>
                  </a:cubicBezTo>
                  <a:lnTo>
                    <a:pt x="6013421" y="3074070"/>
                  </a:lnTo>
                  <a:lnTo>
                    <a:pt x="5165597" y="3525408"/>
                  </a:lnTo>
                  <a:cubicBezTo>
                    <a:pt x="4822432" y="3708425"/>
                    <a:pt x="4395414" y="3578142"/>
                    <a:pt x="4212185" y="3235373"/>
                  </a:cubicBezTo>
                  <a:lnTo>
                    <a:pt x="4182682" y="3179537"/>
                  </a:lnTo>
                  <a:lnTo>
                    <a:pt x="4069329" y="3240025"/>
                  </a:lnTo>
                  <a:lnTo>
                    <a:pt x="4098832" y="3295861"/>
                  </a:lnTo>
                  <a:cubicBezTo>
                    <a:pt x="4314669" y="3700670"/>
                    <a:pt x="4820879" y="3854218"/>
                    <a:pt x="5226157" y="3638630"/>
                  </a:cubicBezTo>
                  <a:lnTo>
                    <a:pt x="6073980" y="3187291"/>
                  </a:lnTo>
                  <a:lnTo>
                    <a:pt x="6921804" y="2735952"/>
                  </a:lnTo>
                  <a:cubicBezTo>
                    <a:pt x="7016524" y="2686320"/>
                    <a:pt x="7132983" y="2721994"/>
                    <a:pt x="7182673" y="2815053"/>
                  </a:cubicBezTo>
                  <a:lnTo>
                    <a:pt x="7212175" y="2870889"/>
                  </a:lnTo>
                  <a:lnTo>
                    <a:pt x="7323977" y="2810400"/>
                  </a:lnTo>
                  <a:lnTo>
                    <a:pt x="7294474" y="2754565"/>
                  </a:lnTo>
                  <a:cubicBezTo>
                    <a:pt x="7232750" y="2638241"/>
                    <a:pt x="7107265" y="2575134"/>
                    <a:pt x="6982872" y="2586185"/>
                  </a:cubicBezTo>
                  <a:close/>
                  <a:moveTo>
                    <a:pt x="4804308" y="2586185"/>
                  </a:moveTo>
                  <a:cubicBezTo>
                    <a:pt x="4762844" y="2589868"/>
                    <a:pt x="4721501" y="2601792"/>
                    <a:pt x="4682681" y="2622730"/>
                  </a:cubicBezTo>
                  <a:lnTo>
                    <a:pt x="3743243" y="3123701"/>
                  </a:lnTo>
                  <a:lnTo>
                    <a:pt x="2985481" y="3526959"/>
                  </a:lnTo>
                  <a:cubicBezTo>
                    <a:pt x="2643867" y="3709976"/>
                    <a:pt x="2215296" y="3579693"/>
                    <a:pt x="2032068" y="3236923"/>
                  </a:cubicBezTo>
                  <a:lnTo>
                    <a:pt x="2002565" y="3181087"/>
                  </a:lnTo>
                  <a:lnTo>
                    <a:pt x="1889210" y="3241577"/>
                  </a:lnTo>
                  <a:lnTo>
                    <a:pt x="1918714" y="3297412"/>
                  </a:lnTo>
                  <a:cubicBezTo>
                    <a:pt x="2134551" y="3702221"/>
                    <a:pt x="2640762" y="3855769"/>
                    <a:pt x="3046041" y="3640181"/>
                  </a:cubicBezTo>
                  <a:lnTo>
                    <a:pt x="3743243" y="3267943"/>
                  </a:lnTo>
                  <a:lnTo>
                    <a:pt x="3893863" y="3187291"/>
                  </a:lnTo>
                  <a:lnTo>
                    <a:pt x="4741687" y="2735952"/>
                  </a:lnTo>
                  <a:cubicBezTo>
                    <a:pt x="4834853" y="2684770"/>
                    <a:pt x="4951313" y="2720443"/>
                    <a:pt x="5002555" y="2815053"/>
                  </a:cubicBezTo>
                  <a:lnTo>
                    <a:pt x="5032058" y="2870889"/>
                  </a:lnTo>
                  <a:lnTo>
                    <a:pt x="5145412" y="2810400"/>
                  </a:lnTo>
                  <a:lnTo>
                    <a:pt x="5115909" y="2754565"/>
                  </a:lnTo>
                  <a:cubicBezTo>
                    <a:pt x="5054185" y="2638241"/>
                    <a:pt x="4928701" y="2575134"/>
                    <a:pt x="4804308" y="2586185"/>
                  </a:cubicBezTo>
                  <a:close/>
                  <a:moveTo>
                    <a:pt x="7810000" y="2366816"/>
                  </a:moveTo>
                  <a:cubicBezTo>
                    <a:pt x="7828633" y="2394735"/>
                    <a:pt x="7845714" y="2424203"/>
                    <a:pt x="7861242" y="2453672"/>
                  </a:cubicBezTo>
                  <a:lnTo>
                    <a:pt x="7890745" y="2509507"/>
                  </a:lnTo>
                  <a:lnTo>
                    <a:pt x="8072422" y="2411795"/>
                  </a:lnTo>
                  <a:cubicBezTo>
                    <a:pt x="7982359" y="2410244"/>
                    <a:pt x="7893850" y="2394735"/>
                    <a:pt x="7810000" y="2366816"/>
                  </a:cubicBezTo>
                  <a:close/>
                  <a:moveTo>
                    <a:pt x="5628329" y="2366816"/>
                  </a:moveTo>
                  <a:cubicBezTo>
                    <a:pt x="5646963" y="2394735"/>
                    <a:pt x="5664044" y="2422652"/>
                    <a:pt x="5681124" y="2453672"/>
                  </a:cubicBezTo>
                  <a:lnTo>
                    <a:pt x="5710628" y="2509507"/>
                  </a:lnTo>
                  <a:lnTo>
                    <a:pt x="5892303" y="2411795"/>
                  </a:lnTo>
                  <a:cubicBezTo>
                    <a:pt x="5802242" y="2410244"/>
                    <a:pt x="5713732" y="2394735"/>
                    <a:pt x="5628329" y="2366816"/>
                  </a:cubicBezTo>
                  <a:close/>
                  <a:moveTo>
                    <a:pt x="3448213" y="2366816"/>
                  </a:moveTo>
                  <a:cubicBezTo>
                    <a:pt x="3466846" y="2394735"/>
                    <a:pt x="3485480" y="2422652"/>
                    <a:pt x="3501008" y="2453672"/>
                  </a:cubicBezTo>
                  <a:lnTo>
                    <a:pt x="3530510" y="2509507"/>
                  </a:lnTo>
                  <a:lnTo>
                    <a:pt x="3712187" y="2411795"/>
                  </a:lnTo>
                  <a:cubicBezTo>
                    <a:pt x="3622126" y="2410244"/>
                    <a:pt x="3533617" y="2394735"/>
                    <a:pt x="3448213" y="2366816"/>
                  </a:cubicBezTo>
                  <a:close/>
                  <a:moveTo>
                    <a:pt x="1269647" y="2366816"/>
                  </a:moveTo>
                  <a:cubicBezTo>
                    <a:pt x="1288281" y="2394735"/>
                    <a:pt x="1305361" y="2422652"/>
                    <a:pt x="1322443" y="2453672"/>
                  </a:cubicBezTo>
                  <a:lnTo>
                    <a:pt x="1351946" y="2509507"/>
                  </a:lnTo>
                  <a:lnTo>
                    <a:pt x="1533623" y="2411795"/>
                  </a:lnTo>
                  <a:cubicBezTo>
                    <a:pt x="1443560" y="2410244"/>
                    <a:pt x="1355050" y="2394735"/>
                    <a:pt x="1269647" y="2366816"/>
                  </a:cubicBezTo>
                  <a:close/>
                  <a:moveTo>
                    <a:pt x="7041784" y="2329693"/>
                  </a:moveTo>
                  <a:cubicBezTo>
                    <a:pt x="7013990" y="2328134"/>
                    <a:pt x="6985990" y="2328571"/>
                    <a:pt x="6958003" y="2331070"/>
                  </a:cubicBezTo>
                  <a:cubicBezTo>
                    <a:pt x="6883372" y="2337735"/>
                    <a:pt x="6808838" y="2359061"/>
                    <a:pt x="6738574" y="2396285"/>
                  </a:cubicBezTo>
                  <a:lnTo>
                    <a:pt x="5890751" y="2847624"/>
                  </a:lnTo>
                  <a:lnTo>
                    <a:pt x="5042928" y="3298963"/>
                  </a:lnTo>
                  <a:cubicBezTo>
                    <a:pt x="4823984" y="3415287"/>
                    <a:pt x="4552246" y="3333085"/>
                    <a:pt x="4435787" y="3114395"/>
                  </a:cubicBezTo>
                  <a:lnTo>
                    <a:pt x="4406284" y="3058559"/>
                  </a:lnTo>
                  <a:lnTo>
                    <a:pt x="4292931" y="3119048"/>
                  </a:lnTo>
                  <a:lnTo>
                    <a:pt x="4322433" y="3176435"/>
                  </a:lnTo>
                  <a:cubicBezTo>
                    <a:pt x="4473054" y="3457165"/>
                    <a:pt x="4822432" y="3562632"/>
                    <a:pt x="5103487" y="3413737"/>
                  </a:cubicBezTo>
                  <a:lnTo>
                    <a:pt x="6800686" y="2509507"/>
                  </a:lnTo>
                  <a:cubicBezTo>
                    <a:pt x="7019630" y="2393183"/>
                    <a:pt x="7291369" y="2475386"/>
                    <a:pt x="7407827" y="2694075"/>
                  </a:cubicBezTo>
                  <a:lnTo>
                    <a:pt x="7437330" y="2749911"/>
                  </a:lnTo>
                  <a:lnTo>
                    <a:pt x="7549131" y="2689423"/>
                  </a:lnTo>
                  <a:lnTo>
                    <a:pt x="7519628" y="2633587"/>
                  </a:lnTo>
                  <a:cubicBezTo>
                    <a:pt x="7420784" y="2449358"/>
                    <a:pt x="7236342" y="2340608"/>
                    <a:pt x="7041784" y="2329693"/>
                  </a:cubicBezTo>
                  <a:close/>
                  <a:moveTo>
                    <a:pt x="4863219" y="2328143"/>
                  </a:moveTo>
                  <a:cubicBezTo>
                    <a:pt x="4835426" y="2326583"/>
                    <a:pt x="4807425" y="2327021"/>
                    <a:pt x="4779439" y="2329520"/>
                  </a:cubicBezTo>
                  <a:cubicBezTo>
                    <a:pt x="4704808" y="2336184"/>
                    <a:pt x="4630274" y="2357511"/>
                    <a:pt x="4560010" y="2394735"/>
                  </a:cubicBezTo>
                  <a:lnTo>
                    <a:pt x="3741689" y="2830563"/>
                  </a:lnTo>
                  <a:lnTo>
                    <a:pt x="3712187" y="2846073"/>
                  </a:lnTo>
                  <a:lnTo>
                    <a:pt x="2864364" y="3297412"/>
                  </a:lnTo>
                  <a:cubicBezTo>
                    <a:pt x="2645419" y="3413737"/>
                    <a:pt x="2373683" y="3331534"/>
                    <a:pt x="2257223" y="3112843"/>
                  </a:cubicBezTo>
                  <a:lnTo>
                    <a:pt x="2227720" y="3057009"/>
                  </a:lnTo>
                  <a:lnTo>
                    <a:pt x="2114366" y="3117497"/>
                  </a:lnTo>
                  <a:lnTo>
                    <a:pt x="2143869" y="3174883"/>
                  </a:lnTo>
                  <a:cubicBezTo>
                    <a:pt x="2294490" y="3455613"/>
                    <a:pt x="2643867" y="3561081"/>
                    <a:pt x="2924923" y="3412186"/>
                  </a:cubicBezTo>
                  <a:lnTo>
                    <a:pt x="3743243" y="2976356"/>
                  </a:lnTo>
                  <a:lnTo>
                    <a:pt x="3772745" y="2960846"/>
                  </a:lnTo>
                  <a:lnTo>
                    <a:pt x="4620569" y="2509507"/>
                  </a:lnTo>
                  <a:cubicBezTo>
                    <a:pt x="4839512" y="2393183"/>
                    <a:pt x="5111251" y="2475386"/>
                    <a:pt x="5227709" y="2692525"/>
                  </a:cubicBezTo>
                  <a:lnTo>
                    <a:pt x="5257213" y="2748360"/>
                  </a:lnTo>
                  <a:lnTo>
                    <a:pt x="5370567" y="2687871"/>
                  </a:lnTo>
                  <a:lnTo>
                    <a:pt x="5341063" y="2632036"/>
                  </a:lnTo>
                  <a:cubicBezTo>
                    <a:pt x="5242219" y="2447807"/>
                    <a:pt x="5057777" y="2339058"/>
                    <a:pt x="4863219" y="2328143"/>
                  </a:cubicBezTo>
                  <a:close/>
                  <a:moveTo>
                    <a:pt x="7017138" y="2072274"/>
                  </a:moveTo>
                  <a:cubicBezTo>
                    <a:pt x="6882899" y="2071146"/>
                    <a:pt x="6746727" y="2102469"/>
                    <a:pt x="6620563" y="2169840"/>
                  </a:cubicBezTo>
                  <a:lnTo>
                    <a:pt x="4923363" y="3074070"/>
                  </a:lnTo>
                  <a:cubicBezTo>
                    <a:pt x="4828643" y="3123701"/>
                    <a:pt x="4712184" y="3088028"/>
                    <a:pt x="4662494" y="2994969"/>
                  </a:cubicBezTo>
                  <a:lnTo>
                    <a:pt x="4632991" y="2939133"/>
                  </a:lnTo>
                  <a:lnTo>
                    <a:pt x="4519638" y="2999622"/>
                  </a:lnTo>
                  <a:lnTo>
                    <a:pt x="4549141" y="3055457"/>
                  </a:lnTo>
                  <a:cubicBezTo>
                    <a:pt x="4631438" y="3210557"/>
                    <a:pt x="4827090" y="3271045"/>
                    <a:pt x="4982369" y="3187291"/>
                  </a:cubicBezTo>
                  <a:lnTo>
                    <a:pt x="5833298" y="2732851"/>
                  </a:lnTo>
                  <a:lnTo>
                    <a:pt x="6681122" y="2281511"/>
                  </a:lnTo>
                  <a:cubicBezTo>
                    <a:pt x="7024288" y="2098495"/>
                    <a:pt x="7451305" y="2228777"/>
                    <a:pt x="7634535" y="2571547"/>
                  </a:cubicBezTo>
                  <a:lnTo>
                    <a:pt x="7664037" y="2628934"/>
                  </a:lnTo>
                  <a:lnTo>
                    <a:pt x="7777391" y="2568446"/>
                  </a:lnTo>
                  <a:lnTo>
                    <a:pt x="7747888" y="2512610"/>
                  </a:lnTo>
                  <a:cubicBezTo>
                    <a:pt x="7598432" y="2234303"/>
                    <a:pt x="7312464" y="2074757"/>
                    <a:pt x="7017138" y="2072274"/>
                  </a:cubicBezTo>
                  <a:close/>
                  <a:moveTo>
                    <a:pt x="4836469" y="2072274"/>
                  </a:moveTo>
                  <a:cubicBezTo>
                    <a:pt x="4702048" y="2071146"/>
                    <a:pt x="4565542" y="2102469"/>
                    <a:pt x="4438892" y="2169840"/>
                  </a:cubicBezTo>
                  <a:lnTo>
                    <a:pt x="3741689" y="2542079"/>
                  </a:lnTo>
                  <a:lnTo>
                    <a:pt x="2744799" y="3070967"/>
                  </a:lnTo>
                  <a:cubicBezTo>
                    <a:pt x="2650078" y="3120599"/>
                    <a:pt x="2533618" y="3084926"/>
                    <a:pt x="2483930" y="2991867"/>
                  </a:cubicBezTo>
                  <a:lnTo>
                    <a:pt x="2454427" y="2936031"/>
                  </a:lnTo>
                  <a:lnTo>
                    <a:pt x="2341073" y="2996519"/>
                  </a:lnTo>
                  <a:lnTo>
                    <a:pt x="2370575" y="3052355"/>
                  </a:lnTo>
                  <a:cubicBezTo>
                    <a:pt x="2452874" y="3207455"/>
                    <a:pt x="2648526" y="3267943"/>
                    <a:pt x="2803806" y="3184190"/>
                  </a:cubicBezTo>
                  <a:lnTo>
                    <a:pt x="3651629" y="2732851"/>
                  </a:lnTo>
                  <a:lnTo>
                    <a:pt x="3741689" y="2684770"/>
                  </a:lnTo>
                  <a:lnTo>
                    <a:pt x="4499451" y="2281511"/>
                  </a:lnTo>
                  <a:cubicBezTo>
                    <a:pt x="4842617" y="2098495"/>
                    <a:pt x="5269635" y="2228777"/>
                    <a:pt x="5452865" y="2571547"/>
                  </a:cubicBezTo>
                  <a:lnTo>
                    <a:pt x="5482367" y="2628934"/>
                  </a:lnTo>
                  <a:lnTo>
                    <a:pt x="5595721" y="2568446"/>
                  </a:lnTo>
                  <a:lnTo>
                    <a:pt x="5566218" y="2512610"/>
                  </a:lnTo>
                  <a:cubicBezTo>
                    <a:pt x="5417829" y="2234303"/>
                    <a:pt x="5132195" y="2074757"/>
                    <a:pt x="4836469" y="2072274"/>
                  </a:cubicBezTo>
                  <a:close/>
                  <a:moveTo>
                    <a:pt x="2661010" y="2070723"/>
                  </a:moveTo>
                  <a:cubicBezTo>
                    <a:pt x="2526590" y="2069595"/>
                    <a:pt x="2390084" y="2100917"/>
                    <a:pt x="2263433" y="2168289"/>
                  </a:cubicBezTo>
                  <a:lnTo>
                    <a:pt x="566234" y="3072518"/>
                  </a:lnTo>
                  <a:cubicBezTo>
                    <a:pt x="471513" y="3122150"/>
                    <a:pt x="355054" y="3086477"/>
                    <a:pt x="305365" y="2993418"/>
                  </a:cubicBezTo>
                  <a:lnTo>
                    <a:pt x="275862" y="2937582"/>
                  </a:lnTo>
                  <a:lnTo>
                    <a:pt x="162508" y="2998071"/>
                  </a:lnTo>
                  <a:lnTo>
                    <a:pt x="192011" y="3053906"/>
                  </a:lnTo>
                  <a:cubicBezTo>
                    <a:pt x="274309" y="3209006"/>
                    <a:pt x="469961" y="3269494"/>
                    <a:pt x="625239" y="3185741"/>
                  </a:cubicBezTo>
                  <a:lnTo>
                    <a:pt x="1473063" y="2734402"/>
                  </a:lnTo>
                  <a:lnTo>
                    <a:pt x="2320886" y="2283063"/>
                  </a:lnTo>
                  <a:cubicBezTo>
                    <a:pt x="2664053" y="2100045"/>
                    <a:pt x="3092623" y="2230328"/>
                    <a:pt x="3275853" y="2573099"/>
                  </a:cubicBezTo>
                  <a:lnTo>
                    <a:pt x="3305355" y="2630485"/>
                  </a:lnTo>
                  <a:lnTo>
                    <a:pt x="3420262" y="2566894"/>
                  </a:lnTo>
                  <a:lnTo>
                    <a:pt x="3390759" y="2511059"/>
                  </a:lnTo>
                  <a:cubicBezTo>
                    <a:pt x="3242371" y="2232752"/>
                    <a:pt x="2956736" y="2073206"/>
                    <a:pt x="2661010" y="2070723"/>
                  </a:cubicBezTo>
                  <a:close/>
                  <a:moveTo>
                    <a:pt x="7223045" y="1847233"/>
                  </a:moveTo>
                  <a:lnTo>
                    <a:pt x="7041368" y="1944946"/>
                  </a:lnTo>
                  <a:cubicBezTo>
                    <a:pt x="7131431" y="1948048"/>
                    <a:pt x="7219939" y="1963557"/>
                    <a:pt x="7303791" y="1989925"/>
                  </a:cubicBezTo>
                  <a:cubicBezTo>
                    <a:pt x="7285157" y="1962007"/>
                    <a:pt x="7268076" y="1932538"/>
                    <a:pt x="7252548" y="1903069"/>
                  </a:cubicBezTo>
                  <a:close/>
                  <a:moveTo>
                    <a:pt x="5042928" y="1847233"/>
                  </a:moveTo>
                  <a:lnTo>
                    <a:pt x="4861251" y="1944946"/>
                  </a:lnTo>
                  <a:cubicBezTo>
                    <a:pt x="4951313" y="1948048"/>
                    <a:pt x="5039823" y="1963557"/>
                    <a:pt x="5123673" y="1989925"/>
                  </a:cubicBezTo>
                  <a:cubicBezTo>
                    <a:pt x="5105039" y="1962007"/>
                    <a:pt x="5087958" y="1932538"/>
                    <a:pt x="5072431" y="1903069"/>
                  </a:cubicBezTo>
                  <a:close/>
                  <a:moveTo>
                    <a:pt x="2862811" y="1847233"/>
                  </a:moveTo>
                  <a:lnTo>
                    <a:pt x="2681134" y="1944946"/>
                  </a:lnTo>
                  <a:cubicBezTo>
                    <a:pt x="2771196" y="1948048"/>
                    <a:pt x="2859705" y="1963557"/>
                    <a:pt x="2943555" y="1989925"/>
                  </a:cubicBezTo>
                  <a:cubicBezTo>
                    <a:pt x="2924923" y="1962007"/>
                    <a:pt x="2907842" y="1932538"/>
                    <a:pt x="2892313" y="1903069"/>
                  </a:cubicBezTo>
                  <a:close/>
                  <a:moveTo>
                    <a:pt x="682692" y="1847233"/>
                  </a:moveTo>
                  <a:lnTo>
                    <a:pt x="501017" y="1944946"/>
                  </a:lnTo>
                  <a:cubicBezTo>
                    <a:pt x="591078" y="1946497"/>
                    <a:pt x="679587" y="1962007"/>
                    <a:pt x="764991" y="1989925"/>
                  </a:cubicBezTo>
                  <a:cubicBezTo>
                    <a:pt x="747910" y="1963557"/>
                    <a:pt x="729276" y="1934089"/>
                    <a:pt x="712195" y="1903069"/>
                  </a:cubicBezTo>
                  <a:close/>
                  <a:moveTo>
                    <a:pt x="8095156" y="1390006"/>
                  </a:moveTo>
                  <a:cubicBezTo>
                    <a:pt x="8086882" y="1390757"/>
                    <a:pt x="8078633" y="1393180"/>
                    <a:pt x="8070869" y="1397445"/>
                  </a:cubicBezTo>
                  <a:lnTo>
                    <a:pt x="8014968" y="1426914"/>
                  </a:lnTo>
                  <a:lnTo>
                    <a:pt x="8044471" y="1482750"/>
                  </a:lnTo>
                  <a:cubicBezTo>
                    <a:pt x="8061552" y="1513770"/>
                    <a:pt x="8100371" y="1526178"/>
                    <a:pt x="8131427" y="1509117"/>
                  </a:cubicBezTo>
                  <a:lnTo>
                    <a:pt x="8187328" y="1479648"/>
                  </a:lnTo>
                  <a:lnTo>
                    <a:pt x="8157825" y="1423812"/>
                  </a:lnTo>
                  <a:cubicBezTo>
                    <a:pt x="8145015" y="1400547"/>
                    <a:pt x="8119976" y="1387752"/>
                    <a:pt x="8095156" y="1390006"/>
                  </a:cubicBezTo>
                  <a:close/>
                  <a:moveTo>
                    <a:pt x="5915038" y="1390006"/>
                  </a:moveTo>
                  <a:cubicBezTo>
                    <a:pt x="5906764" y="1390757"/>
                    <a:pt x="5898515" y="1393180"/>
                    <a:pt x="5890751" y="1397445"/>
                  </a:cubicBezTo>
                  <a:lnTo>
                    <a:pt x="5834851" y="1426914"/>
                  </a:lnTo>
                  <a:lnTo>
                    <a:pt x="5864354" y="1482750"/>
                  </a:lnTo>
                  <a:cubicBezTo>
                    <a:pt x="5881434" y="1513770"/>
                    <a:pt x="5920255" y="1526178"/>
                    <a:pt x="5951311" y="1509117"/>
                  </a:cubicBezTo>
                  <a:lnTo>
                    <a:pt x="6007211" y="1479648"/>
                  </a:lnTo>
                  <a:lnTo>
                    <a:pt x="5977707" y="1423812"/>
                  </a:lnTo>
                  <a:cubicBezTo>
                    <a:pt x="5964897" y="1400547"/>
                    <a:pt x="5939858" y="1387752"/>
                    <a:pt x="5915038" y="1390006"/>
                  </a:cubicBezTo>
                  <a:close/>
                  <a:moveTo>
                    <a:pt x="1556356" y="1388454"/>
                  </a:moveTo>
                  <a:cubicBezTo>
                    <a:pt x="1548082" y="1389206"/>
                    <a:pt x="1539833" y="1391629"/>
                    <a:pt x="1532069" y="1395894"/>
                  </a:cubicBezTo>
                  <a:lnTo>
                    <a:pt x="1476170" y="1425363"/>
                  </a:lnTo>
                  <a:lnTo>
                    <a:pt x="1505673" y="1481199"/>
                  </a:lnTo>
                  <a:cubicBezTo>
                    <a:pt x="1522752" y="1512218"/>
                    <a:pt x="1561573" y="1524626"/>
                    <a:pt x="1592629" y="1507566"/>
                  </a:cubicBezTo>
                  <a:lnTo>
                    <a:pt x="1648528" y="1478097"/>
                  </a:lnTo>
                  <a:lnTo>
                    <a:pt x="1619025" y="1422261"/>
                  </a:lnTo>
                  <a:cubicBezTo>
                    <a:pt x="1606216" y="1398996"/>
                    <a:pt x="1581177" y="1386201"/>
                    <a:pt x="1556356" y="1388454"/>
                  </a:cubicBezTo>
                  <a:close/>
                  <a:moveTo>
                    <a:pt x="3743243" y="1388139"/>
                  </a:moveTo>
                  <a:cubicBezTo>
                    <a:pt x="3733926" y="1388139"/>
                    <a:pt x="3723056" y="1391241"/>
                    <a:pt x="3713739" y="1395894"/>
                  </a:cubicBezTo>
                  <a:lnTo>
                    <a:pt x="3657839" y="1425363"/>
                  </a:lnTo>
                  <a:lnTo>
                    <a:pt x="3687342" y="1481199"/>
                  </a:lnTo>
                  <a:cubicBezTo>
                    <a:pt x="3698211" y="1502913"/>
                    <a:pt x="3719952" y="1515321"/>
                    <a:pt x="3743243" y="1515321"/>
                  </a:cubicBezTo>
                  <a:cubicBezTo>
                    <a:pt x="3752559" y="1515321"/>
                    <a:pt x="3763429" y="1512218"/>
                    <a:pt x="3772745" y="1507566"/>
                  </a:cubicBezTo>
                  <a:lnTo>
                    <a:pt x="3828647" y="1478097"/>
                  </a:lnTo>
                  <a:lnTo>
                    <a:pt x="3799144" y="1422261"/>
                  </a:lnTo>
                  <a:cubicBezTo>
                    <a:pt x="3788275" y="1400547"/>
                    <a:pt x="3766534" y="1388139"/>
                    <a:pt x="3743243" y="1388139"/>
                  </a:cubicBezTo>
                  <a:close/>
                  <a:moveTo>
                    <a:pt x="8072931" y="1132904"/>
                  </a:moveTo>
                  <a:cubicBezTo>
                    <a:pt x="8031467" y="1136588"/>
                    <a:pt x="7990124" y="1148511"/>
                    <a:pt x="7951304" y="1169449"/>
                  </a:cubicBezTo>
                  <a:lnTo>
                    <a:pt x="6254104" y="2073678"/>
                  </a:lnTo>
                  <a:cubicBezTo>
                    <a:pt x="5910937" y="2256696"/>
                    <a:pt x="5483919" y="2126412"/>
                    <a:pt x="5300691" y="1783642"/>
                  </a:cubicBezTo>
                  <a:lnTo>
                    <a:pt x="5271187" y="1727807"/>
                  </a:lnTo>
                  <a:lnTo>
                    <a:pt x="5157834" y="1788296"/>
                  </a:lnTo>
                  <a:lnTo>
                    <a:pt x="5187337" y="1844132"/>
                  </a:lnTo>
                  <a:cubicBezTo>
                    <a:pt x="5403175" y="2248941"/>
                    <a:pt x="5909385" y="2402488"/>
                    <a:pt x="6314663" y="2186901"/>
                  </a:cubicBezTo>
                  <a:lnTo>
                    <a:pt x="7162487" y="1735562"/>
                  </a:lnTo>
                  <a:lnTo>
                    <a:pt x="8010310" y="1284223"/>
                  </a:lnTo>
                  <a:cubicBezTo>
                    <a:pt x="8105030" y="1234591"/>
                    <a:pt x="8221489" y="1270264"/>
                    <a:pt x="8271179" y="1363323"/>
                  </a:cubicBezTo>
                  <a:lnTo>
                    <a:pt x="8300681" y="1419159"/>
                  </a:lnTo>
                  <a:lnTo>
                    <a:pt x="8414036" y="1357119"/>
                  </a:lnTo>
                  <a:lnTo>
                    <a:pt x="8384532" y="1301284"/>
                  </a:lnTo>
                  <a:cubicBezTo>
                    <a:pt x="8322808" y="1184960"/>
                    <a:pt x="8197324" y="1121853"/>
                    <a:pt x="8072931" y="1132904"/>
                  </a:cubicBezTo>
                  <a:close/>
                  <a:moveTo>
                    <a:pt x="5892813" y="1132904"/>
                  </a:moveTo>
                  <a:cubicBezTo>
                    <a:pt x="5851349" y="1136588"/>
                    <a:pt x="5810006" y="1148511"/>
                    <a:pt x="5771186" y="1169449"/>
                  </a:cubicBezTo>
                  <a:lnTo>
                    <a:pt x="4073987" y="2073678"/>
                  </a:lnTo>
                  <a:cubicBezTo>
                    <a:pt x="3968398" y="2129515"/>
                    <a:pt x="3853490" y="2155881"/>
                    <a:pt x="3741689" y="2155881"/>
                  </a:cubicBezTo>
                  <a:cubicBezTo>
                    <a:pt x="3488585" y="2155881"/>
                    <a:pt x="3244797" y="2020944"/>
                    <a:pt x="3119020" y="1783642"/>
                  </a:cubicBezTo>
                  <a:lnTo>
                    <a:pt x="3089518" y="1727807"/>
                  </a:lnTo>
                  <a:lnTo>
                    <a:pt x="2976163" y="1788296"/>
                  </a:lnTo>
                  <a:lnTo>
                    <a:pt x="3005667" y="1844132"/>
                  </a:lnTo>
                  <a:cubicBezTo>
                    <a:pt x="3156287" y="2124861"/>
                    <a:pt x="3443553" y="2284613"/>
                    <a:pt x="3741689" y="2284613"/>
                  </a:cubicBezTo>
                  <a:cubicBezTo>
                    <a:pt x="3875231" y="2284613"/>
                    <a:pt x="4008769" y="2253594"/>
                    <a:pt x="4134545" y="2186901"/>
                  </a:cubicBezTo>
                  <a:lnTo>
                    <a:pt x="4982369" y="1735562"/>
                  </a:lnTo>
                  <a:lnTo>
                    <a:pt x="5831745" y="1284223"/>
                  </a:lnTo>
                  <a:cubicBezTo>
                    <a:pt x="5926465" y="1234591"/>
                    <a:pt x="6042924" y="1270264"/>
                    <a:pt x="6092614" y="1363323"/>
                  </a:cubicBezTo>
                  <a:lnTo>
                    <a:pt x="6122117" y="1419159"/>
                  </a:lnTo>
                  <a:lnTo>
                    <a:pt x="6233917" y="1357119"/>
                  </a:lnTo>
                  <a:lnTo>
                    <a:pt x="6204415" y="1301284"/>
                  </a:lnTo>
                  <a:cubicBezTo>
                    <a:pt x="6142692" y="1184960"/>
                    <a:pt x="6017206" y="1121853"/>
                    <a:pt x="5892813" y="1132904"/>
                  </a:cubicBezTo>
                  <a:close/>
                  <a:moveTo>
                    <a:pt x="3741689" y="1132226"/>
                  </a:moveTo>
                  <a:cubicBezTo>
                    <a:pt x="3690448" y="1132226"/>
                    <a:pt x="3639206" y="1143082"/>
                    <a:pt x="3591069" y="1169449"/>
                  </a:cubicBezTo>
                  <a:lnTo>
                    <a:pt x="1893869" y="2073678"/>
                  </a:lnTo>
                  <a:cubicBezTo>
                    <a:pt x="1550703" y="2256696"/>
                    <a:pt x="1123686" y="2126412"/>
                    <a:pt x="940457" y="1783642"/>
                  </a:cubicBezTo>
                  <a:lnTo>
                    <a:pt x="910954" y="1727807"/>
                  </a:lnTo>
                  <a:lnTo>
                    <a:pt x="797599" y="1788296"/>
                  </a:lnTo>
                  <a:lnTo>
                    <a:pt x="827102" y="1844132"/>
                  </a:lnTo>
                  <a:cubicBezTo>
                    <a:pt x="1042940" y="2248941"/>
                    <a:pt x="1549150" y="2402488"/>
                    <a:pt x="1954429" y="2186901"/>
                  </a:cubicBezTo>
                  <a:lnTo>
                    <a:pt x="2803806" y="1735562"/>
                  </a:lnTo>
                  <a:lnTo>
                    <a:pt x="3651629" y="1284223"/>
                  </a:lnTo>
                  <a:cubicBezTo>
                    <a:pt x="3679578" y="1268713"/>
                    <a:pt x="3710635" y="1260958"/>
                    <a:pt x="3741689" y="1260958"/>
                  </a:cubicBezTo>
                  <a:cubicBezTo>
                    <a:pt x="3810012" y="1260958"/>
                    <a:pt x="3876783" y="1298182"/>
                    <a:pt x="3910943" y="1361773"/>
                  </a:cubicBezTo>
                  <a:lnTo>
                    <a:pt x="3940447" y="1417609"/>
                  </a:lnTo>
                  <a:lnTo>
                    <a:pt x="4053800" y="1357119"/>
                  </a:lnTo>
                  <a:lnTo>
                    <a:pt x="4024298" y="1301284"/>
                  </a:lnTo>
                  <a:cubicBezTo>
                    <a:pt x="3966844" y="1194265"/>
                    <a:pt x="3856597" y="1132226"/>
                    <a:pt x="3741689" y="1132226"/>
                  </a:cubicBezTo>
                  <a:close/>
                  <a:moveTo>
                    <a:pt x="6719942" y="913535"/>
                  </a:moveTo>
                  <a:cubicBezTo>
                    <a:pt x="6738574" y="941453"/>
                    <a:pt x="6755656" y="970922"/>
                    <a:pt x="6771183" y="1000391"/>
                  </a:cubicBezTo>
                  <a:lnTo>
                    <a:pt x="6800686" y="1057778"/>
                  </a:lnTo>
                  <a:lnTo>
                    <a:pt x="6983916" y="958514"/>
                  </a:lnTo>
                  <a:cubicBezTo>
                    <a:pt x="6893853" y="956963"/>
                    <a:pt x="6805345" y="941453"/>
                    <a:pt x="6719942" y="913535"/>
                  </a:cubicBezTo>
                  <a:close/>
                  <a:moveTo>
                    <a:pt x="4539824" y="913535"/>
                  </a:moveTo>
                  <a:cubicBezTo>
                    <a:pt x="4558457" y="941453"/>
                    <a:pt x="4575538" y="970922"/>
                    <a:pt x="4591066" y="1000391"/>
                  </a:cubicBezTo>
                  <a:lnTo>
                    <a:pt x="4620569" y="1057778"/>
                  </a:lnTo>
                  <a:lnTo>
                    <a:pt x="4802245" y="960065"/>
                  </a:lnTo>
                  <a:cubicBezTo>
                    <a:pt x="4712184" y="956963"/>
                    <a:pt x="4623675" y="941453"/>
                    <a:pt x="4539824" y="913535"/>
                  </a:cubicBezTo>
                  <a:close/>
                  <a:moveTo>
                    <a:pt x="2361259" y="913535"/>
                  </a:moveTo>
                  <a:cubicBezTo>
                    <a:pt x="2379893" y="941453"/>
                    <a:pt x="2396974" y="970922"/>
                    <a:pt x="2412502" y="1000391"/>
                  </a:cubicBezTo>
                  <a:lnTo>
                    <a:pt x="2442005" y="1057778"/>
                  </a:lnTo>
                  <a:lnTo>
                    <a:pt x="2623681" y="960065"/>
                  </a:lnTo>
                  <a:cubicBezTo>
                    <a:pt x="2533618" y="956963"/>
                    <a:pt x="2443557" y="941453"/>
                    <a:pt x="2361259" y="913535"/>
                  </a:cubicBezTo>
                  <a:close/>
                  <a:moveTo>
                    <a:pt x="8131843" y="877963"/>
                  </a:moveTo>
                  <a:cubicBezTo>
                    <a:pt x="8104049" y="876404"/>
                    <a:pt x="8076049" y="876841"/>
                    <a:pt x="8048062" y="879341"/>
                  </a:cubicBezTo>
                  <a:cubicBezTo>
                    <a:pt x="7973431" y="886005"/>
                    <a:pt x="7898897" y="907331"/>
                    <a:pt x="7828633" y="944555"/>
                  </a:cubicBezTo>
                  <a:lnTo>
                    <a:pt x="6980810" y="1395894"/>
                  </a:lnTo>
                  <a:lnTo>
                    <a:pt x="6132986" y="1847233"/>
                  </a:lnTo>
                  <a:cubicBezTo>
                    <a:pt x="5914043" y="1965109"/>
                    <a:pt x="5642305" y="1881356"/>
                    <a:pt x="5525845" y="1662665"/>
                  </a:cubicBezTo>
                  <a:lnTo>
                    <a:pt x="5496343" y="1606829"/>
                  </a:lnTo>
                  <a:lnTo>
                    <a:pt x="5382989" y="1667318"/>
                  </a:lnTo>
                  <a:lnTo>
                    <a:pt x="5412492" y="1723154"/>
                  </a:lnTo>
                  <a:cubicBezTo>
                    <a:pt x="5563113" y="2003884"/>
                    <a:pt x="5912490" y="2109352"/>
                    <a:pt x="6193545" y="1960456"/>
                  </a:cubicBezTo>
                  <a:lnTo>
                    <a:pt x="7041368" y="1509117"/>
                  </a:lnTo>
                  <a:lnTo>
                    <a:pt x="7889192" y="1057778"/>
                  </a:lnTo>
                  <a:cubicBezTo>
                    <a:pt x="8108136" y="941453"/>
                    <a:pt x="8379874" y="1023655"/>
                    <a:pt x="8496333" y="1242346"/>
                  </a:cubicBezTo>
                  <a:lnTo>
                    <a:pt x="8525837" y="1298182"/>
                  </a:lnTo>
                  <a:lnTo>
                    <a:pt x="8639190" y="1237693"/>
                  </a:lnTo>
                  <a:lnTo>
                    <a:pt x="8609686" y="1181857"/>
                  </a:lnTo>
                  <a:cubicBezTo>
                    <a:pt x="8510842" y="997628"/>
                    <a:pt x="8326401" y="888878"/>
                    <a:pt x="8131843" y="877963"/>
                  </a:cubicBezTo>
                  <a:close/>
                  <a:moveTo>
                    <a:pt x="5953278" y="877963"/>
                  </a:moveTo>
                  <a:cubicBezTo>
                    <a:pt x="5925484" y="876404"/>
                    <a:pt x="5897484" y="876841"/>
                    <a:pt x="5869497" y="879341"/>
                  </a:cubicBezTo>
                  <a:cubicBezTo>
                    <a:pt x="5794866" y="886005"/>
                    <a:pt x="5720332" y="907331"/>
                    <a:pt x="5650068" y="944555"/>
                  </a:cubicBezTo>
                  <a:lnTo>
                    <a:pt x="4802245" y="1395894"/>
                  </a:lnTo>
                  <a:lnTo>
                    <a:pt x="3954422" y="1845682"/>
                  </a:lnTo>
                  <a:cubicBezTo>
                    <a:pt x="3887652" y="1881356"/>
                    <a:pt x="3814671" y="1898416"/>
                    <a:pt x="3743243" y="1898416"/>
                  </a:cubicBezTo>
                  <a:cubicBezTo>
                    <a:pt x="3583306" y="1898416"/>
                    <a:pt x="3428027" y="1811560"/>
                    <a:pt x="3347281" y="1661114"/>
                  </a:cubicBezTo>
                  <a:lnTo>
                    <a:pt x="3317777" y="1605278"/>
                  </a:lnTo>
                  <a:lnTo>
                    <a:pt x="3204425" y="1665768"/>
                  </a:lnTo>
                  <a:lnTo>
                    <a:pt x="3233927" y="1721602"/>
                  </a:lnTo>
                  <a:cubicBezTo>
                    <a:pt x="3337965" y="1915477"/>
                    <a:pt x="3536721" y="2027149"/>
                    <a:pt x="3743243" y="2027149"/>
                  </a:cubicBezTo>
                  <a:cubicBezTo>
                    <a:pt x="3834857" y="2027149"/>
                    <a:pt x="3928024" y="2005435"/>
                    <a:pt x="4014981" y="1958905"/>
                  </a:cubicBezTo>
                  <a:lnTo>
                    <a:pt x="4862804" y="1507566"/>
                  </a:lnTo>
                  <a:lnTo>
                    <a:pt x="5710628" y="1056227"/>
                  </a:lnTo>
                  <a:cubicBezTo>
                    <a:pt x="5929571" y="939902"/>
                    <a:pt x="6201309" y="1022105"/>
                    <a:pt x="6317768" y="1240794"/>
                  </a:cubicBezTo>
                  <a:lnTo>
                    <a:pt x="6347272" y="1298182"/>
                  </a:lnTo>
                  <a:lnTo>
                    <a:pt x="6460625" y="1237693"/>
                  </a:lnTo>
                  <a:lnTo>
                    <a:pt x="6431122" y="1181857"/>
                  </a:lnTo>
                  <a:cubicBezTo>
                    <a:pt x="6332277" y="997628"/>
                    <a:pt x="6147835" y="888878"/>
                    <a:pt x="5953278" y="877963"/>
                  </a:cubicBezTo>
                  <a:close/>
                  <a:moveTo>
                    <a:pt x="3741689" y="876311"/>
                  </a:moveTo>
                  <a:cubicBezTo>
                    <a:pt x="3650076" y="876311"/>
                    <a:pt x="3556908" y="898026"/>
                    <a:pt x="3469952" y="944555"/>
                  </a:cubicBezTo>
                  <a:lnTo>
                    <a:pt x="2622128" y="1395894"/>
                  </a:lnTo>
                  <a:lnTo>
                    <a:pt x="1774305" y="1847233"/>
                  </a:lnTo>
                  <a:cubicBezTo>
                    <a:pt x="1555361" y="1963557"/>
                    <a:pt x="1283622" y="1881356"/>
                    <a:pt x="1167163" y="1662665"/>
                  </a:cubicBezTo>
                  <a:lnTo>
                    <a:pt x="1137659" y="1606829"/>
                  </a:lnTo>
                  <a:lnTo>
                    <a:pt x="1024306" y="1667318"/>
                  </a:lnTo>
                  <a:lnTo>
                    <a:pt x="1053809" y="1723154"/>
                  </a:lnTo>
                  <a:cubicBezTo>
                    <a:pt x="1204430" y="2003884"/>
                    <a:pt x="1553809" y="2109352"/>
                    <a:pt x="1834863" y="1960456"/>
                  </a:cubicBezTo>
                  <a:lnTo>
                    <a:pt x="2682686" y="1509117"/>
                  </a:lnTo>
                  <a:lnTo>
                    <a:pt x="3530510" y="1057778"/>
                  </a:lnTo>
                  <a:cubicBezTo>
                    <a:pt x="3597280" y="1022105"/>
                    <a:pt x="3670261" y="1005044"/>
                    <a:pt x="3741689" y="1005044"/>
                  </a:cubicBezTo>
                  <a:cubicBezTo>
                    <a:pt x="3901627" y="1005044"/>
                    <a:pt x="4056906" y="1090349"/>
                    <a:pt x="4137651" y="1242346"/>
                  </a:cubicBezTo>
                  <a:lnTo>
                    <a:pt x="4167155" y="1298182"/>
                  </a:lnTo>
                  <a:lnTo>
                    <a:pt x="4280508" y="1237693"/>
                  </a:lnTo>
                  <a:lnTo>
                    <a:pt x="4251005" y="1181857"/>
                  </a:lnTo>
                  <a:cubicBezTo>
                    <a:pt x="4146968" y="987983"/>
                    <a:pt x="3948210" y="876311"/>
                    <a:pt x="3741689" y="876311"/>
                  </a:cubicBezTo>
                  <a:close/>
                  <a:moveTo>
                    <a:pt x="3743243" y="620398"/>
                  </a:moveTo>
                  <a:cubicBezTo>
                    <a:pt x="3609702" y="620398"/>
                    <a:pt x="3476164" y="651418"/>
                    <a:pt x="3350388" y="718110"/>
                  </a:cubicBezTo>
                  <a:lnTo>
                    <a:pt x="1654739" y="1620788"/>
                  </a:lnTo>
                  <a:cubicBezTo>
                    <a:pt x="1560019" y="1670420"/>
                    <a:pt x="1443560" y="1634748"/>
                    <a:pt x="1393871" y="1541688"/>
                  </a:cubicBezTo>
                  <a:lnTo>
                    <a:pt x="1364368" y="1485852"/>
                  </a:lnTo>
                  <a:lnTo>
                    <a:pt x="1251015" y="1546341"/>
                  </a:lnTo>
                  <a:lnTo>
                    <a:pt x="1280517" y="1603728"/>
                  </a:lnTo>
                  <a:cubicBezTo>
                    <a:pt x="1362815" y="1758826"/>
                    <a:pt x="1558466" y="1819316"/>
                    <a:pt x="1713746" y="1735562"/>
                  </a:cubicBezTo>
                  <a:lnTo>
                    <a:pt x="3410945" y="831332"/>
                  </a:lnTo>
                  <a:cubicBezTo>
                    <a:pt x="3516536" y="775497"/>
                    <a:pt x="3631443" y="749130"/>
                    <a:pt x="3743243" y="749130"/>
                  </a:cubicBezTo>
                  <a:cubicBezTo>
                    <a:pt x="3994794" y="749130"/>
                    <a:pt x="4238583" y="884066"/>
                    <a:pt x="4365911" y="1121369"/>
                  </a:cubicBezTo>
                  <a:lnTo>
                    <a:pt x="4395414" y="1177205"/>
                  </a:lnTo>
                  <a:lnTo>
                    <a:pt x="4508768" y="1116715"/>
                  </a:lnTo>
                  <a:lnTo>
                    <a:pt x="4479266" y="1060879"/>
                  </a:lnTo>
                  <a:cubicBezTo>
                    <a:pt x="4328644" y="780150"/>
                    <a:pt x="4041378" y="620398"/>
                    <a:pt x="3743243" y="620398"/>
                  </a:cubicBezTo>
                  <a:close/>
                  <a:moveTo>
                    <a:pt x="5928080" y="618993"/>
                  </a:moveTo>
                  <a:cubicBezTo>
                    <a:pt x="5793659" y="617865"/>
                    <a:pt x="5657153" y="649188"/>
                    <a:pt x="5530504" y="716559"/>
                  </a:cubicBezTo>
                  <a:lnTo>
                    <a:pt x="4682681" y="1167898"/>
                  </a:lnTo>
                  <a:lnTo>
                    <a:pt x="3834857" y="1619237"/>
                  </a:lnTo>
                  <a:cubicBezTo>
                    <a:pt x="3806908" y="1634748"/>
                    <a:pt x="3775851" y="1642502"/>
                    <a:pt x="3744795" y="1642502"/>
                  </a:cubicBezTo>
                  <a:cubicBezTo>
                    <a:pt x="3676473" y="1640952"/>
                    <a:pt x="3609702" y="1605278"/>
                    <a:pt x="3575541" y="1540137"/>
                  </a:cubicBezTo>
                  <a:lnTo>
                    <a:pt x="3546038" y="1484301"/>
                  </a:lnTo>
                  <a:lnTo>
                    <a:pt x="3432685" y="1544789"/>
                  </a:lnTo>
                  <a:lnTo>
                    <a:pt x="3462187" y="1602177"/>
                  </a:lnTo>
                  <a:cubicBezTo>
                    <a:pt x="3519641" y="1709194"/>
                    <a:pt x="3629888" y="1771234"/>
                    <a:pt x="3744795" y="1771234"/>
                  </a:cubicBezTo>
                  <a:cubicBezTo>
                    <a:pt x="3796037" y="1771234"/>
                    <a:pt x="3847280" y="1760378"/>
                    <a:pt x="3895417" y="1734011"/>
                  </a:cubicBezTo>
                  <a:lnTo>
                    <a:pt x="4743240" y="1282671"/>
                  </a:lnTo>
                  <a:lnTo>
                    <a:pt x="5591063" y="831332"/>
                  </a:lnTo>
                  <a:cubicBezTo>
                    <a:pt x="5934229" y="648315"/>
                    <a:pt x="6361246" y="778599"/>
                    <a:pt x="6544476" y="1121369"/>
                  </a:cubicBezTo>
                  <a:lnTo>
                    <a:pt x="6573978" y="1177205"/>
                  </a:lnTo>
                  <a:lnTo>
                    <a:pt x="6687333" y="1115165"/>
                  </a:lnTo>
                  <a:lnTo>
                    <a:pt x="6657830" y="1059329"/>
                  </a:lnTo>
                  <a:cubicBezTo>
                    <a:pt x="6509441" y="781022"/>
                    <a:pt x="6223806" y="621476"/>
                    <a:pt x="5928080" y="618993"/>
                  </a:cubicBezTo>
                  <a:close/>
                  <a:moveTo>
                    <a:pt x="8313103" y="395503"/>
                  </a:moveTo>
                  <a:lnTo>
                    <a:pt x="8131427" y="493216"/>
                  </a:lnTo>
                  <a:cubicBezTo>
                    <a:pt x="8219936" y="494767"/>
                    <a:pt x="8309998" y="510277"/>
                    <a:pt x="8393849" y="538195"/>
                  </a:cubicBezTo>
                  <a:cubicBezTo>
                    <a:pt x="8375215" y="510277"/>
                    <a:pt x="8358136" y="480808"/>
                    <a:pt x="8342607" y="451339"/>
                  </a:cubicBezTo>
                  <a:close/>
                  <a:moveTo>
                    <a:pt x="6132986" y="395503"/>
                  </a:moveTo>
                  <a:lnTo>
                    <a:pt x="5949757" y="493216"/>
                  </a:lnTo>
                  <a:cubicBezTo>
                    <a:pt x="6039819" y="494767"/>
                    <a:pt x="6128328" y="510277"/>
                    <a:pt x="6213732" y="538195"/>
                  </a:cubicBezTo>
                  <a:cubicBezTo>
                    <a:pt x="6195098" y="510277"/>
                    <a:pt x="6178017" y="480808"/>
                    <a:pt x="6162489" y="451339"/>
                  </a:cubicBezTo>
                  <a:close/>
                  <a:moveTo>
                    <a:pt x="3952869" y="395503"/>
                  </a:moveTo>
                  <a:lnTo>
                    <a:pt x="3769641" y="493216"/>
                  </a:lnTo>
                  <a:cubicBezTo>
                    <a:pt x="3859702" y="494767"/>
                    <a:pt x="3948210" y="510277"/>
                    <a:pt x="4033614" y="538195"/>
                  </a:cubicBezTo>
                  <a:cubicBezTo>
                    <a:pt x="4014981" y="510277"/>
                    <a:pt x="3997900" y="480808"/>
                    <a:pt x="3982372" y="451339"/>
                  </a:cubicBezTo>
                  <a:close/>
                  <a:moveTo>
                    <a:pt x="1772751" y="395503"/>
                  </a:moveTo>
                  <a:lnTo>
                    <a:pt x="1589522" y="493216"/>
                  </a:lnTo>
                  <a:cubicBezTo>
                    <a:pt x="1679583" y="494767"/>
                    <a:pt x="1768094" y="510277"/>
                    <a:pt x="1853496" y="538195"/>
                  </a:cubicBezTo>
                  <a:cubicBezTo>
                    <a:pt x="1834863" y="510277"/>
                    <a:pt x="1817784" y="480808"/>
                    <a:pt x="1802255" y="451339"/>
                  </a:cubicBezTo>
                  <a:close/>
                  <a:moveTo>
                    <a:pt x="2246353" y="0"/>
                  </a:moveTo>
                  <a:lnTo>
                    <a:pt x="2581755" y="0"/>
                  </a:lnTo>
                  <a:lnTo>
                    <a:pt x="2597284" y="29469"/>
                  </a:lnTo>
                  <a:cubicBezTo>
                    <a:pt x="2614363" y="60489"/>
                    <a:pt x="2653184" y="72897"/>
                    <a:pt x="2684240" y="55836"/>
                  </a:cubicBezTo>
                  <a:lnTo>
                    <a:pt x="2740140" y="26367"/>
                  </a:lnTo>
                  <a:lnTo>
                    <a:pt x="2726165" y="0"/>
                  </a:lnTo>
                  <a:lnTo>
                    <a:pt x="3061567" y="0"/>
                  </a:lnTo>
                  <a:lnTo>
                    <a:pt x="2743245" y="169059"/>
                  </a:lnTo>
                  <a:cubicBezTo>
                    <a:pt x="2648526" y="218691"/>
                    <a:pt x="2532066" y="183017"/>
                    <a:pt x="2482377" y="89957"/>
                  </a:cubicBezTo>
                  <a:lnTo>
                    <a:pt x="2452874" y="34122"/>
                  </a:lnTo>
                  <a:lnTo>
                    <a:pt x="2339519" y="94611"/>
                  </a:lnTo>
                  <a:lnTo>
                    <a:pt x="2369023" y="150447"/>
                  </a:lnTo>
                  <a:cubicBezTo>
                    <a:pt x="2451322" y="305546"/>
                    <a:pt x="2646974" y="366035"/>
                    <a:pt x="2802253" y="282281"/>
                  </a:cubicBezTo>
                  <a:lnTo>
                    <a:pt x="3333306" y="0"/>
                  </a:lnTo>
                  <a:lnTo>
                    <a:pt x="3605044" y="0"/>
                  </a:lnTo>
                  <a:lnTo>
                    <a:pt x="2864364" y="393952"/>
                  </a:lnTo>
                  <a:cubicBezTo>
                    <a:pt x="2645419" y="510277"/>
                    <a:pt x="2373683" y="428075"/>
                    <a:pt x="2257223" y="209384"/>
                  </a:cubicBezTo>
                  <a:lnTo>
                    <a:pt x="2227720" y="153548"/>
                  </a:lnTo>
                  <a:lnTo>
                    <a:pt x="2114366" y="214037"/>
                  </a:lnTo>
                  <a:lnTo>
                    <a:pt x="2143869" y="269873"/>
                  </a:lnTo>
                  <a:cubicBezTo>
                    <a:pt x="2294490" y="550603"/>
                    <a:pt x="2643867" y="656070"/>
                    <a:pt x="2924923" y="507175"/>
                  </a:cubicBezTo>
                  <a:lnTo>
                    <a:pt x="3743243" y="71345"/>
                  </a:lnTo>
                  <a:lnTo>
                    <a:pt x="3772745" y="55836"/>
                  </a:lnTo>
                  <a:lnTo>
                    <a:pt x="3878335" y="0"/>
                  </a:lnTo>
                  <a:lnTo>
                    <a:pt x="4150074" y="0"/>
                  </a:lnTo>
                  <a:lnTo>
                    <a:pt x="3831752" y="170609"/>
                  </a:lnTo>
                  <a:lnTo>
                    <a:pt x="3741689" y="218691"/>
                  </a:lnTo>
                  <a:lnTo>
                    <a:pt x="2983928" y="621948"/>
                  </a:lnTo>
                  <a:cubicBezTo>
                    <a:pt x="2640762" y="804966"/>
                    <a:pt x="2213744" y="674682"/>
                    <a:pt x="2030515" y="331912"/>
                  </a:cubicBezTo>
                  <a:lnTo>
                    <a:pt x="2001012" y="276077"/>
                  </a:lnTo>
                  <a:lnTo>
                    <a:pt x="1887658" y="336566"/>
                  </a:lnTo>
                  <a:lnTo>
                    <a:pt x="1917162" y="392402"/>
                  </a:lnTo>
                  <a:cubicBezTo>
                    <a:pt x="2132999" y="797211"/>
                    <a:pt x="2639208" y="950759"/>
                    <a:pt x="3044487" y="735171"/>
                  </a:cubicBezTo>
                  <a:lnTo>
                    <a:pt x="3741689" y="362932"/>
                  </a:lnTo>
                  <a:lnTo>
                    <a:pt x="3892310" y="282281"/>
                  </a:lnTo>
                  <a:lnTo>
                    <a:pt x="4423365" y="0"/>
                  </a:lnTo>
                  <a:lnTo>
                    <a:pt x="4760321" y="0"/>
                  </a:lnTo>
                  <a:lnTo>
                    <a:pt x="4775848" y="29469"/>
                  </a:lnTo>
                  <a:cubicBezTo>
                    <a:pt x="4792929" y="60489"/>
                    <a:pt x="4831748" y="72897"/>
                    <a:pt x="4862804" y="55836"/>
                  </a:cubicBezTo>
                  <a:lnTo>
                    <a:pt x="4918704" y="26367"/>
                  </a:lnTo>
                  <a:lnTo>
                    <a:pt x="4904729" y="0"/>
                  </a:lnTo>
                  <a:lnTo>
                    <a:pt x="5240131" y="0"/>
                  </a:lnTo>
                  <a:lnTo>
                    <a:pt x="4923363" y="169059"/>
                  </a:lnTo>
                  <a:cubicBezTo>
                    <a:pt x="4828643" y="218691"/>
                    <a:pt x="4712184" y="183017"/>
                    <a:pt x="4662494" y="89957"/>
                  </a:cubicBezTo>
                  <a:lnTo>
                    <a:pt x="4632991" y="34122"/>
                  </a:lnTo>
                  <a:lnTo>
                    <a:pt x="4519638" y="94611"/>
                  </a:lnTo>
                  <a:lnTo>
                    <a:pt x="4549141" y="150447"/>
                  </a:lnTo>
                  <a:cubicBezTo>
                    <a:pt x="4631438" y="305546"/>
                    <a:pt x="4827090" y="366035"/>
                    <a:pt x="4982369" y="282281"/>
                  </a:cubicBezTo>
                  <a:lnTo>
                    <a:pt x="5513423" y="0"/>
                  </a:lnTo>
                  <a:lnTo>
                    <a:pt x="5785162" y="0"/>
                  </a:lnTo>
                  <a:lnTo>
                    <a:pt x="5044480" y="393952"/>
                  </a:lnTo>
                  <a:cubicBezTo>
                    <a:pt x="4825537" y="510277"/>
                    <a:pt x="4553799" y="428075"/>
                    <a:pt x="4437340" y="209384"/>
                  </a:cubicBezTo>
                  <a:lnTo>
                    <a:pt x="4407837" y="153548"/>
                  </a:lnTo>
                  <a:lnTo>
                    <a:pt x="4294483" y="214037"/>
                  </a:lnTo>
                  <a:lnTo>
                    <a:pt x="4323986" y="269873"/>
                  </a:lnTo>
                  <a:cubicBezTo>
                    <a:pt x="4474607" y="550603"/>
                    <a:pt x="4823984" y="656070"/>
                    <a:pt x="5105039" y="507175"/>
                  </a:cubicBezTo>
                  <a:lnTo>
                    <a:pt x="5952863" y="55836"/>
                  </a:lnTo>
                  <a:lnTo>
                    <a:pt x="6058452" y="0"/>
                  </a:lnTo>
                  <a:lnTo>
                    <a:pt x="6330190" y="0"/>
                  </a:lnTo>
                  <a:lnTo>
                    <a:pt x="6011868" y="169059"/>
                  </a:lnTo>
                  <a:lnTo>
                    <a:pt x="5164045" y="620398"/>
                  </a:lnTo>
                  <a:cubicBezTo>
                    <a:pt x="4822432" y="803415"/>
                    <a:pt x="4393862" y="673131"/>
                    <a:pt x="4210633" y="330362"/>
                  </a:cubicBezTo>
                  <a:lnTo>
                    <a:pt x="4181129" y="274526"/>
                  </a:lnTo>
                  <a:lnTo>
                    <a:pt x="4067776" y="335015"/>
                  </a:lnTo>
                  <a:lnTo>
                    <a:pt x="4097278" y="390851"/>
                  </a:lnTo>
                  <a:cubicBezTo>
                    <a:pt x="4313116" y="795660"/>
                    <a:pt x="4819326" y="949208"/>
                    <a:pt x="5224604" y="733620"/>
                  </a:cubicBezTo>
                  <a:lnTo>
                    <a:pt x="6072428" y="282281"/>
                  </a:lnTo>
                  <a:lnTo>
                    <a:pt x="6603482" y="0"/>
                  </a:lnTo>
                  <a:lnTo>
                    <a:pt x="6938884" y="0"/>
                  </a:lnTo>
                  <a:lnTo>
                    <a:pt x="6955965" y="29469"/>
                  </a:lnTo>
                  <a:cubicBezTo>
                    <a:pt x="6973046" y="60489"/>
                    <a:pt x="7011866" y="72897"/>
                    <a:pt x="7042922" y="55836"/>
                  </a:cubicBezTo>
                  <a:lnTo>
                    <a:pt x="7098822" y="26367"/>
                  </a:lnTo>
                  <a:lnTo>
                    <a:pt x="7084847" y="0"/>
                  </a:lnTo>
                  <a:lnTo>
                    <a:pt x="7420249" y="0"/>
                  </a:lnTo>
                  <a:lnTo>
                    <a:pt x="7103479" y="169059"/>
                  </a:lnTo>
                  <a:cubicBezTo>
                    <a:pt x="7008760" y="218691"/>
                    <a:pt x="6892300" y="183017"/>
                    <a:pt x="6842612" y="89957"/>
                  </a:cubicBezTo>
                  <a:lnTo>
                    <a:pt x="6813109" y="34122"/>
                  </a:lnTo>
                  <a:lnTo>
                    <a:pt x="6699755" y="94611"/>
                  </a:lnTo>
                  <a:lnTo>
                    <a:pt x="6729257" y="150447"/>
                  </a:lnTo>
                  <a:cubicBezTo>
                    <a:pt x="6811556" y="305546"/>
                    <a:pt x="7007208" y="366035"/>
                    <a:pt x="7162487" y="282281"/>
                  </a:cubicBezTo>
                  <a:lnTo>
                    <a:pt x="7693540" y="0"/>
                  </a:lnTo>
                  <a:lnTo>
                    <a:pt x="7965279" y="0"/>
                  </a:lnTo>
                  <a:lnTo>
                    <a:pt x="7224598" y="393952"/>
                  </a:lnTo>
                  <a:cubicBezTo>
                    <a:pt x="7005655" y="510277"/>
                    <a:pt x="6733916" y="428075"/>
                    <a:pt x="6617456" y="209384"/>
                  </a:cubicBezTo>
                  <a:lnTo>
                    <a:pt x="6587955" y="153548"/>
                  </a:lnTo>
                  <a:lnTo>
                    <a:pt x="6474599" y="214037"/>
                  </a:lnTo>
                  <a:lnTo>
                    <a:pt x="6504103" y="269873"/>
                  </a:lnTo>
                  <a:cubicBezTo>
                    <a:pt x="6654724" y="550603"/>
                    <a:pt x="7004101" y="656070"/>
                    <a:pt x="7285157" y="507175"/>
                  </a:cubicBezTo>
                  <a:lnTo>
                    <a:pt x="8132981" y="55836"/>
                  </a:lnTo>
                  <a:lnTo>
                    <a:pt x="8238570" y="0"/>
                  </a:lnTo>
                  <a:lnTo>
                    <a:pt x="8510308" y="0"/>
                  </a:lnTo>
                  <a:lnTo>
                    <a:pt x="8193539" y="170609"/>
                  </a:lnTo>
                  <a:lnTo>
                    <a:pt x="7345715" y="621948"/>
                  </a:lnTo>
                  <a:cubicBezTo>
                    <a:pt x="7002548" y="804966"/>
                    <a:pt x="6573978" y="674682"/>
                    <a:pt x="6390750" y="331912"/>
                  </a:cubicBezTo>
                  <a:lnTo>
                    <a:pt x="6361246" y="276077"/>
                  </a:lnTo>
                  <a:lnTo>
                    <a:pt x="6247893" y="336566"/>
                  </a:lnTo>
                  <a:lnTo>
                    <a:pt x="6277396" y="392402"/>
                  </a:lnTo>
                  <a:cubicBezTo>
                    <a:pt x="6493233" y="797211"/>
                    <a:pt x="6999444" y="950759"/>
                    <a:pt x="7404722" y="735171"/>
                  </a:cubicBezTo>
                  <a:lnTo>
                    <a:pt x="8252545" y="283832"/>
                  </a:lnTo>
                  <a:lnTo>
                    <a:pt x="8650060" y="71345"/>
                  </a:lnTo>
                  <a:lnTo>
                    <a:pt x="8650060" y="452890"/>
                  </a:lnTo>
                  <a:cubicBezTo>
                    <a:pt x="8620556" y="415667"/>
                    <a:pt x="8592606" y="375340"/>
                    <a:pt x="8569315" y="331912"/>
                  </a:cubicBezTo>
                  <a:lnTo>
                    <a:pt x="8539811" y="276077"/>
                  </a:lnTo>
                  <a:lnTo>
                    <a:pt x="8426458" y="336566"/>
                  </a:lnTo>
                  <a:lnTo>
                    <a:pt x="8455960" y="392402"/>
                  </a:lnTo>
                  <a:cubicBezTo>
                    <a:pt x="8507203" y="487012"/>
                    <a:pt x="8572420" y="567664"/>
                    <a:pt x="8650060" y="632806"/>
                  </a:cubicBezTo>
                  <a:lnTo>
                    <a:pt x="8650060" y="826679"/>
                  </a:lnTo>
                  <a:cubicBezTo>
                    <a:pt x="8396955" y="604887"/>
                    <a:pt x="8022732" y="550603"/>
                    <a:pt x="7709069" y="718110"/>
                  </a:cubicBezTo>
                  <a:lnTo>
                    <a:pt x="6861245" y="1169449"/>
                  </a:lnTo>
                  <a:lnTo>
                    <a:pt x="6016527" y="1619237"/>
                  </a:lnTo>
                  <a:cubicBezTo>
                    <a:pt x="5921807" y="1668869"/>
                    <a:pt x="5805347" y="1633197"/>
                    <a:pt x="5755658" y="1540137"/>
                  </a:cubicBezTo>
                  <a:lnTo>
                    <a:pt x="5726155" y="1484301"/>
                  </a:lnTo>
                  <a:lnTo>
                    <a:pt x="5612801" y="1544789"/>
                  </a:lnTo>
                  <a:lnTo>
                    <a:pt x="5642305" y="1602177"/>
                  </a:lnTo>
                  <a:cubicBezTo>
                    <a:pt x="5724602" y="1757276"/>
                    <a:pt x="5920255" y="1817765"/>
                    <a:pt x="6075533" y="1734011"/>
                  </a:cubicBezTo>
                  <a:lnTo>
                    <a:pt x="7772733" y="829782"/>
                  </a:lnTo>
                  <a:cubicBezTo>
                    <a:pt x="8075527" y="668478"/>
                    <a:pt x="8445091" y="752232"/>
                    <a:pt x="8653165" y="1009697"/>
                  </a:cubicBezTo>
                  <a:lnTo>
                    <a:pt x="8653165" y="1374181"/>
                  </a:lnTo>
                  <a:lnTo>
                    <a:pt x="8195093" y="1617686"/>
                  </a:lnTo>
                  <a:cubicBezTo>
                    <a:pt x="8100371" y="1667318"/>
                    <a:pt x="7983913" y="1631645"/>
                    <a:pt x="7934223" y="1538586"/>
                  </a:cubicBezTo>
                  <a:lnTo>
                    <a:pt x="7904720" y="1482750"/>
                  </a:lnTo>
                  <a:lnTo>
                    <a:pt x="7791367" y="1543238"/>
                  </a:lnTo>
                  <a:lnTo>
                    <a:pt x="7820869" y="1600625"/>
                  </a:lnTo>
                  <a:cubicBezTo>
                    <a:pt x="7903167" y="1755725"/>
                    <a:pt x="8098819" y="1816213"/>
                    <a:pt x="8254098" y="1732460"/>
                  </a:cubicBezTo>
                  <a:lnTo>
                    <a:pt x="8651612" y="1519974"/>
                  </a:lnTo>
                  <a:lnTo>
                    <a:pt x="8651612" y="1665768"/>
                  </a:lnTo>
                  <a:lnTo>
                    <a:pt x="8314657" y="1845682"/>
                  </a:lnTo>
                  <a:cubicBezTo>
                    <a:pt x="8095714" y="1962007"/>
                    <a:pt x="7823975" y="1879804"/>
                    <a:pt x="7707515" y="1661114"/>
                  </a:cubicBezTo>
                  <a:lnTo>
                    <a:pt x="7678013" y="1605278"/>
                  </a:lnTo>
                  <a:lnTo>
                    <a:pt x="7564658" y="1665768"/>
                  </a:lnTo>
                  <a:lnTo>
                    <a:pt x="7594162" y="1721602"/>
                  </a:lnTo>
                  <a:cubicBezTo>
                    <a:pt x="7744783" y="2002333"/>
                    <a:pt x="8094161" y="2107800"/>
                    <a:pt x="8375215" y="1958905"/>
                  </a:cubicBezTo>
                  <a:lnTo>
                    <a:pt x="8651612" y="1811560"/>
                  </a:lnTo>
                  <a:lnTo>
                    <a:pt x="8651612" y="1957354"/>
                  </a:lnTo>
                  <a:lnTo>
                    <a:pt x="8434221" y="2072128"/>
                  </a:lnTo>
                  <a:cubicBezTo>
                    <a:pt x="8091055" y="2255144"/>
                    <a:pt x="7664037" y="2124861"/>
                    <a:pt x="7480809" y="1782092"/>
                  </a:cubicBezTo>
                  <a:lnTo>
                    <a:pt x="7451305" y="1726256"/>
                  </a:lnTo>
                  <a:lnTo>
                    <a:pt x="7337952" y="1786745"/>
                  </a:lnTo>
                  <a:lnTo>
                    <a:pt x="7367454" y="1842581"/>
                  </a:lnTo>
                  <a:cubicBezTo>
                    <a:pt x="7583292" y="2247389"/>
                    <a:pt x="8089502" y="2400939"/>
                    <a:pt x="8494781" y="2185349"/>
                  </a:cubicBezTo>
                  <a:lnTo>
                    <a:pt x="8651612" y="2101596"/>
                  </a:lnTo>
                  <a:lnTo>
                    <a:pt x="8651612" y="2247389"/>
                  </a:lnTo>
                  <a:lnTo>
                    <a:pt x="7103479" y="3072518"/>
                  </a:lnTo>
                  <a:cubicBezTo>
                    <a:pt x="7008760" y="3122150"/>
                    <a:pt x="6892300" y="3086477"/>
                    <a:pt x="6842612" y="2993418"/>
                  </a:cubicBezTo>
                  <a:lnTo>
                    <a:pt x="6813109" y="2937582"/>
                  </a:lnTo>
                  <a:lnTo>
                    <a:pt x="6699755" y="2998071"/>
                  </a:lnTo>
                  <a:lnTo>
                    <a:pt x="6729257" y="3053906"/>
                  </a:lnTo>
                  <a:cubicBezTo>
                    <a:pt x="6811556" y="3209006"/>
                    <a:pt x="7007208" y="3269494"/>
                    <a:pt x="7162487" y="3185741"/>
                  </a:cubicBezTo>
                  <a:lnTo>
                    <a:pt x="8010310" y="2734402"/>
                  </a:lnTo>
                  <a:lnTo>
                    <a:pt x="8650060" y="2393183"/>
                  </a:lnTo>
                  <a:lnTo>
                    <a:pt x="8650060" y="2538976"/>
                  </a:lnTo>
                  <a:lnTo>
                    <a:pt x="7223045" y="3298963"/>
                  </a:lnTo>
                  <a:cubicBezTo>
                    <a:pt x="7004101" y="3415287"/>
                    <a:pt x="6732364" y="3333085"/>
                    <a:pt x="6615904" y="3114395"/>
                  </a:cubicBezTo>
                  <a:lnTo>
                    <a:pt x="6586400" y="3058559"/>
                  </a:lnTo>
                  <a:lnTo>
                    <a:pt x="6473047" y="3119048"/>
                  </a:lnTo>
                  <a:lnTo>
                    <a:pt x="6502551" y="3176435"/>
                  </a:lnTo>
                  <a:cubicBezTo>
                    <a:pt x="6653171" y="3457165"/>
                    <a:pt x="7002548" y="3562632"/>
                    <a:pt x="7283604" y="3413737"/>
                  </a:cubicBezTo>
                  <a:lnTo>
                    <a:pt x="8131427" y="2962398"/>
                  </a:lnTo>
                  <a:lnTo>
                    <a:pt x="8650060" y="2686320"/>
                  </a:lnTo>
                  <a:lnTo>
                    <a:pt x="8650060" y="2832114"/>
                  </a:lnTo>
                  <a:lnTo>
                    <a:pt x="8191986" y="3075621"/>
                  </a:lnTo>
                  <a:lnTo>
                    <a:pt x="7344162" y="3526959"/>
                  </a:lnTo>
                  <a:cubicBezTo>
                    <a:pt x="7002548" y="3709976"/>
                    <a:pt x="6573978" y="3579693"/>
                    <a:pt x="6390750" y="3236923"/>
                  </a:cubicBezTo>
                  <a:lnTo>
                    <a:pt x="6361246" y="3181087"/>
                  </a:lnTo>
                  <a:lnTo>
                    <a:pt x="6247893" y="3241577"/>
                  </a:lnTo>
                  <a:lnTo>
                    <a:pt x="6277396" y="3297412"/>
                  </a:lnTo>
                  <a:cubicBezTo>
                    <a:pt x="6493233" y="3702221"/>
                    <a:pt x="6999444" y="3855769"/>
                    <a:pt x="7404722" y="3640181"/>
                  </a:cubicBezTo>
                  <a:lnTo>
                    <a:pt x="8254098" y="3188842"/>
                  </a:lnTo>
                  <a:lnTo>
                    <a:pt x="8651612" y="2976356"/>
                  </a:lnTo>
                  <a:lnTo>
                    <a:pt x="8651612" y="3357901"/>
                  </a:lnTo>
                  <a:cubicBezTo>
                    <a:pt x="8622110" y="3320677"/>
                    <a:pt x="8594159" y="3280351"/>
                    <a:pt x="8570867" y="3236923"/>
                  </a:cubicBezTo>
                  <a:lnTo>
                    <a:pt x="8541364" y="3181087"/>
                  </a:lnTo>
                  <a:lnTo>
                    <a:pt x="8428011" y="3241577"/>
                  </a:lnTo>
                  <a:lnTo>
                    <a:pt x="8457514" y="3297412"/>
                  </a:lnTo>
                  <a:cubicBezTo>
                    <a:pt x="8507203" y="3392022"/>
                    <a:pt x="8573972" y="3472674"/>
                    <a:pt x="8651612" y="3537816"/>
                  </a:cubicBezTo>
                  <a:lnTo>
                    <a:pt x="8651612" y="3731690"/>
                  </a:lnTo>
                  <a:cubicBezTo>
                    <a:pt x="8398507" y="3509898"/>
                    <a:pt x="8024285" y="3455613"/>
                    <a:pt x="7710622" y="3623121"/>
                  </a:cubicBezTo>
                  <a:lnTo>
                    <a:pt x="6862798" y="4074460"/>
                  </a:lnTo>
                  <a:lnTo>
                    <a:pt x="6014974" y="4525799"/>
                  </a:lnTo>
                  <a:cubicBezTo>
                    <a:pt x="5920255" y="4575431"/>
                    <a:pt x="5803795" y="4539758"/>
                    <a:pt x="5754106" y="4446699"/>
                  </a:cubicBezTo>
                  <a:lnTo>
                    <a:pt x="5724602" y="4390863"/>
                  </a:lnTo>
                  <a:lnTo>
                    <a:pt x="5611249" y="4451351"/>
                  </a:lnTo>
                  <a:lnTo>
                    <a:pt x="5640752" y="4507187"/>
                  </a:lnTo>
                  <a:cubicBezTo>
                    <a:pt x="5723050" y="4662287"/>
                    <a:pt x="5918701" y="4722775"/>
                    <a:pt x="6073980" y="4639022"/>
                  </a:cubicBezTo>
                  <a:lnTo>
                    <a:pt x="6921804" y="4187683"/>
                  </a:lnTo>
                  <a:lnTo>
                    <a:pt x="7766522" y="3734792"/>
                  </a:lnTo>
                  <a:cubicBezTo>
                    <a:pt x="8069315" y="3571938"/>
                    <a:pt x="8438880" y="3655692"/>
                    <a:pt x="8646954" y="3913156"/>
                  </a:cubicBezTo>
                  <a:lnTo>
                    <a:pt x="8646954" y="4280742"/>
                  </a:lnTo>
                  <a:lnTo>
                    <a:pt x="8188881" y="4524248"/>
                  </a:lnTo>
                  <a:cubicBezTo>
                    <a:pt x="8094161" y="4573880"/>
                    <a:pt x="7977702" y="4538207"/>
                    <a:pt x="7928012" y="4445147"/>
                  </a:cubicBezTo>
                  <a:lnTo>
                    <a:pt x="7898509" y="4389312"/>
                  </a:lnTo>
                  <a:lnTo>
                    <a:pt x="7785155" y="4449800"/>
                  </a:lnTo>
                  <a:lnTo>
                    <a:pt x="7814658" y="4505636"/>
                  </a:lnTo>
                  <a:cubicBezTo>
                    <a:pt x="7896957" y="4660735"/>
                    <a:pt x="8092607" y="4721224"/>
                    <a:pt x="8247887" y="4637471"/>
                  </a:cubicBezTo>
                  <a:lnTo>
                    <a:pt x="8645402" y="4424984"/>
                  </a:lnTo>
                  <a:lnTo>
                    <a:pt x="8645402" y="4570778"/>
                  </a:lnTo>
                  <a:lnTo>
                    <a:pt x="8308446" y="4750692"/>
                  </a:lnTo>
                  <a:cubicBezTo>
                    <a:pt x="8089502" y="4867018"/>
                    <a:pt x="7817763" y="4784815"/>
                    <a:pt x="7701304" y="4566124"/>
                  </a:cubicBezTo>
                  <a:lnTo>
                    <a:pt x="7671802" y="4510289"/>
                  </a:lnTo>
                  <a:lnTo>
                    <a:pt x="7558448" y="4570778"/>
                  </a:lnTo>
                  <a:lnTo>
                    <a:pt x="7587951" y="4626613"/>
                  </a:lnTo>
                  <a:cubicBezTo>
                    <a:pt x="7738571" y="4907343"/>
                    <a:pt x="8087949" y="5012811"/>
                    <a:pt x="8369004" y="4863915"/>
                  </a:cubicBezTo>
                  <a:lnTo>
                    <a:pt x="8645402" y="4716571"/>
                  </a:lnTo>
                  <a:lnTo>
                    <a:pt x="8645402" y="4862364"/>
                  </a:lnTo>
                  <a:lnTo>
                    <a:pt x="8428011" y="4977138"/>
                  </a:lnTo>
                  <a:cubicBezTo>
                    <a:pt x="8084844" y="5160155"/>
                    <a:pt x="7657826" y="5029871"/>
                    <a:pt x="7474597" y="4687102"/>
                  </a:cubicBezTo>
                  <a:lnTo>
                    <a:pt x="7445094" y="4631267"/>
                  </a:lnTo>
                  <a:lnTo>
                    <a:pt x="7331740" y="4691755"/>
                  </a:lnTo>
                  <a:lnTo>
                    <a:pt x="7361244" y="4749142"/>
                  </a:lnTo>
                  <a:cubicBezTo>
                    <a:pt x="7577081" y="5153951"/>
                    <a:pt x="8083292" y="5307500"/>
                    <a:pt x="8488569" y="5091911"/>
                  </a:cubicBezTo>
                  <a:lnTo>
                    <a:pt x="8645402" y="5008158"/>
                  </a:lnTo>
                  <a:lnTo>
                    <a:pt x="8645402" y="5153951"/>
                  </a:lnTo>
                  <a:lnTo>
                    <a:pt x="7946646" y="5526190"/>
                  </a:lnTo>
                  <a:lnTo>
                    <a:pt x="7417144" y="5808470"/>
                  </a:lnTo>
                  <a:lnTo>
                    <a:pt x="7098822" y="5977529"/>
                  </a:lnTo>
                  <a:cubicBezTo>
                    <a:pt x="7004101" y="6027160"/>
                    <a:pt x="6887643" y="5991488"/>
                    <a:pt x="6837953" y="5898428"/>
                  </a:cubicBezTo>
                  <a:lnTo>
                    <a:pt x="6808450" y="5842592"/>
                  </a:lnTo>
                  <a:lnTo>
                    <a:pt x="6695096" y="5903081"/>
                  </a:lnTo>
                  <a:lnTo>
                    <a:pt x="6724600" y="5958917"/>
                  </a:lnTo>
                  <a:cubicBezTo>
                    <a:pt x="6806897" y="6114016"/>
                    <a:pt x="7002548" y="6174505"/>
                    <a:pt x="7157827" y="6090751"/>
                  </a:cubicBezTo>
                  <a:lnTo>
                    <a:pt x="7688882" y="5808470"/>
                  </a:lnTo>
                  <a:lnTo>
                    <a:pt x="8007204" y="5639412"/>
                  </a:lnTo>
                  <a:lnTo>
                    <a:pt x="8646954" y="5298194"/>
                  </a:lnTo>
                  <a:lnTo>
                    <a:pt x="8646954" y="5443987"/>
                  </a:lnTo>
                  <a:lnTo>
                    <a:pt x="8067763" y="5752634"/>
                  </a:lnTo>
                  <a:lnTo>
                    <a:pt x="7962174" y="5808470"/>
                  </a:lnTo>
                  <a:lnTo>
                    <a:pt x="7219939" y="6203973"/>
                  </a:lnTo>
                  <a:cubicBezTo>
                    <a:pt x="7000996" y="6320299"/>
                    <a:pt x="6729257" y="6238096"/>
                    <a:pt x="6612799" y="6019405"/>
                  </a:cubicBezTo>
                  <a:lnTo>
                    <a:pt x="6583295" y="5963569"/>
                  </a:lnTo>
                  <a:lnTo>
                    <a:pt x="6469942" y="6024058"/>
                  </a:lnTo>
                  <a:lnTo>
                    <a:pt x="6499445" y="6079894"/>
                  </a:lnTo>
                  <a:cubicBezTo>
                    <a:pt x="6650066" y="6360624"/>
                    <a:pt x="6999444" y="6466092"/>
                    <a:pt x="7280499" y="6317196"/>
                  </a:cubicBezTo>
                  <a:lnTo>
                    <a:pt x="8128322" y="5865857"/>
                  </a:lnTo>
                  <a:lnTo>
                    <a:pt x="8233912" y="5810021"/>
                  </a:lnTo>
                  <a:lnTo>
                    <a:pt x="8646954" y="5589781"/>
                  </a:lnTo>
                  <a:lnTo>
                    <a:pt x="8646954" y="5735574"/>
                  </a:lnTo>
                  <a:lnTo>
                    <a:pt x="8507203" y="5810021"/>
                  </a:lnTo>
                  <a:lnTo>
                    <a:pt x="8188881" y="5979080"/>
                  </a:lnTo>
                  <a:lnTo>
                    <a:pt x="7351926" y="6425765"/>
                  </a:lnTo>
                  <a:lnTo>
                    <a:pt x="6667146" y="6425765"/>
                  </a:lnTo>
                  <a:cubicBezTo>
                    <a:pt x="6550687" y="6362175"/>
                    <a:pt x="6452861" y="6266013"/>
                    <a:pt x="6386091" y="6141934"/>
                  </a:cubicBezTo>
                  <a:lnTo>
                    <a:pt x="6356589" y="6086098"/>
                  </a:lnTo>
                  <a:lnTo>
                    <a:pt x="6243234" y="6146586"/>
                  </a:lnTo>
                  <a:lnTo>
                    <a:pt x="6272737" y="6202423"/>
                  </a:lnTo>
                  <a:cubicBezTo>
                    <a:pt x="6317768" y="6287728"/>
                    <a:pt x="6378327" y="6363725"/>
                    <a:pt x="6446650" y="6425765"/>
                  </a:cubicBezTo>
                  <a:lnTo>
                    <a:pt x="5443548" y="6425765"/>
                  </a:lnTo>
                  <a:lnTo>
                    <a:pt x="6069321" y="6092302"/>
                  </a:lnTo>
                  <a:lnTo>
                    <a:pt x="6600377" y="5810021"/>
                  </a:lnTo>
                  <a:lnTo>
                    <a:pt x="6918699" y="5640964"/>
                  </a:lnTo>
                  <a:cubicBezTo>
                    <a:pt x="7013418" y="5591332"/>
                    <a:pt x="7129878" y="5627004"/>
                    <a:pt x="7179567" y="5720063"/>
                  </a:cubicBezTo>
                  <a:lnTo>
                    <a:pt x="7209070" y="5775900"/>
                  </a:lnTo>
                  <a:lnTo>
                    <a:pt x="7322424" y="5715410"/>
                  </a:lnTo>
                  <a:lnTo>
                    <a:pt x="7292921" y="5659575"/>
                  </a:lnTo>
                  <a:cubicBezTo>
                    <a:pt x="7210623" y="5504475"/>
                    <a:pt x="7014971" y="5443987"/>
                    <a:pt x="6859692" y="5527741"/>
                  </a:cubicBezTo>
                  <a:lnTo>
                    <a:pt x="6330190" y="5810021"/>
                  </a:lnTo>
                  <a:lnTo>
                    <a:pt x="6011868" y="5979080"/>
                  </a:lnTo>
                  <a:lnTo>
                    <a:pt x="5174915" y="6425765"/>
                  </a:lnTo>
                  <a:lnTo>
                    <a:pt x="4490134" y="6425765"/>
                  </a:lnTo>
                  <a:cubicBezTo>
                    <a:pt x="4373675" y="6362175"/>
                    <a:pt x="4275850" y="6266013"/>
                    <a:pt x="4209079" y="6141934"/>
                  </a:cubicBezTo>
                  <a:lnTo>
                    <a:pt x="4179577" y="6086098"/>
                  </a:lnTo>
                  <a:lnTo>
                    <a:pt x="4066222" y="6146586"/>
                  </a:lnTo>
                  <a:lnTo>
                    <a:pt x="4095726" y="6202423"/>
                  </a:lnTo>
                  <a:cubicBezTo>
                    <a:pt x="4140756" y="6287728"/>
                    <a:pt x="4201316" y="6363725"/>
                    <a:pt x="4269638" y="6425765"/>
                  </a:cubicBezTo>
                  <a:lnTo>
                    <a:pt x="3266536" y="6425765"/>
                  </a:lnTo>
                  <a:lnTo>
                    <a:pt x="3741689" y="6172953"/>
                  </a:lnTo>
                  <a:lnTo>
                    <a:pt x="3892310" y="6092302"/>
                  </a:lnTo>
                  <a:lnTo>
                    <a:pt x="4423365" y="5810021"/>
                  </a:lnTo>
                  <a:lnTo>
                    <a:pt x="4738581" y="5640964"/>
                  </a:lnTo>
                  <a:cubicBezTo>
                    <a:pt x="4833301" y="5591332"/>
                    <a:pt x="4949760" y="5627004"/>
                    <a:pt x="4999450" y="5720063"/>
                  </a:cubicBezTo>
                  <a:lnTo>
                    <a:pt x="5028953" y="5775900"/>
                  </a:lnTo>
                  <a:lnTo>
                    <a:pt x="5142305" y="5715410"/>
                  </a:lnTo>
                  <a:lnTo>
                    <a:pt x="5112803" y="5659575"/>
                  </a:lnTo>
                  <a:cubicBezTo>
                    <a:pt x="5030506" y="5504475"/>
                    <a:pt x="4834853" y="5443987"/>
                    <a:pt x="4679575" y="5527741"/>
                  </a:cubicBezTo>
                  <a:lnTo>
                    <a:pt x="4150074" y="5810021"/>
                  </a:lnTo>
                  <a:lnTo>
                    <a:pt x="3831752" y="5979080"/>
                  </a:lnTo>
                  <a:lnTo>
                    <a:pt x="3741689" y="6027160"/>
                  </a:lnTo>
                  <a:lnTo>
                    <a:pt x="2994797" y="6425765"/>
                  </a:lnTo>
                  <a:lnTo>
                    <a:pt x="2306911" y="6425765"/>
                  </a:lnTo>
                  <a:cubicBezTo>
                    <a:pt x="2190452" y="6362175"/>
                    <a:pt x="2092626" y="6266013"/>
                    <a:pt x="2025856" y="6141934"/>
                  </a:cubicBezTo>
                  <a:lnTo>
                    <a:pt x="1996353" y="6086098"/>
                  </a:lnTo>
                  <a:lnTo>
                    <a:pt x="1882999" y="6146586"/>
                  </a:lnTo>
                  <a:lnTo>
                    <a:pt x="1912503" y="6202423"/>
                  </a:lnTo>
                  <a:cubicBezTo>
                    <a:pt x="1957535" y="6287728"/>
                    <a:pt x="2018093" y="6363725"/>
                    <a:pt x="2086415" y="6425765"/>
                  </a:cubicBezTo>
                  <a:lnTo>
                    <a:pt x="1083313" y="6425765"/>
                  </a:lnTo>
                  <a:lnTo>
                    <a:pt x="1709088" y="6092302"/>
                  </a:lnTo>
                  <a:lnTo>
                    <a:pt x="2240141" y="5810021"/>
                  </a:lnTo>
                  <a:lnTo>
                    <a:pt x="2558464" y="5640964"/>
                  </a:lnTo>
                  <a:cubicBezTo>
                    <a:pt x="2653184" y="5591332"/>
                    <a:pt x="2769643" y="5627004"/>
                    <a:pt x="2819332" y="5720063"/>
                  </a:cubicBezTo>
                  <a:lnTo>
                    <a:pt x="2848835" y="5775900"/>
                  </a:lnTo>
                  <a:lnTo>
                    <a:pt x="2962189" y="5715410"/>
                  </a:lnTo>
                  <a:lnTo>
                    <a:pt x="2932685" y="5659575"/>
                  </a:lnTo>
                  <a:cubicBezTo>
                    <a:pt x="2850388" y="5504475"/>
                    <a:pt x="2654737" y="5443987"/>
                    <a:pt x="2499458" y="5527741"/>
                  </a:cubicBezTo>
                  <a:lnTo>
                    <a:pt x="1969956" y="5810021"/>
                  </a:lnTo>
                  <a:lnTo>
                    <a:pt x="1651635" y="5979080"/>
                  </a:lnTo>
                  <a:lnTo>
                    <a:pt x="840323" y="6412080"/>
                  </a:lnTo>
                  <a:lnTo>
                    <a:pt x="778731" y="6312762"/>
                  </a:lnTo>
                  <a:lnTo>
                    <a:pt x="772883" y="6302249"/>
                  </a:lnTo>
                  <a:lnTo>
                    <a:pt x="1592629" y="5865857"/>
                  </a:lnTo>
                  <a:lnTo>
                    <a:pt x="1698217" y="5810021"/>
                  </a:lnTo>
                  <a:lnTo>
                    <a:pt x="2440453" y="5414518"/>
                  </a:lnTo>
                  <a:cubicBezTo>
                    <a:pt x="2659395" y="5298194"/>
                    <a:pt x="2931134" y="5380397"/>
                    <a:pt x="3047593" y="5599086"/>
                  </a:cubicBezTo>
                  <a:lnTo>
                    <a:pt x="3077097" y="5654922"/>
                  </a:lnTo>
                  <a:lnTo>
                    <a:pt x="3190449" y="5594433"/>
                  </a:lnTo>
                  <a:lnTo>
                    <a:pt x="3160946" y="5538598"/>
                  </a:lnTo>
                  <a:cubicBezTo>
                    <a:pt x="3062102" y="5354368"/>
                    <a:pt x="2877660" y="5245619"/>
                    <a:pt x="2683102" y="5234704"/>
                  </a:cubicBezTo>
                  <a:cubicBezTo>
                    <a:pt x="2655308" y="5233145"/>
                    <a:pt x="2627309" y="5233582"/>
                    <a:pt x="2599321" y="5236081"/>
                  </a:cubicBezTo>
                  <a:cubicBezTo>
                    <a:pt x="2524691" y="5242746"/>
                    <a:pt x="2450158" y="5264072"/>
                    <a:pt x="2379893" y="5301295"/>
                  </a:cubicBezTo>
                  <a:lnTo>
                    <a:pt x="1532069" y="5752634"/>
                  </a:lnTo>
                  <a:lnTo>
                    <a:pt x="1426480" y="5808470"/>
                  </a:lnTo>
                  <a:lnTo>
                    <a:pt x="710454" y="6190008"/>
                  </a:lnTo>
                  <a:lnTo>
                    <a:pt x="649193" y="6079869"/>
                  </a:lnTo>
                  <a:lnTo>
                    <a:pt x="648429" y="6078326"/>
                  </a:lnTo>
                  <a:lnTo>
                    <a:pt x="1153189" y="5810021"/>
                  </a:lnTo>
                  <a:lnTo>
                    <a:pt x="1471510" y="5640964"/>
                  </a:lnTo>
                  <a:lnTo>
                    <a:pt x="2319334" y="5189625"/>
                  </a:lnTo>
                  <a:cubicBezTo>
                    <a:pt x="2662500" y="5006607"/>
                    <a:pt x="3089518" y="5136890"/>
                    <a:pt x="3272747" y="5479659"/>
                  </a:cubicBezTo>
                  <a:lnTo>
                    <a:pt x="3302250" y="5535495"/>
                  </a:lnTo>
                  <a:lnTo>
                    <a:pt x="3415604" y="5475007"/>
                  </a:lnTo>
                  <a:lnTo>
                    <a:pt x="3386101" y="5419171"/>
                  </a:lnTo>
                  <a:cubicBezTo>
                    <a:pt x="3237712" y="5140865"/>
                    <a:pt x="2952079" y="4981318"/>
                    <a:pt x="2656353" y="4978836"/>
                  </a:cubicBezTo>
                  <a:cubicBezTo>
                    <a:pt x="2521931" y="4977708"/>
                    <a:pt x="2385425" y="5009030"/>
                    <a:pt x="2258775" y="5076402"/>
                  </a:cubicBezTo>
                  <a:lnTo>
                    <a:pt x="1410951" y="5527741"/>
                  </a:lnTo>
                  <a:lnTo>
                    <a:pt x="881450" y="5810021"/>
                  </a:lnTo>
                  <a:lnTo>
                    <a:pt x="591732" y="5963889"/>
                  </a:lnTo>
                  <a:lnTo>
                    <a:pt x="534146" y="5847660"/>
                  </a:lnTo>
                  <a:lnTo>
                    <a:pt x="558470" y="5834837"/>
                  </a:lnTo>
                  <a:lnTo>
                    <a:pt x="544494" y="5808470"/>
                  </a:lnTo>
                  <a:lnTo>
                    <a:pt x="528966" y="5779001"/>
                  </a:lnTo>
                  <a:cubicBezTo>
                    <a:pt x="522561" y="5767369"/>
                    <a:pt x="513099" y="5758354"/>
                    <a:pt x="502136" y="5752529"/>
                  </a:cubicBezTo>
                  <a:lnTo>
                    <a:pt x="491116" y="5750274"/>
                  </a:lnTo>
                  <a:lnTo>
                    <a:pt x="435453" y="5622994"/>
                  </a:lnTo>
                  <a:lnTo>
                    <a:pt x="455186" y="5619299"/>
                  </a:lnTo>
                  <a:cubicBezTo>
                    <a:pt x="530229" y="5612755"/>
                    <a:pt x="605054" y="5650269"/>
                    <a:pt x="642321" y="5720063"/>
                  </a:cubicBezTo>
                  <a:lnTo>
                    <a:pt x="671823" y="5775900"/>
                  </a:lnTo>
                  <a:lnTo>
                    <a:pt x="785177" y="5715410"/>
                  </a:lnTo>
                  <a:lnTo>
                    <a:pt x="755674" y="5659575"/>
                  </a:lnTo>
                  <a:cubicBezTo>
                    <a:pt x="693951" y="5543250"/>
                    <a:pt x="568466" y="5480144"/>
                    <a:pt x="444073" y="5491196"/>
                  </a:cubicBezTo>
                  <a:lnTo>
                    <a:pt x="387656" y="5501969"/>
                  </a:lnTo>
                  <a:lnTo>
                    <a:pt x="341769" y="5381662"/>
                  </a:lnTo>
                  <a:lnTo>
                    <a:pt x="345613" y="5380082"/>
                  </a:lnTo>
                  <a:cubicBezTo>
                    <a:pt x="545150" y="5320878"/>
                    <a:pt x="767126" y="5407733"/>
                    <a:pt x="869027" y="5599086"/>
                  </a:cubicBezTo>
                  <a:lnTo>
                    <a:pt x="898530" y="5654922"/>
                  </a:lnTo>
                  <a:lnTo>
                    <a:pt x="1011884" y="5594433"/>
                  </a:lnTo>
                  <a:lnTo>
                    <a:pt x="982380" y="5538598"/>
                  </a:lnTo>
                  <a:cubicBezTo>
                    <a:pt x="883536" y="5354368"/>
                    <a:pt x="699094" y="5245619"/>
                    <a:pt x="504537" y="5234704"/>
                  </a:cubicBezTo>
                  <a:cubicBezTo>
                    <a:pt x="476743" y="5233145"/>
                    <a:pt x="448743" y="5233582"/>
                    <a:pt x="420756" y="5236081"/>
                  </a:cubicBezTo>
                  <a:cubicBezTo>
                    <a:pt x="383441" y="5239414"/>
                    <a:pt x="346150" y="5246412"/>
                    <a:pt x="309404" y="5257229"/>
                  </a:cubicBezTo>
                  <a:lnTo>
                    <a:pt x="300093" y="5261025"/>
                  </a:lnTo>
                  <a:lnTo>
                    <a:pt x="260445" y="5139893"/>
                  </a:lnTo>
                  <a:lnTo>
                    <a:pt x="271195" y="5135483"/>
                  </a:lnTo>
                  <a:cubicBezTo>
                    <a:pt x="585328" y="5042498"/>
                    <a:pt x="932304" y="5179736"/>
                    <a:pt x="1092629" y="5479659"/>
                  </a:cubicBezTo>
                  <a:lnTo>
                    <a:pt x="1122132" y="5535495"/>
                  </a:lnTo>
                  <a:lnTo>
                    <a:pt x="1235486" y="5475007"/>
                  </a:lnTo>
                  <a:lnTo>
                    <a:pt x="1205982" y="5419171"/>
                  </a:lnTo>
                  <a:cubicBezTo>
                    <a:pt x="1057594" y="5140865"/>
                    <a:pt x="771960" y="4981318"/>
                    <a:pt x="476234" y="4978836"/>
                  </a:cubicBezTo>
                  <a:cubicBezTo>
                    <a:pt x="409024" y="4978272"/>
                    <a:pt x="341292" y="4985821"/>
                    <a:pt x="274532" y="5001932"/>
                  </a:cubicBezTo>
                  <a:lnTo>
                    <a:pt x="223842" y="5017587"/>
                  </a:lnTo>
                  <a:lnTo>
                    <a:pt x="184064" y="4872777"/>
                  </a:lnTo>
                  <a:lnTo>
                    <a:pt x="1469957" y="4187683"/>
                  </a:lnTo>
                  <a:cubicBezTo>
                    <a:pt x="1564678" y="4138050"/>
                    <a:pt x="1681138" y="4173723"/>
                    <a:pt x="1730827" y="4266783"/>
                  </a:cubicBezTo>
                  <a:lnTo>
                    <a:pt x="1760329" y="4322619"/>
                  </a:lnTo>
                  <a:lnTo>
                    <a:pt x="1873683" y="4262129"/>
                  </a:lnTo>
                  <a:lnTo>
                    <a:pt x="1844180" y="4206295"/>
                  </a:lnTo>
                  <a:cubicBezTo>
                    <a:pt x="1782456" y="4089970"/>
                    <a:pt x="1656972" y="4026864"/>
                    <a:pt x="1532580" y="4037914"/>
                  </a:cubicBezTo>
                  <a:cubicBezTo>
                    <a:pt x="1491114" y="4041598"/>
                    <a:pt x="1449771" y="4053521"/>
                    <a:pt x="1410951" y="4074460"/>
                  </a:cubicBezTo>
                  <a:lnTo>
                    <a:pt x="563128" y="4525799"/>
                  </a:lnTo>
                  <a:lnTo>
                    <a:pt x="152615" y="4744336"/>
                  </a:lnTo>
                  <a:lnTo>
                    <a:pt x="123384" y="4613408"/>
                  </a:lnTo>
                  <a:lnTo>
                    <a:pt x="1350393" y="3959686"/>
                  </a:lnTo>
                  <a:cubicBezTo>
                    <a:pt x="1569336" y="3843361"/>
                    <a:pt x="1841074" y="3925564"/>
                    <a:pt x="1957535" y="4144255"/>
                  </a:cubicBezTo>
                  <a:lnTo>
                    <a:pt x="1987037" y="4201641"/>
                  </a:lnTo>
                  <a:lnTo>
                    <a:pt x="2100391" y="4141152"/>
                  </a:lnTo>
                  <a:lnTo>
                    <a:pt x="2070889" y="4085317"/>
                  </a:lnTo>
                  <a:cubicBezTo>
                    <a:pt x="1972043" y="3901088"/>
                    <a:pt x="1787601" y="3792338"/>
                    <a:pt x="1593044" y="3781423"/>
                  </a:cubicBezTo>
                  <a:cubicBezTo>
                    <a:pt x="1565250" y="3779864"/>
                    <a:pt x="1537250" y="3780301"/>
                    <a:pt x="1509263" y="3782801"/>
                  </a:cubicBezTo>
                  <a:cubicBezTo>
                    <a:pt x="1434633" y="3789465"/>
                    <a:pt x="1360098" y="3810791"/>
                    <a:pt x="1289835" y="3848015"/>
                  </a:cubicBezTo>
                  <a:lnTo>
                    <a:pt x="97673" y="4483171"/>
                  </a:lnTo>
                  <a:lnTo>
                    <a:pt x="74826" y="4350916"/>
                  </a:lnTo>
                  <a:lnTo>
                    <a:pt x="381452" y="4187683"/>
                  </a:lnTo>
                  <a:lnTo>
                    <a:pt x="1229274" y="3736343"/>
                  </a:lnTo>
                  <a:cubicBezTo>
                    <a:pt x="1572441" y="3553326"/>
                    <a:pt x="1999459" y="3683609"/>
                    <a:pt x="2182688" y="4026379"/>
                  </a:cubicBezTo>
                  <a:lnTo>
                    <a:pt x="2212191" y="4082215"/>
                  </a:lnTo>
                  <a:lnTo>
                    <a:pt x="2325546" y="4021726"/>
                  </a:lnTo>
                  <a:lnTo>
                    <a:pt x="2296042" y="3965890"/>
                  </a:lnTo>
                  <a:cubicBezTo>
                    <a:pt x="2147654" y="3687584"/>
                    <a:pt x="1862019" y="3528038"/>
                    <a:pt x="1566293" y="3525555"/>
                  </a:cubicBezTo>
                  <a:cubicBezTo>
                    <a:pt x="1431873" y="3524427"/>
                    <a:pt x="1295365" y="3555749"/>
                    <a:pt x="1168715" y="3623121"/>
                  </a:cubicBezTo>
                  <a:lnTo>
                    <a:pt x="320893" y="4074460"/>
                  </a:lnTo>
                  <a:lnTo>
                    <a:pt x="54537" y="4216255"/>
                  </a:lnTo>
                  <a:lnTo>
                    <a:pt x="37334" y="4076306"/>
                  </a:lnTo>
                  <a:lnTo>
                    <a:pt x="145428" y="4018624"/>
                  </a:lnTo>
                  <a:lnTo>
                    <a:pt x="115925" y="3962788"/>
                  </a:lnTo>
                  <a:cubicBezTo>
                    <a:pt x="88945" y="3912187"/>
                    <a:pt x="57429" y="3865512"/>
                    <a:pt x="22139" y="3822993"/>
                  </a:cubicBezTo>
                  <a:lnTo>
                    <a:pt x="14244" y="3815203"/>
                  </a:lnTo>
                  <a:lnTo>
                    <a:pt x="6886" y="3715185"/>
                  </a:lnTo>
                  <a:lnTo>
                    <a:pt x="3808" y="3589334"/>
                  </a:lnTo>
                  <a:lnTo>
                    <a:pt x="81645" y="3640605"/>
                  </a:lnTo>
                  <a:cubicBezTo>
                    <a:pt x="318127" y="3765472"/>
                    <a:pt x="610488" y="3774924"/>
                    <a:pt x="862816" y="3640181"/>
                  </a:cubicBezTo>
                  <a:lnTo>
                    <a:pt x="1710640" y="3188842"/>
                  </a:lnTo>
                  <a:lnTo>
                    <a:pt x="2558464" y="2737504"/>
                  </a:lnTo>
                  <a:cubicBezTo>
                    <a:pt x="2653184" y="2687871"/>
                    <a:pt x="2769643" y="2723545"/>
                    <a:pt x="2819332" y="2816604"/>
                  </a:cubicBezTo>
                  <a:lnTo>
                    <a:pt x="2848835" y="2872440"/>
                  </a:lnTo>
                  <a:lnTo>
                    <a:pt x="2962189" y="2811951"/>
                  </a:lnTo>
                  <a:lnTo>
                    <a:pt x="2932685" y="2756115"/>
                  </a:lnTo>
                  <a:cubicBezTo>
                    <a:pt x="2870963" y="2639791"/>
                    <a:pt x="2745478" y="2576685"/>
                    <a:pt x="2621085" y="2587735"/>
                  </a:cubicBezTo>
                  <a:cubicBezTo>
                    <a:pt x="2579620" y="2591419"/>
                    <a:pt x="2538277" y="2603342"/>
                    <a:pt x="2499458" y="2624280"/>
                  </a:cubicBezTo>
                  <a:lnTo>
                    <a:pt x="1651635" y="3075621"/>
                  </a:lnTo>
                  <a:lnTo>
                    <a:pt x="803811" y="3526959"/>
                  </a:lnTo>
                  <a:cubicBezTo>
                    <a:pt x="547601" y="3664222"/>
                    <a:pt x="242477" y="3625253"/>
                    <a:pt x="28629" y="3452584"/>
                  </a:cubicBezTo>
                  <a:lnTo>
                    <a:pt x="0" y="3424358"/>
                  </a:lnTo>
                  <a:lnTo>
                    <a:pt x="4618" y="3235549"/>
                  </a:lnTo>
                  <a:lnTo>
                    <a:pt x="29029" y="3271787"/>
                  </a:lnTo>
                  <a:cubicBezTo>
                    <a:pt x="200649" y="3478006"/>
                    <a:pt x="498882" y="3542469"/>
                    <a:pt x="744805" y="3412186"/>
                  </a:cubicBezTo>
                  <a:lnTo>
                    <a:pt x="1592629" y="2960846"/>
                  </a:lnTo>
                  <a:lnTo>
                    <a:pt x="2440453" y="2509507"/>
                  </a:lnTo>
                  <a:cubicBezTo>
                    <a:pt x="2659395" y="2393183"/>
                    <a:pt x="2931134" y="2475386"/>
                    <a:pt x="3049145" y="2690974"/>
                  </a:cubicBezTo>
                  <a:lnTo>
                    <a:pt x="3078648" y="2746810"/>
                  </a:lnTo>
                  <a:lnTo>
                    <a:pt x="3192003" y="2686320"/>
                  </a:lnTo>
                  <a:lnTo>
                    <a:pt x="3162498" y="2630485"/>
                  </a:lnTo>
                  <a:cubicBezTo>
                    <a:pt x="3063654" y="2446256"/>
                    <a:pt x="2879212" y="2337506"/>
                    <a:pt x="2684655" y="2326592"/>
                  </a:cubicBezTo>
                  <a:cubicBezTo>
                    <a:pt x="2656861" y="2325032"/>
                    <a:pt x="2628862" y="2325470"/>
                    <a:pt x="2600874" y="2327969"/>
                  </a:cubicBezTo>
                  <a:cubicBezTo>
                    <a:pt x="2526244" y="2334633"/>
                    <a:pt x="2451709" y="2355960"/>
                    <a:pt x="2381445" y="2393183"/>
                  </a:cubicBezTo>
                  <a:lnTo>
                    <a:pt x="684247" y="3297412"/>
                  </a:lnTo>
                  <a:cubicBezTo>
                    <a:pt x="465302" y="3413737"/>
                    <a:pt x="193564" y="3331534"/>
                    <a:pt x="77105" y="3112843"/>
                  </a:cubicBezTo>
                  <a:lnTo>
                    <a:pt x="47602" y="3057009"/>
                  </a:lnTo>
                  <a:lnTo>
                    <a:pt x="11792" y="3076118"/>
                  </a:lnTo>
                  <a:lnTo>
                    <a:pt x="22713" y="2927652"/>
                  </a:lnTo>
                  <a:lnTo>
                    <a:pt x="379899" y="2737504"/>
                  </a:lnTo>
                  <a:cubicBezTo>
                    <a:pt x="474619" y="2687871"/>
                    <a:pt x="591078" y="2723545"/>
                    <a:pt x="640767" y="2816604"/>
                  </a:cubicBezTo>
                  <a:lnTo>
                    <a:pt x="670271" y="2872440"/>
                  </a:lnTo>
                  <a:lnTo>
                    <a:pt x="783625" y="2811951"/>
                  </a:lnTo>
                  <a:lnTo>
                    <a:pt x="754122" y="2756115"/>
                  </a:lnTo>
                  <a:cubicBezTo>
                    <a:pt x="692399" y="2639791"/>
                    <a:pt x="566913" y="2576685"/>
                    <a:pt x="442520" y="2587735"/>
                  </a:cubicBezTo>
                  <a:cubicBezTo>
                    <a:pt x="401056" y="2591419"/>
                    <a:pt x="359713" y="2603342"/>
                    <a:pt x="320893" y="2624280"/>
                  </a:cubicBezTo>
                  <a:lnTo>
                    <a:pt x="38184" y="2774781"/>
                  </a:lnTo>
                  <a:lnTo>
                    <a:pt x="57591" y="2616893"/>
                  </a:lnTo>
                  <a:lnTo>
                    <a:pt x="258781" y="2509507"/>
                  </a:lnTo>
                  <a:cubicBezTo>
                    <a:pt x="477724" y="2393183"/>
                    <a:pt x="749463" y="2475386"/>
                    <a:pt x="865922" y="2694075"/>
                  </a:cubicBezTo>
                  <a:lnTo>
                    <a:pt x="895425" y="2749911"/>
                  </a:lnTo>
                  <a:lnTo>
                    <a:pt x="1008779" y="2689423"/>
                  </a:lnTo>
                  <a:lnTo>
                    <a:pt x="979276" y="2633587"/>
                  </a:lnTo>
                  <a:cubicBezTo>
                    <a:pt x="880431" y="2449358"/>
                    <a:pt x="695989" y="2340608"/>
                    <a:pt x="501432" y="2329693"/>
                  </a:cubicBezTo>
                  <a:cubicBezTo>
                    <a:pt x="473638" y="2328134"/>
                    <a:pt x="445637" y="2328571"/>
                    <a:pt x="417651" y="2331070"/>
                  </a:cubicBezTo>
                  <a:cubicBezTo>
                    <a:pt x="343020" y="2337735"/>
                    <a:pt x="268486" y="2359061"/>
                    <a:pt x="198222" y="2396285"/>
                  </a:cubicBezTo>
                  <a:lnTo>
                    <a:pt x="83407" y="2457407"/>
                  </a:lnTo>
                  <a:lnTo>
                    <a:pt x="109184" y="2308193"/>
                  </a:lnTo>
                  <a:lnTo>
                    <a:pt x="111684" y="2296995"/>
                  </a:lnTo>
                  <a:lnTo>
                    <a:pt x="140769" y="2281511"/>
                  </a:lnTo>
                  <a:cubicBezTo>
                    <a:pt x="483936" y="2098495"/>
                    <a:pt x="910954" y="2228777"/>
                    <a:pt x="1094183" y="2571547"/>
                  </a:cubicBezTo>
                  <a:lnTo>
                    <a:pt x="1123686" y="2628934"/>
                  </a:lnTo>
                  <a:lnTo>
                    <a:pt x="1237038" y="2568446"/>
                  </a:lnTo>
                  <a:lnTo>
                    <a:pt x="1207536" y="2512610"/>
                  </a:lnTo>
                  <a:cubicBezTo>
                    <a:pt x="1059149" y="2234303"/>
                    <a:pt x="773513" y="2074757"/>
                    <a:pt x="477787" y="2072274"/>
                  </a:cubicBezTo>
                  <a:cubicBezTo>
                    <a:pt x="376972" y="2071428"/>
                    <a:pt x="274982" y="2088836"/>
                    <a:pt x="176859" y="2126015"/>
                  </a:cubicBezTo>
                  <a:lnTo>
                    <a:pt x="146816" y="2139638"/>
                  </a:lnTo>
                  <a:lnTo>
                    <a:pt x="169255" y="2039131"/>
                  </a:lnTo>
                  <a:lnTo>
                    <a:pt x="189602" y="1965061"/>
                  </a:lnTo>
                  <a:lnTo>
                    <a:pt x="622134" y="1734011"/>
                  </a:lnTo>
                  <a:lnTo>
                    <a:pt x="1469957" y="1282671"/>
                  </a:lnTo>
                  <a:cubicBezTo>
                    <a:pt x="1564678" y="1233040"/>
                    <a:pt x="1681138" y="1268713"/>
                    <a:pt x="1730827" y="1361773"/>
                  </a:cubicBezTo>
                  <a:lnTo>
                    <a:pt x="1760329" y="1417609"/>
                  </a:lnTo>
                  <a:lnTo>
                    <a:pt x="1873683" y="1357119"/>
                  </a:lnTo>
                  <a:lnTo>
                    <a:pt x="1844180" y="1301284"/>
                  </a:lnTo>
                  <a:cubicBezTo>
                    <a:pt x="1782456" y="1184960"/>
                    <a:pt x="1656972" y="1121853"/>
                    <a:pt x="1532580" y="1132904"/>
                  </a:cubicBezTo>
                  <a:cubicBezTo>
                    <a:pt x="1491114" y="1136588"/>
                    <a:pt x="1449771" y="1148511"/>
                    <a:pt x="1410951" y="1169449"/>
                  </a:cubicBezTo>
                  <a:lnTo>
                    <a:pt x="236231" y="1795313"/>
                  </a:lnTo>
                  <a:lnTo>
                    <a:pt x="241749" y="1775224"/>
                  </a:lnTo>
                  <a:lnTo>
                    <a:pt x="292192" y="1621112"/>
                  </a:lnTo>
                  <a:lnTo>
                    <a:pt x="502569" y="1509117"/>
                  </a:lnTo>
                  <a:lnTo>
                    <a:pt x="1350393" y="1057778"/>
                  </a:lnTo>
                  <a:cubicBezTo>
                    <a:pt x="1569336" y="941453"/>
                    <a:pt x="1841074" y="1023655"/>
                    <a:pt x="1957535" y="1242346"/>
                  </a:cubicBezTo>
                  <a:lnTo>
                    <a:pt x="1987037" y="1298182"/>
                  </a:lnTo>
                  <a:lnTo>
                    <a:pt x="2100391" y="1237693"/>
                  </a:lnTo>
                  <a:lnTo>
                    <a:pt x="2070889" y="1181857"/>
                  </a:lnTo>
                  <a:cubicBezTo>
                    <a:pt x="1972043" y="997628"/>
                    <a:pt x="1787601" y="888878"/>
                    <a:pt x="1593044" y="877963"/>
                  </a:cubicBezTo>
                  <a:cubicBezTo>
                    <a:pt x="1565250" y="876404"/>
                    <a:pt x="1537250" y="876841"/>
                    <a:pt x="1509263" y="879341"/>
                  </a:cubicBezTo>
                  <a:cubicBezTo>
                    <a:pt x="1434633" y="886005"/>
                    <a:pt x="1360098" y="907331"/>
                    <a:pt x="1289835" y="944555"/>
                  </a:cubicBezTo>
                  <a:lnTo>
                    <a:pt x="442010" y="1395894"/>
                  </a:lnTo>
                  <a:lnTo>
                    <a:pt x="354769" y="1442252"/>
                  </a:lnTo>
                  <a:lnTo>
                    <a:pt x="422654" y="1264270"/>
                  </a:lnTo>
                  <a:lnTo>
                    <a:pt x="424472" y="1260113"/>
                  </a:lnTo>
                  <a:lnTo>
                    <a:pt x="1229274" y="831332"/>
                  </a:lnTo>
                  <a:cubicBezTo>
                    <a:pt x="1572441" y="648315"/>
                    <a:pt x="1999459" y="778599"/>
                    <a:pt x="2182688" y="1121369"/>
                  </a:cubicBezTo>
                  <a:lnTo>
                    <a:pt x="2212191" y="1177205"/>
                  </a:lnTo>
                  <a:lnTo>
                    <a:pt x="2325546" y="1116715"/>
                  </a:lnTo>
                  <a:lnTo>
                    <a:pt x="2296042" y="1060879"/>
                  </a:lnTo>
                  <a:cubicBezTo>
                    <a:pt x="2147654" y="782573"/>
                    <a:pt x="1862019" y="623027"/>
                    <a:pt x="1566293" y="620545"/>
                  </a:cubicBezTo>
                  <a:cubicBezTo>
                    <a:pt x="1431873" y="619416"/>
                    <a:pt x="1295365" y="650739"/>
                    <a:pt x="1168715" y="718110"/>
                  </a:cubicBezTo>
                  <a:lnTo>
                    <a:pt x="507586" y="1070063"/>
                  </a:lnTo>
                  <a:lnTo>
                    <a:pt x="530388" y="1017924"/>
                  </a:lnTo>
                  <a:lnTo>
                    <a:pt x="629966" y="816938"/>
                  </a:lnTo>
                  <a:lnTo>
                    <a:pt x="631440" y="816733"/>
                  </a:lnTo>
                  <a:cubicBezTo>
                    <a:pt x="711947" y="801488"/>
                    <a:pt x="791485" y="774043"/>
                    <a:pt x="867474" y="733620"/>
                  </a:cubicBezTo>
                  <a:lnTo>
                    <a:pt x="1715298" y="282281"/>
                  </a:lnTo>
                  <a:close/>
                  <a:moveTo>
                    <a:pt x="1699772" y="0"/>
                  </a:moveTo>
                  <a:lnTo>
                    <a:pt x="1971508" y="0"/>
                  </a:lnTo>
                  <a:lnTo>
                    <a:pt x="1656292" y="169059"/>
                  </a:lnTo>
                  <a:lnTo>
                    <a:pt x="808469" y="620398"/>
                  </a:lnTo>
                  <a:lnTo>
                    <a:pt x="715788" y="658400"/>
                  </a:lnTo>
                  <a:lnTo>
                    <a:pt x="778731" y="545236"/>
                  </a:lnTo>
                  <a:lnTo>
                    <a:pt x="829923" y="462689"/>
                  </a:lnTo>
                  <a:lnTo>
                    <a:pt x="1594181" y="55836"/>
                  </a:lnTo>
                  <a:close/>
                  <a:moveTo>
                    <a:pt x="1154742" y="0"/>
                  </a:moveTo>
                  <a:lnTo>
                    <a:pt x="1426480" y="0"/>
                  </a:lnTo>
                  <a:lnTo>
                    <a:pt x="972359" y="241537"/>
                  </a:lnTo>
                  <a:lnTo>
                    <a:pt x="1068653" y="101554"/>
                  </a:lnTo>
                  <a:lnTo>
                    <a:pt x="1139825" y="79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77ABE3-815D-7D47-88B3-F26F3F5ADC89}"/>
                </a:ext>
              </a:extLst>
            </p:cNvPr>
            <p:cNvSpPr/>
            <p:nvPr userDrawn="1"/>
          </p:nvSpPr>
          <p:spPr>
            <a:xfrm>
              <a:off x="4238337" y="-9380"/>
              <a:ext cx="7953663" cy="6435146"/>
            </a:xfrm>
            <a:custGeom>
              <a:avLst/>
              <a:gdLst>
                <a:gd name="connsiteX0" fmla="*/ 1365522 w 7936335"/>
                <a:gd name="connsiteY0" fmla="*/ 0 h 6421126"/>
                <a:gd name="connsiteX1" fmla="*/ 7936335 w 7936335"/>
                <a:gd name="connsiteY1" fmla="*/ 0 h 6421126"/>
                <a:gd name="connsiteX2" fmla="*/ 7936335 w 7936335"/>
                <a:gd name="connsiteY2" fmla="*/ 6421126 h 6421126"/>
                <a:gd name="connsiteX3" fmla="*/ 1001161 w 7936335"/>
                <a:gd name="connsiteY3" fmla="*/ 6421126 h 6421126"/>
                <a:gd name="connsiteX4" fmla="*/ 908368 w 7936335"/>
                <a:gd name="connsiteY4" fmla="*/ 6295351 h 6421126"/>
                <a:gd name="connsiteX5" fmla="*/ 0 w 7936335"/>
                <a:gd name="connsiteY5" fmla="*/ 3429000 h 6421126"/>
                <a:gd name="connsiteX6" fmla="*/ 1214556 w 7936335"/>
                <a:gd name="connsiteY6" fmla="*/ 167984 h 642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335" h="6421126">
                  <a:moveTo>
                    <a:pt x="1365522" y="0"/>
                  </a:moveTo>
                  <a:lnTo>
                    <a:pt x="7936335" y="0"/>
                  </a:lnTo>
                  <a:lnTo>
                    <a:pt x="7936335" y="6421126"/>
                  </a:lnTo>
                  <a:lnTo>
                    <a:pt x="1001161" y="6421126"/>
                  </a:lnTo>
                  <a:lnTo>
                    <a:pt x="908368" y="6295351"/>
                  </a:lnTo>
                  <a:cubicBezTo>
                    <a:pt x="334872" y="5477135"/>
                    <a:pt x="0" y="4490761"/>
                    <a:pt x="0" y="3429000"/>
                  </a:cubicBezTo>
                  <a:cubicBezTo>
                    <a:pt x="0" y="2190279"/>
                    <a:pt x="455798" y="1054169"/>
                    <a:pt x="1214556" y="1679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70000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F8185CD-808A-B841-99A3-5E6FCC30215A}"/>
              </a:ext>
            </a:extLst>
          </p:cNvPr>
          <p:cNvSpPr/>
          <p:nvPr userDrawn="1"/>
        </p:nvSpPr>
        <p:spPr>
          <a:xfrm>
            <a:off x="-1" y="-9380"/>
            <a:ext cx="6131551" cy="64305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E23C8A-54DA-E04D-85E5-904267051267}"/>
              </a:ext>
            </a:extLst>
          </p:cNvPr>
          <p:cNvGrpSpPr/>
          <p:nvPr userDrawn="1"/>
        </p:nvGrpSpPr>
        <p:grpSpPr>
          <a:xfrm>
            <a:off x="3562145" y="-9381"/>
            <a:ext cx="8631338" cy="6430506"/>
            <a:chOff x="3574734" y="-9380"/>
            <a:chExt cx="8618748" cy="6421126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782322A-CC12-CD4E-86AA-73CF3751C5B1}"/>
                </a:ext>
              </a:extLst>
            </p:cNvPr>
            <p:cNvSpPr/>
            <p:nvPr userDrawn="1"/>
          </p:nvSpPr>
          <p:spPr>
            <a:xfrm>
              <a:off x="3574734" y="0"/>
              <a:ext cx="8618748" cy="6411746"/>
            </a:xfrm>
            <a:custGeom>
              <a:avLst/>
              <a:gdLst>
                <a:gd name="connsiteX0" fmla="*/ 8019274 w 8618748"/>
                <a:gd name="connsiteY0" fmla="*/ 6371517 h 6411746"/>
                <a:gd name="connsiteX1" fmla="*/ 8056450 w 8618748"/>
                <a:gd name="connsiteY1" fmla="*/ 6410197 h 6411746"/>
                <a:gd name="connsiteX2" fmla="*/ 8019274 w 8618748"/>
                <a:gd name="connsiteY2" fmla="*/ 6410197 h 6411746"/>
                <a:gd name="connsiteX3" fmla="*/ 6640638 w 8618748"/>
                <a:gd name="connsiteY3" fmla="*/ 6371517 h 6411746"/>
                <a:gd name="connsiteX4" fmla="*/ 6679364 w 8618748"/>
                <a:gd name="connsiteY4" fmla="*/ 6410197 h 6411746"/>
                <a:gd name="connsiteX5" fmla="*/ 6640638 w 8618748"/>
                <a:gd name="connsiteY5" fmla="*/ 6410197 h 6411746"/>
                <a:gd name="connsiteX6" fmla="*/ 5263552 w 8618748"/>
                <a:gd name="connsiteY6" fmla="*/ 6371517 h 6411746"/>
                <a:gd name="connsiteX7" fmla="*/ 5302277 w 8618748"/>
                <a:gd name="connsiteY7" fmla="*/ 6410197 h 6411746"/>
                <a:gd name="connsiteX8" fmla="*/ 5263552 w 8618748"/>
                <a:gd name="connsiteY8" fmla="*/ 6410197 h 6411746"/>
                <a:gd name="connsiteX9" fmla="*/ 3886465 w 8618748"/>
                <a:gd name="connsiteY9" fmla="*/ 6371517 h 6411746"/>
                <a:gd name="connsiteX10" fmla="*/ 3923641 w 8618748"/>
                <a:gd name="connsiteY10" fmla="*/ 6410197 h 6411746"/>
                <a:gd name="connsiteX11" fmla="*/ 3886465 w 8618748"/>
                <a:gd name="connsiteY11" fmla="*/ 6410197 h 6411746"/>
                <a:gd name="connsiteX12" fmla="*/ 2507830 w 8618748"/>
                <a:gd name="connsiteY12" fmla="*/ 6371517 h 6411746"/>
                <a:gd name="connsiteX13" fmla="*/ 2546555 w 8618748"/>
                <a:gd name="connsiteY13" fmla="*/ 6410197 h 6411746"/>
                <a:gd name="connsiteX14" fmla="*/ 2507830 w 8618748"/>
                <a:gd name="connsiteY14" fmla="*/ 6410197 h 6411746"/>
                <a:gd name="connsiteX15" fmla="*/ 1130743 w 8618748"/>
                <a:gd name="connsiteY15" fmla="*/ 6371517 h 6411746"/>
                <a:gd name="connsiteX16" fmla="*/ 1169470 w 8618748"/>
                <a:gd name="connsiteY16" fmla="*/ 6410197 h 6411746"/>
                <a:gd name="connsiteX17" fmla="*/ 1130743 w 8618748"/>
                <a:gd name="connsiteY17" fmla="*/ 6410197 h 6411746"/>
                <a:gd name="connsiteX18" fmla="*/ 6640638 w 8618748"/>
                <a:gd name="connsiteY18" fmla="*/ 6142526 h 6411746"/>
                <a:gd name="connsiteX19" fmla="*/ 6640638 w 8618748"/>
                <a:gd name="connsiteY19" fmla="*/ 6371517 h 6411746"/>
                <a:gd name="connsiteX20" fmla="*/ 6603461 w 8618748"/>
                <a:gd name="connsiteY20" fmla="*/ 6410197 h 6411746"/>
                <a:gd name="connsiteX21" fmla="*/ 6374205 w 8618748"/>
                <a:gd name="connsiteY21" fmla="*/ 6410197 h 6411746"/>
                <a:gd name="connsiteX22" fmla="*/ 6527559 w 8618748"/>
                <a:gd name="connsiteY22" fmla="*/ 6255473 h 6411746"/>
                <a:gd name="connsiteX23" fmla="*/ 5263552 w 8618748"/>
                <a:gd name="connsiteY23" fmla="*/ 6142526 h 6411746"/>
                <a:gd name="connsiteX24" fmla="*/ 5263552 w 8618748"/>
                <a:gd name="connsiteY24" fmla="*/ 6371517 h 6411746"/>
                <a:gd name="connsiteX25" fmla="*/ 5224826 w 8618748"/>
                <a:gd name="connsiteY25" fmla="*/ 6410197 h 6411746"/>
                <a:gd name="connsiteX26" fmla="*/ 4995570 w 8618748"/>
                <a:gd name="connsiteY26" fmla="*/ 6410197 h 6411746"/>
                <a:gd name="connsiteX27" fmla="*/ 5150473 w 8618748"/>
                <a:gd name="connsiteY27" fmla="*/ 6255473 h 6411746"/>
                <a:gd name="connsiteX28" fmla="*/ 3886465 w 8618748"/>
                <a:gd name="connsiteY28" fmla="*/ 6142526 h 6411746"/>
                <a:gd name="connsiteX29" fmla="*/ 3886465 w 8618748"/>
                <a:gd name="connsiteY29" fmla="*/ 6371517 h 6411746"/>
                <a:gd name="connsiteX30" fmla="*/ 3847739 w 8618748"/>
                <a:gd name="connsiteY30" fmla="*/ 6410197 h 6411746"/>
                <a:gd name="connsiteX31" fmla="*/ 3618483 w 8618748"/>
                <a:gd name="connsiteY31" fmla="*/ 6410197 h 6411746"/>
                <a:gd name="connsiteX32" fmla="*/ 3773386 w 8618748"/>
                <a:gd name="connsiteY32" fmla="*/ 6255473 h 6411746"/>
                <a:gd name="connsiteX33" fmla="*/ 2507830 w 8618748"/>
                <a:gd name="connsiteY33" fmla="*/ 6142526 h 6411746"/>
                <a:gd name="connsiteX34" fmla="*/ 2507830 w 8618748"/>
                <a:gd name="connsiteY34" fmla="*/ 6371517 h 6411746"/>
                <a:gd name="connsiteX35" fmla="*/ 2470653 w 8618748"/>
                <a:gd name="connsiteY35" fmla="*/ 6410197 h 6411746"/>
                <a:gd name="connsiteX36" fmla="*/ 2241397 w 8618748"/>
                <a:gd name="connsiteY36" fmla="*/ 6410197 h 6411746"/>
                <a:gd name="connsiteX37" fmla="*/ 2394751 w 8618748"/>
                <a:gd name="connsiteY37" fmla="*/ 6255473 h 6411746"/>
                <a:gd name="connsiteX38" fmla="*/ 1130743 w 8618748"/>
                <a:gd name="connsiteY38" fmla="*/ 6142526 h 6411746"/>
                <a:gd name="connsiteX39" fmla="*/ 1130743 w 8618748"/>
                <a:gd name="connsiteY39" fmla="*/ 6371517 h 6411746"/>
                <a:gd name="connsiteX40" fmla="*/ 1092017 w 8618748"/>
                <a:gd name="connsiteY40" fmla="*/ 6410197 h 6411746"/>
                <a:gd name="connsiteX41" fmla="*/ 862761 w 8618748"/>
                <a:gd name="connsiteY41" fmla="*/ 6410197 h 6411746"/>
                <a:gd name="connsiteX42" fmla="*/ 1017664 w 8618748"/>
                <a:gd name="connsiteY42" fmla="*/ 6255473 h 6411746"/>
                <a:gd name="connsiteX43" fmla="*/ 1133842 w 8618748"/>
                <a:gd name="connsiteY43" fmla="*/ 5916566 h 6411746"/>
                <a:gd name="connsiteX44" fmla="*/ 1353803 w 8618748"/>
                <a:gd name="connsiteY44" fmla="*/ 6131696 h 6411746"/>
                <a:gd name="connsiteX45" fmla="*/ 1480825 w 8618748"/>
                <a:gd name="connsiteY45" fmla="*/ 6258569 h 6411746"/>
                <a:gd name="connsiteX46" fmla="*/ 1480825 w 8618748"/>
                <a:gd name="connsiteY46" fmla="*/ 6257022 h 6411746"/>
                <a:gd name="connsiteX47" fmla="*/ 1586157 w 8618748"/>
                <a:gd name="connsiteY47" fmla="*/ 6362235 h 6411746"/>
                <a:gd name="connsiteX48" fmla="*/ 1634179 w 8618748"/>
                <a:gd name="connsiteY48" fmla="*/ 6410199 h 6411746"/>
                <a:gd name="connsiteX49" fmla="*/ 1480825 w 8618748"/>
                <a:gd name="connsiteY49" fmla="*/ 6410199 h 6411746"/>
                <a:gd name="connsiteX50" fmla="*/ 1401823 w 8618748"/>
                <a:gd name="connsiteY50" fmla="*/ 6410199 h 6411746"/>
                <a:gd name="connsiteX51" fmla="*/ 1239175 w 8618748"/>
                <a:gd name="connsiteY51" fmla="*/ 6247738 h 6411746"/>
                <a:gd name="connsiteX52" fmla="*/ 1133842 w 8618748"/>
                <a:gd name="connsiteY52" fmla="*/ 6142527 h 6411746"/>
                <a:gd name="connsiteX53" fmla="*/ 1133842 w 8618748"/>
                <a:gd name="connsiteY53" fmla="*/ 5915084 h 6411746"/>
                <a:gd name="connsiteX54" fmla="*/ 1133842 w 8618748"/>
                <a:gd name="connsiteY54" fmla="*/ 5916566 h 6411746"/>
                <a:gd name="connsiteX55" fmla="*/ 1133092 w 8618748"/>
                <a:gd name="connsiteY55" fmla="*/ 5915832 h 6411746"/>
                <a:gd name="connsiteX56" fmla="*/ 8019274 w 8618748"/>
                <a:gd name="connsiteY56" fmla="*/ 5913536 h 6411746"/>
                <a:gd name="connsiteX57" fmla="*/ 8237688 w 8618748"/>
                <a:gd name="connsiteY57" fmla="*/ 6131696 h 6411746"/>
                <a:gd name="connsiteX58" fmla="*/ 8364708 w 8618748"/>
                <a:gd name="connsiteY58" fmla="*/ 6258569 h 6411746"/>
                <a:gd name="connsiteX59" fmla="*/ 8364708 w 8618748"/>
                <a:gd name="connsiteY59" fmla="*/ 6257022 h 6411746"/>
                <a:gd name="connsiteX60" fmla="*/ 8468493 w 8618748"/>
                <a:gd name="connsiteY60" fmla="*/ 6362235 h 6411746"/>
                <a:gd name="connsiteX61" fmla="*/ 8518062 w 8618748"/>
                <a:gd name="connsiteY61" fmla="*/ 6410199 h 6411746"/>
                <a:gd name="connsiteX62" fmla="*/ 8364708 w 8618748"/>
                <a:gd name="connsiteY62" fmla="*/ 6410199 h 6411746"/>
                <a:gd name="connsiteX63" fmla="*/ 8287257 w 8618748"/>
                <a:gd name="connsiteY63" fmla="*/ 6410199 h 6411746"/>
                <a:gd name="connsiteX64" fmla="*/ 8124609 w 8618748"/>
                <a:gd name="connsiteY64" fmla="*/ 6247738 h 6411746"/>
                <a:gd name="connsiteX65" fmla="*/ 8019274 w 8618748"/>
                <a:gd name="connsiteY65" fmla="*/ 6142527 h 6411746"/>
                <a:gd name="connsiteX66" fmla="*/ 8019274 w 8618748"/>
                <a:gd name="connsiteY66" fmla="*/ 6371517 h 6411746"/>
                <a:gd name="connsiteX67" fmla="*/ 7980548 w 8618748"/>
                <a:gd name="connsiteY67" fmla="*/ 6410197 h 6411746"/>
                <a:gd name="connsiteX68" fmla="*/ 7751292 w 8618748"/>
                <a:gd name="connsiteY68" fmla="*/ 6410197 h 6411746"/>
                <a:gd name="connsiteX69" fmla="*/ 7906195 w 8618748"/>
                <a:gd name="connsiteY69" fmla="*/ 6255473 h 6411746"/>
                <a:gd name="connsiteX70" fmla="*/ 8019274 w 8618748"/>
                <a:gd name="connsiteY70" fmla="*/ 6142526 h 6411746"/>
                <a:gd name="connsiteX71" fmla="*/ 476416 w 8618748"/>
                <a:gd name="connsiteY71" fmla="*/ 5716401 h 6411746"/>
                <a:gd name="connsiteX72" fmla="*/ 673780 w 8618748"/>
                <a:gd name="connsiteY72" fmla="*/ 5913536 h 6411746"/>
                <a:gd name="connsiteX73" fmla="*/ 602281 w 8618748"/>
                <a:gd name="connsiteY73" fmla="*/ 5984952 h 6411746"/>
                <a:gd name="connsiteX74" fmla="*/ 530502 w 8618748"/>
                <a:gd name="connsiteY74" fmla="*/ 5840076 h 6411746"/>
                <a:gd name="connsiteX75" fmla="*/ 3888790 w 8618748"/>
                <a:gd name="connsiteY75" fmla="*/ 5685318 h 6411746"/>
                <a:gd name="connsiteX76" fmla="*/ 3889565 w 8618748"/>
                <a:gd name="connsiteY76" fmla="*/ 5686093 h 6411746"/>
                <a:gd name="connsiteX77" fmla="*/ 3888016 w 8618748"/>
                <a:gd name="connsiteY77" fmla="*/ 5686093 h 6411746"/>
                <a:gd name="connsiteX78" fmla="*/ 8479336 w 8618748"/>
                <a:gd name="connsiteY78" fmla="*/ 5684544 h 6411746"/>
                <a:gd name="connsiteX79" fmla="*/ 8618748 w 8618748"/>
                <a:gd name="connsiteY79" fmla="*/ 5684544 h 6411746"/>
                <a:gd name="connsiteX80" fmla="*/ 8618748 w 8618748"/>
                <a:gd name="connsiteY80" fmla="*/ 5823795 h 6411746"/>
                <a:gd name="connsiteX81" fmla="*/ 8583120 w 8618748"/>
                <a:gd name="connsiteY81" fmla="*/ 5789756 h 6411746"/>
                <a:gd name="connsiteX82" fmla="*/ 8364706 w 8618748"/>
                <a:gd name="connsiteY82" fmla="*/ 5570049 h 6411746"/>
                <a:gd name="connsiteX83" fmla="*/ 8364706 w 8618748"/>
                <a:gd name="connsiteY83" fmla="*/ 5684544 h 6411746"/>
                <a:gd name="connsiteX84" fmla="*/ 8250078 w 8618748"/>
                <a:gd name="connsiteY84" fmla="*/ 5684544 h 6411746"/>
                <a:gd name="connsiteX85" fmla="*/ 6987620 w 8618748"/>
                <a:gd name="connsiteY85" fmla="*/ 5570049 h 6411746"/>
                <a:gd name="connsiteX86" fmla="*/ 6987620 w 8618748"/>
                <a:gd name="connsiteY86" fmla="*/ 5684544 h 6411746"/>
                <a:gd name="connsiteX87" fmla="*/ 6872992 w 8618748"/>
                <a:gd name="connsiteY87" fmla="*/ 5684544 h 6411746"/>
                <a:gd name="connsiteX88" fmla="*/ 8618748 w 8618748"/>
                <a:gd name="connsiteY88" fmla="*/ 5316302 h 6411746"/>
                <a:gd name="connsiteX89" fmla="*/ 8618748 w 8618748"/>
                <a:gd name="connsiteY89" fmla="*/ 5545293 h 6411746"/>
                <a:gd name="connsiteX90" fmla="*/ 8479336 w 8618748"/>
                <a:gd name="connsiteY90" fmla="*/ 5684544 h 6411746"/>
                <a:gd name="connsiteX91" fmla="*/ 8364708 w 8618748"/>
                <a:gd name="connsiteY91" fmla="*/ 5684544 h 6411746"/>
                <a:gd name="connsiteX92" fmla="*/ 8364708 w 8618748"/>
                <a:gd name="connsiteY92" fmla="*/ 5570048 h 6411746"/>
                <a:gd name="connsiteX93" fmla="*/ 8595513 w 8618748"/>
                <a:gd name="connsiteY93" fmla="*/ 5339509 h 6411746"/>
                <a:gd name="connsiteX94" fmla="*/ 5952870 w 8618748"/>
                <a:gd name="connsiteY94" fmla="*/ 5226564 h 6411746"/>
                <a:gd name="connsiteX95" fmla="*/ 6172832 w 8618748"/>
                <a:gd name="connsiteY95" fmla="*/ 5446271 h 6411746"/>
                <a:gd name="connsiteX96" fmla="*/ 6643738 w 8618748"/>
                <a:gd name="connsiteY96" fmla="*/ 5913536 h 6411746"/>
                <a:gd name="connsiteX97" fmla="*/ 6862150 w 8618748"/>
                <a:gd name="connsiteY97" fmla="*/ 6131696 h 6411746"/>
                <a:gd name="connsiteX98" fmla="*/ 6989171 w 8618748"/>
                <a:gd name="connsiteY98" fmla="*/ 6258569 h 6411746"/>
                <a:gd name="connsiteX99" fmla="*/ 6989171 w 8618748"/>
                <a:gd name="connsiteY99" fmla="*/ 6258594 h 6411746"/>
                <a:gd name="connsiteX100" fmla="*/ 7091406 w 8618748"/>
                <a:gd name="connsiteY100" fmla="*/ 6362235 h 6411746"/>
                <a:gd name="connsiteX101" fmla="*/ 7139425 w 8618748"/>
                <a:gd name="connsiteY101" fmla="*/ 6410199 h 6411746"/>
                <a:gd name="connsiteX102" fmla="*/ 6989171 w 8618748"/>
                <a:gd name="connsiteY102" fmla="*/ 6410199 h 6411746"/>
                <a:gd name="connsiteX103" fmla="*/ 6987620 w 8618748"/>
                <a:gd name="connsiteY103" fmla="*/ 6410199 h 6411746"/>
                <a:gd name="connsiteX104" fmla="*/ 6911720 w 8618748"/>
                <a:gd name="connsiteY104" fmla="*/ 6410199 h 6411746"/>
                <a:gd name="connsiteX105" fmla="*/ 6749072 w 8618748"/>
                <a:gd name="connsiteY105" fmla="*/ 6247738 h 6411746"/>
                <a:gd name="connsiteX106" fmla="*/ 6643738 w 8618748"/>
                <a:gd name="connsiteY106" fmla="*/ 6142527 h 6411746"/>
                <a:gd name="connsiteX107" fmla="*/ 6643738 w 8618748"/>
                <a:gd name="connsiteY107" fmla="*/ 5915084 h 6411746"/>
                <a:gd name="connsiteX108" fmla="*/ 6416030 w 8618748"/>
                <a:gd name="connsiteY108" fmla="*/ 6142527 h 6411746"/>
                <a:gd name="connsiteX109" fmla="*/ 6146499 w 8618748"/>
                <a:gd name="connsiteY109" fmla="*/ 6411746 h 6411746"/>
                <a:gd name="connsiteX110" fmla="*/ 5955969 w 8618748"/>
                <a:gd name="connsiteY110" fmla="*/ 6411746 h 6411746"/>
                <a:gd name="connsiteX111" fmla="*/ 5955969 w 8618748"/>
                <a:gd name="connsiteY111" fmla="*/ 6373066 h 6411746"/>
                <a:gd name="connsiteX112" fmla="*/ 6301402 w 8618748"/>
                <a:gd name="connsiteY112" fmla="*/ 6028031 h 6411746"/>
                <a:gd name="connsiteX113" fmla="*/ 6414480 w 8618748"/>
                <a:gd name="connsiteY113" fmla="*/ 5915084 h 6411746"/>
                <a:gd name="connsiteX114" fmla="*/ 6059753 w 8618748"/>
                <a:gd name="connsiteY114" fmla="*/ 5560767 h 6411746"/>
                <a:gd name="connsiteX115" fmla="*/ 5954420 w 8618748"/>
                <a:gd name="connsiteY115" fmla="*/ 5455555 h 6411746"/>
                <a:gd name="connsiteX116" fmla="*/ 5725162 w 8618748"/>
                <a:gd name="connsiteY116" fmla="*/ 5684546 h 6411746"/>
                <a:gd name="connsiteX117" fmla="*/ 5954420 w 8618748"/>
                <a:gd name="connsiteY117" fmla="*/ 5684546 h 6411746"/>
                <a:gd name="connsiteX118" fmla="*/ 6183676 w 8618748"/>
                <a:gd name="connsiteY118" fmla="*/ 5913536 h 6411746"/>
                <a:gd name="connsiteX119" fmla="*/ 5954420 w 8618748"/>
                <a:gd name="connsiteY119" fmla="*/ 6142527 h 6411746"/>
                <a:gd name="connsiteX120" fmla="*/ 5954420 w 8618748"/>
                <a:gd name="connsiteY120" fmla="*/ 5915084 h 6411746"/>
                <a:gd name="connsiteX121" fmla="*/ 5828948 w 8618748"/>
                <a:gd name="connsiteY121" fmla="*/ 5789758 h 6411746"/>
                <a:gd name="connsiteX122" fmla="*/ 5723613 w 8618748"/>
                <a:gd name="connsiteY122" fmla="*/ 5684546 h 6411746"/>
                <a:gd name="connsiteX123" fmla="*/ 5608986 w 8618748"/>
                <a:gd name="connsiteY123" fmla="*/ 5684546 h 6411746"/>
                <a:gd name="connsiteX124" fmla="*/ 5494358 w 8618748"/>
                <a:gd name="connsiteY124" fmla="*/ 5684546 h 6411746"/>
                <a:gd name="connsiteX125" fmla="*/ 5608986 w 8618748"/>
                <a:gd name="connsiteY125" fmla="*/ 5570049 h 6411746"/>
                <a:gd name="connsiteX126" fmla="*/ 5839790 w 8618748"/>
                <a:gd name="connsiteY126" fmla="*/ 5339511 h 6411746"/>
                <a:gd name="connsiteX127" fmla="*/ 4574235 w 8618748"/>
                <a:gd name="connsiteY127" fmla="*/ 5226564 h 6411746"/>
                <a:gd name="connsiteX128" fmla="*/ 4794198 w 8618748"/>
                <a:gd name="connsiteY128" fmla="*/ 5446271 h 6411746"/>
                <a:gd name="connsiteX129" fmla="*/ 5271297 w 8618748"/>
                <a:gd name="connsiteY129" fmla="*/ 5913536 h 6411746"/>
                <a:gd name="connsiteX130" fmla="*/ 5489710 w 8618748"/>
                <a:gd name="connsiteY130" fmla="*/ 6131696 h 6411746"/>
                <a:gd name="connsiteX131" fmla="*/ 5616730 w 8618748"/>
                <a:gd name="connsiteY131" fmla="*/ 6258569 h 6411746"/>
                <a:gd name="connsiteX132" fmla="*/ 5616730 w 8618748"/>
                <a:gd name="connsiteY132" fmla="*/ 6257022 h 6411746"/>
                <a:gd name="connsiteX133" fmla="*/ 5722066 w 8618748"/>
                <a:gd name="connsiteY133" fmla="*/ 6362235 h 6411746"/>
                <a:gd name="connsiteX134" fmla="*/ 5770084 w 8618748"/>
                <a:gd name="connsiteY134" fmla="*/ 6410199 h 6411746"/>
                <a:gd name="connsiteX135" fmla="*/ 5616730 w 8618748"/>
                <a:gd name="connsiteY135" fmla="*/ 6410199 h 6411746"/>
                <a:gd name="connsiteX136" fmla="*/ 5537730 w 8618748"/>
                <a:gd name="connsiteY136" fmla="*/ 6410199 h 6411746"/>
                <a:gd name="connsiteX137" fmla="*/ 5375082 w 8618748"/>
                <a:gd name="connsiteY137" fmla="*/ 6247738 h 6411746"/>
                <a:gd name="connsiteX138" fmla="*/ 5269750 w 8618748"/>
                <a:gd name="connsiteY138" fmla="*/ 6142527 h 6411746"/>
                <a:gd name="connsiteX139" fmla="*/ 5269750 w 8618748"/>
                <a:gd name="connsiteY139" fmla="*/ 5915084 h 6411746"/>
                <a:gd name="connsiteX140" fmla="*/ 5042040 w 8618748"/>
                <a:gd name="connsiteY140" fmla="*/ 6142527 h 6411746"/>
                <a:gd name="connsiteX141" fmla="*/ 4772511 w 8618748"/>
                <a:gd name="connsiteY141" fmla="*/ 6411746 h 6411746"/>
                <a:gd name="connsiteX142" fmla="*/ 4581980 w 8618748"/>
                <a:gd name="connsiteY142" fmla="*/ 6411746 h 6411746"/>
                <a:gd name="connsiteX143" fmla="*/ 4581980 w 8618748"/>
                <a:gd name="connsiteY143" fmla="*/ 6373066 h 6411746"/>
                <a:gd name="connsiteX144" fmla="*/ 4927412 w 8618748"/>
                <a:gd name="connsiteY144" fmla="*/ 6028031 h 6411746"/>
                <a:gd name="connsiteX145" fmla="*/ 5040492 w 8618748"/>
                <a:gd name="connsiteY145" fmla="*/ 5915084 h 6411746"/>
                <a:gd name="connsiteX146" fmla="*/ 4685765 w 8618748"/>
                <a:gd name="connsiteY146" fmla="*/ 5560767 h 6411746"/>
                <a:gd name="connsiteX147" fmla="*/ 4580431 w 8618748"/>
                <a:gd name="connsiteY147" fmla="*/ 5455555 h 6411746"/>
                <a:gd name="connsiteX148" fmla="*/ 4351175 w 8618748"/>
                <a:gd name="connsiteY148" fmla="*/ 5684546 h 6411746"/>
                <a:gd name="connsiteX149" fmla="*/ 4580431 w 8618748"/>
                <a:gd name="connsiteY149" fmla="*/ 5684546 h 6411746"/>
                <a:gd name="connsiteX150" fmla="*/ 4809687 w 8618748"/>
                <a:gd name="connsiteY150" fmla="*/ 5913536 h 6411746"/>
                <a:gd name="connsiteX151" fmla="*/ 4580431 w 8618748"/>
                <a:gd name="connsiteY151" fmla="*/ 6142527 h 6411746"/>
                <a:gd name="connsiteX152" fmla="*/ 4580431 w 8618748"/>
                <a:gd name="connsiteY152" fmla="*/ 6374613 h 6411746"/>
                <a:gd name="connsiteX153" fmla="*/ 4456509 w 8618748"/>
                <a:gd name="connsiteY153" fmla="*/ 6250834 h 6411746"/>
                <a:gd name="connsiteX154" fmla="*/ 4236547 w 8618748"/>
                <a:gd name="connsiteY154" fmla="*/ 6031126 h 6411746"/>
                <a:gd name="connsiteX155" fmla="*/ 4236547 w 8618748"/>
                <a:gd name="connsiteY155" fmla="*/ 6032673 h 6411746"/>
                <a:gd name="connsiteX156" fmla="*/ 4224155 w 8618748"/>
                <a:gd name="connsiteY156" fmla="*/ 6020296 h 6411746"/>
                <a:gd name="connsiteX157" fmla="*/ 4120370 w 8618748"/>
                <a:gd name="connsiteY157" fmla="*/ 5916631 h 6411746"/>
                <a:gd name="connsiteX158" fmla="*/ 3994898 w 8618748"/>
                <a:gd name="connsiteY158" fmla="*/ 5791304 h 6411746"/>
                <a:gd name="connsiteX159" fmla="*/ 3889565 w 8618748"/>
                <a:gd name="connsiteY159" fmla="*/ 5686093 h 6411746"/>
                <a:gd name="connsiteX160" fmla="*/ 4118821 w 8618748"/>
                <a:gd name="connsiteY160" fmla="*/ 5686093 h 6411746"/>
                <a:gd name="connsiteX161" fmla="*/ 4234998 w 8618748"/>
                <a:gd name="connsiteY161" fmla="*/ 5802135 h 6411746"/>
                <a:gd name="connsiteX162" fmla="*/ 4234998 w 8618748"/>
                <a:gd name="connsiteY162" fmla="*/ 5800587 h 6411746"/>
                <a:gd name="connsiteX163" fmla="*/ 4349626 w 8618748"/>
                <a:gd name="connsiteY163" fmla="*/ 5915084 h 6411746"/>
                <a:gd name="connsiteX164" fmla="*/ 4568040 w 8618748"/>
                <a:gd name="connsiteY164" fmla="*/ 6133244 h 6411746"/>
                <a:gd name="connsiteX165" fmla="*/ 4577333 w 8618748"/>
                <a:gd name="connsiteY165" fmla="*/ 6142527 h 6411746"/>
                <a:gd name="connsiteX166" fmla="*/ 4577333 w 8618748"/>
                <a:gd name="connsiteY166" fmla="*/ 5915084 h 6411746"/>
                <a:gd name="connsiteX167" fmla="*/ 4451861 w 8618748"/>
                <a:gd name="connsiteY167" fmla="*/ 5789758 h 6411746"/>
                <a:gd name="connsiteX168" fmla="*/ 4346528 w 8618748"/>
                <a:gd name="connsiteY168" fmla="*/ 5684546 h 6411746"/>
                <a:gd name="connsiteX169" fmla="*/ 4231900 w 8618748"/>
                <a:gd name="connsiteY169" fmla="*/ 5684546 h 6411746"/>
                <a:gd name="connsiteX170" fmla="*/ 4117272 w 8618748"/>
                <a:gd name="connsiteY170" fmla="*/ 5684546 h 6411746"/>
                <a:gd name="connsiteX171" fmla="*/ 4231900 w 8618748"/>
                <a:gd name="connsiteY171" fmla="*/ 5570049 h 6411746"/>
                <a:gd name="connsiteX172" fmla="*/ 4461156 w 8618748"/>
                <a:gd name="connsiteY172" fmla="*/ 5339511 h 6411746"/>
                <a:gd name="connsiteX173" fmla="*/ 441426 w 8618748"/>
                <a:gd name="connsiteY173" fmla="*/ 5226564 h 6411746"/>
                <a:gd name="connsiteX174" fmla="*/ 661388 w 8618748"/>
                <a:gd name="connsiteY174" fmla="*/ 5446271 h 6411746"/>
                <a:gd name="connsiteX175" fmla="*/ 1130745 w 8618748"/>
                <a:gd name="connsiteY175" fmla="*/ 5913536 h 6411746"/>
                <a:gd name="connsiteX176" fmla="*/ 1133092 w 8618748"/>
                <a:gd name="connsiteY176" fmla="*/ 5915832 h 6411746"/>
                <a:gd name="connsiteX177" fmla="*/ 906135 w 8618748"/>
                <a:gd name="connsiteY177" fmla="*/ 6142527 h 6411746"/>
                <a:gd name="connsiteX178" fmla="*/ 763437 w 8618748"/>
                <a:gd name="connsiteY178" fmla="*/ 6285061 h 6411746"/>
                <a:gd name="connsiteX179" fmla="*/ 681558 w 8618748"/>
                <a:gd name="connsiteY179" fmla="*/ 6137853 h 6411746"/>
                <a:gd name="connsiteX180" fmla="*/ 791508 w 8618748"/>
                <a:gd name="connsiteY180" fmla="*/ 6028031 h 6411746"/>
                <a:gd name="connsiteX181" fmla="*/ 904586 w 8618748"/>
                <a:gd name="connsiteY181" fmla="*/ 5915084 h 6411746"/>
                <a:gd name="connsiteX182" fmla="*/ 549858 w 8618748"/>
                <a:gd name="connsiteY182" fmla="*/ 5560767 h 6411746"/>
                <a:gd name="connsiteX183" fmla="*/ 444523 w 8618748"/>
                <a:gd name="connsiteY183" fmla="*/ 5455555 h 6411746"/>
                <a:gd name="connsiteX184" fmla="*/ 390607 w 8618748"/>
                <a:gd name="connsiteY184" fmla="*/ 5509409 h 6411746"/>
                <a:gd name="connsiteX185" fmla="*/ 326510 w 8618748"/>
                <a:gd name="connsiteY185" fmla="*/ 5341358 h 6411746"/>
                <a:gd name="connsiteX186" fmla="*/ 328346 w 8618748"/>
                <a:gd name="connsiteY186" fmla="*/ 5339511 h 6411746"/>
                <a:gd name="connsiteX187" fmla="*/ 218884 w 8618748"/>
                <a:gd name="connsiteY187" fmla="*/ 4999120 h 6411746"/>
                <a:gd name="connsiteX188" fmla="*/ 446073 w 8618748"/>
                <a:gd name="connsiteY188" fmla="*/ 4999120 h 6411746"/>
                <a:gd name="connsiteX189" fmla="*/ 271542 w 8618748"/>
                <a:gd name="connsiteY189" fmla="*/ 5173449 h 6411746"/>
                <a:gd name="connsiteX190" fmla="*/ 241863 w 8618748"/>
                <a:gd name="connsiteY190" fmla="*/ 5082776 h 6411746"/>
                <a:gd name="connsiteX191" fmla="*/ 4344979 w 8618748"/>
                <a:gd name="connsiteY191" fmla="*/ 4997573 h 6411746"/>
                <a:gd name="connsiteX192" fmla="*/ 4346528 w 8618748"/>
                <a:gd name="connsiteY192" fmla="*/ 4997573 h 6411746"/>
                <a:gd name="connsiteX193" fmla="*/ 4345753 w 8618748"/>
                <a:gd name="connsiteY193" fmla="*/ 4998346 h 6411746"/>
                <a:gd name="connsiteX194" fmla="*/ 4575784 w 8618748"/>
                <a:gd name="connsiteY194" fmla="*/ 4307505 h 6411746"/>
                <a:gd name="connsiteX195" fmla="*/ 4575784 w 8618748"/>
                <a:gd name="connsiteY195" fmla="*/ 4310600 h 6411746"/>
                <a:gd name="connsiteX196" fmla="*/ 4574235 w 8618748"/>
                <a:gd name="connsiteY196" fmla="*/ 4309053 h 6411746"/>
                <a:gd name="connsiteX197" fmla="*/ 446073 w 8618748"/>
                <a:gd name="connsiteY197" fmla="*/ 4305958 h 6411746"/>
                <a:gd name="connsiteX198" fmla="*/ 446073 w 8618748"/>
                <a:gd name="connsiteY198" fmla="*/ 4312147 h 6411746"/>
                <a:gd name="connsiteX199" fmla="*/ 442975 w 8618748"/>
                <a:gd name="connsiteY199" fmla="*/ 4309053 h 6411746"/>
                <a:gd name="connsiteX200" fmla="*/ 444523 w 8618748"/>
                <a:gd name="connsiteY200" fmla="*/ 4307505 h 6411746"/>
                <a:gd name="connsiteX201" fmla="*/ 1826258 w 8618748"/>
                <a:gd name="connsiteY201" fmla="*/ 4304411 h 6411746"/>
                <a:gd name="connsiteX202" fmla="*/ 1826258 w 8618748"/>
                <a:gd name="connsiteY202" fmla="*/ 4312147 h 6411746"/>
                <a:gd name="connsiteX203" fmla="*/ 1822385 w 8618748"/>
                <a:gd name="connsiteY203" fmla="*/ 4308280 h 6411746"/>
                <a:gd name="connsiteX204" fmla="*/ 1823160 w 8618748"/>
                <a:gd name="connsiteY204" fmla="*/ 4307505 h 6411746"/>
                <a:gd name="connsiteX205" fmla="*/ 3203344 w 8618748"/>
                <a:gd name="connsiteY205" fmla="*/ 4302863 h 6411746"/>
                <a:gd name="connsiteX206" fmla="*/ 3203344 w 8618748"/>
                <a:gd name="connsiteY206" fmla="*/ 4312147 h 6411746"/>
                <a:gd name="connsiteX207" fmla="*/ 3198651 w 8618748"/>
                <a:gd name="connsiteY207" fmla="*/ 4307549 h 6411746"/>
                <a:gd name="connsiteX208" fmla="*/ 3198697 w 8618748"/>
                <a:gd name="connsiteY208" fmla="*/ 4307505 h 6411746"/>
                <a:gd name="connsiteX209" fmla="*/ 2510928 w 8618748"/>
                <a:gd name="connsiteY209" fmla="*/ 4083156 h 6411746"/>
                <a:gd name="connsiteX210" fmla="*/ 2854812 w 8618748"/>
                <a:gd name="connsiteY210" fmla="*/ 4426642 h 6411746"/>
                <a:gd name="connsiteX211" fmla="*/ 2854812 w 8618748"/>
                <a:gd name="connsiteY211" fmla="*/ 4425095 h 6411746"/>
                <a:gd name="connsiteX212" fmla="*/ 3187854 w 8618748"/>
                <a:gd name="connsiteY212" fmla="*/ 4759298 h 6411746"/>
                <a:gd name="connsiteX213" fmla="*/ 3646367 w 8618748"/>
                <a:gd name="connsiteY213" fmla="*/ 5217280 h 6411746"/>
                <a:gd name="connsiteX214" fmla="*/ 3886467 w 8618748"/>
                <a:gd name="connsiteY214" fmla="*/ 5457102 h 6411746"/>
                <a:gd name="connsiteX215" fmla="*/ 4231900 w 8618748"/>
                <a:gd name="connsiteY215" fmla="*/ 5112067 h 6411746"/>
                <a:gd name="connsiteX216" fmla="*/ 4233449 w 8618748"/>
                <a:gd name="connsiteY216" fmla="*/ 5110520 h 6411746"/>
                <a:gd name="connsiteX217" fmla="*/ 4345753 w 8618748"/>
                <a:gd name="connsiteY217" fmla="*/ 4998346 h 6411746"/>
                <a:gd name="connsiteX218" fmla="*/ 4346528 w 8618748"/>
                <a:gd name="connsiteY218" fmla="*/ 4999120 h 6411746"/>
                <a:gd name="connsiteX219" fmla="*/ 4575782 w 8618748"/>
                <a:gd name="connsiteY219" fmla="*/ 4999120 h 6411746"/>
                <a:gd name="connsiteX220" fmla="*/ 4348077 w 8618748"/>
                <a:gd name="connsiteY220" fmla="*/ 5226564 h 6411746"/>
                <a:gd name="connsiteX221" fmla="*/ 4231900 w 8618748"/>
                <a:gd name="connsiteY221" fmla="*/ 5342606 h 6411746"/>
                <a:gd name="connsiteX222" fmla="*/ 3889565 w 8618748"/>
                <a:gd name="connsiteY222" fmla="*/ 5684546 h 6411746"/>
                <a:gd name="connsiteX223" fmla="*/ 3888790 w 8618748"/>
                <a:gd name="connsiteY223" fmla="*/ 5685318 h 6411746"/>
                <a:gd name="connsiteX224" fmla="*/ 3536385 w 8618748"/>
                <a:gd name="connsiteY224" fmla="*/ 5333323 h 6411746"/>
                <a:gd name="connsiteX225" fmla="*/ 3201795 w 8618748"/>
                <a:gd name="connsiteY225" fmla="*/ 4999120 h 6411746"/>
                <a:gd name="connsiteX226" fmla="*/ 3077873 w 8618748"/>
                <a:gd name="connsiteY226" fmla="*/ 4875342 h 6411746"/>
                <a:gd name="connsiteX227" fmla="*/ 2857910 w 8618748"/>
                <a:gd name="connsiteY227" fmla="*/ 4655633 h 6411746"/>
                <a:gd name="connsiteX228" fmla="*/ 2857910 w 8618748"/>
                <a:gd name="connsiteY228" fmla="*/ 4657180 h 6411746"/>
                <a:gd name="connsiteX229" fmla="*/ 2845519 w 8618748"/>
                <a:gd name="connsiteY229" fmla="*/ 4644803 h 6411746"/>
                <a:gd name="connsiteX230" fmla="*/ 2510928 w 8618748"/>
                <a:gd name="connsiteY230" fmla="*/ 4310600 h 6411746"/>
                <a:gd name="connsiteX231" fmla="*/ 5265101 w 8618748"/>
                <a:gd name="connsiteY231" fmla="*/ 4081609 h 6411746"/>
                <a:gd name="connsiteX232" fmla="*/ 5265101 w 8618748"/>
                <a:gd name="connsiteY232" fmla="*/ 4083156 h 6411746"/>
                <a:gd name="connsiteX233" fmla="*/ 5264326 w 8618748"/>
                <a:gd name="connsiteY233" fmla="*/ 4082382 h 6411746"/>
                <a:gd name="connsiteX234" fmla="*/ 2510928 w 8618748"/>
                <a:gd name="connsiteY234" fmla="*/ 4081609 h 6411746"/>
                <a:gd name="connsiteX235" fmla="*/ 2510928 w 8618748"/>
                <a:gd name="connsiteY235" fmla="*/ 4083156 h 6411746"/>
                <a:gd name="connsiteX236" fmla="*/ 2510154 w 8618748"/>
                <a:gd name="connsiteY236" fmla="*/ 4082382 h 6411746"/>
                <a:gd name="connsiteX237" fmla="*/ 1132293 w 8618748"/>
                <a:gd name="connsiteY237" fmla="*/ 4081609 h 6411746"/>
                <a:gd name="connsiteX238" fmla="*/ 1132293 w 8618748"/>
                <a:gd name="connsiteY238" fmla="*/ 4083156 h 6411746"/>
                <a:gd name="connsiteX239" fmla="*/ 1131520 w 8618748"/>
                <a:gd name="connsiteY239" fmla="*/ 4082382 h 6411746"/>
                <a:gd name="connsiteX240" fmla="*/ 1130745 w 8618748"/>
                <a:gd name="connsiteY240" fmla="*/ 3852618 h 6411746"/>
                <a:gd name="connsiteX241" fmla="*/ 1130745 w 8618748"/>
                <a:gd name="connsiteY241" fmla="*/ 4081609 h 6411746"/>
                <a:gd name="connsiteX242" fmla="*/ 1131520 w 8618748"/>
                <a:gd name="connsiteY242" fmla="*/ 4082382 h 6411746"/>
                <a:gd name="connsiteX243" fmla="*/ 903037 w 8618748"/>
                <a:gd name="connsiteY243" fmla="*/ 4310600 h 6411746"/>
                <a:gd name="connsiteX244" fmla="*/ 1352254 w 8618748"/>
                <a:gd name="connsiteY244" fmla="*/ 4759298 h 6411746"/>
                <a:gd name="connsiteX245" fmla="*/ 1479276 w 8618748"/>
                <a:gd name="connsiteY245" fmla="*/ 4886171 h 6411746"/>
                <a:gd name="connsiteX246" fmla="*/ 1479276 w 8618748"/>
                <a:gd name="connsiteY246" fmla="*/ 4884624 h 6411746"/>
                <a:gd name="connsiteX247" fmla="*/ 1584609 w 8618748"/>
                <a:gd name="connsiteY247" fmla="*/ 4989836 h 6411746"/>
                <a:gd name="connsiteX248" fmla="*/ 1593904 w 8618748"/>
                <a:gd name="connsiteY248" fmla="*/ 4999120 h 6411746"/>
                <a:gd name="connsiteX249" fmla="*/ 1823160 w 8618748"/>
                <a:gd name="connsiteY249" fmla="*/ 4999120 h 6411746"/>
                <a:gd name="connsiteX250" fmla="*/ 1595453 w 8618748"/>
                <a:gd name="connsiteY250" fmla="*/ 5226564 h 6411746"/>
                <a:gd name="connsiteX251" fmla="*/ 1479276 w 8618748"/>
                <a:gd name="connsiteY251" fmla="*/ 5342606 h 6411746"/>
                <a:gd name="connsiteX252" fmla="*/ 1136940 w 8618748"/>
                <a:gd name="connsiteY252" fmla="*/ 5684546 h 6411746"/>
                <a:gd name="connsiteX253" fmla="*/ 1135392 w 8618748"/>
                <a:gd name="connsiteY253" fmla="*/ 5686093 h 6411746"/>
                <a:gd name="connsiteX254" fmla="*/ 1363098 w 8618748"/>
                <a:gd name="connsiteY254" fmla="*/ 5686093 h 6411746"/>
                <a:gd name="connsiteX255" fmla="*/ 1479276 w 8618748"/>
                <a:gd name="connsiteY255" fmla="*/ 5802135 h 6411746"/>
                <a:gd name="connsiteX256" fmla="*/ 1479276 w 8618748"/>
                <a:gd name="connsiteY256" fmla="*/ 5800587 h 6411746"/>
                <a:gd name="connsiteX257" fmla="*/ 1593904 w 8618748"/>
                <a:gd name="connsiteY257" fmla="*/ 5915084 h 6411746"/>
                <a:gd name="connsiteX258" fmla="*/ 1812316 w 8618748"/>
                <a:gd name="connsiteY258" fmla="*/ 6133244 h 6411746"/>
                <a:gd name="connsiteX259" fmla="*/ 1821611 w 8618748"/>
                <a:gd name="connsiteY259" fmla="*/ 6142527 h 6411746"/>
                <a:gd name="connsiteX260" fmla="*/ 1821611 w 8618748"/>
                <a:gd name="connsiteY260" fmla="*/ 5915084 h 6411746"/>
                <a:gd name="connsiteX261" fmla="*/ 1696139 w 8618748"/>
                <a:gd name="connsiteY261" fmla="*/ 5789758 h 6411746"/>
                <a:gd name="connsiteX262" fmla="*/ 1590806 w 8618748"/>
                <a:gd name="connsiteY262" fmla="*/ 5684546 h 6411746"/>
                <a:gd name="connsiteX263" fmla="*/ 1476178 w 8618748"/>
                <a:gd name="connsiteY263" fmla="*/ 5684546 h 6411746"/>
                <a:gd name="connsiteX264" fmla="*/ 1361550 w 8618748"/>
                <a:gd name="connsiteY264" fmla="*/ 5684546 h 6411746"/>
                <a:gd name="connsiteX265" fmla="*/ 1476178 w 8618748"/>
                <a:gd name="connsiteY265" fmla="*/ 5570049 h 6411746"/>
                <a:gd name="connsiteX266" fmla="*/ 1706983 w 8618748"/>
                <a:gd name="connsiteY266" fmla="*/ 5339511 h 6411746"/>
                <a:gd name="connsiteX267" fmla="*/ 1820062 w 8618748"/>
                <a:gd name="connsiteY267" fmla="*/ 5226564 h 6411746"/>
                <a:gd name="connsiteX268" fmla="*/ 2040025 w 8618748"/>
                <a:gd name="connsiteY268" fmla="*/ 5446271 h 6411746"/>
                <a:gd name="connsiteX269" fmla="*/ 2515576 w 8618748"/>
                <a:gd name="connsiteY269" fmla="*/ 5913536 h 6411746"/>
                <a:gd name="connsiteX270" fmla="*/ 2733989 w 8618748"/>
                <a:gd name="connsiteY270" fmla="*/ 6131696 h 6411746"/>
                <a:gd name="connsiteX271" fmla="*/ 2861010 w 8618748"/>
                <a:gd name="connsiteY271" fmla="*/ 6258569 h 6411746"/>
                <a:gd name="connsiteX272" fmla="*/ 2861010 w 8618748"/>
                <a:gd name="connsiteY272" fmla="*/ 6257022 h 6411746"/>
                <a:gd name="connsiteX273" fmla="*/ 2966343 w 8618748"/>
                <a:gd name="connsiteY273" fmla="*/ 6362235 h 6411746"/>
                <a:gd name="connsiteX274" fmla="*/ 3014362 w 8618748"/>
                <a:gd name="connsiteY274" fmla="*/ 6410199 h 6411746"/>
                <a:gd name="connsiteX275" fmla="*/ 2861010 w 8618748"/>
                <a:gd name="connsiteY275" fmla="*/ 6410199 h 6411746"/>
                <a:gd name="connsiteX276" fmla="*/ 2782008 w 8618748"/>
                <a:gd name="connsiteY276" fmla="*/ 6410199 h 6411746"/>
                <a:gd name="connsiteX277" fmla="*/ 2619361 w 8618748"/>
                <a:gd name="connsiteY277" fmla="*/ 6247738 h 6411746"/>
                <a:gd name="connsiteX278" fmla="*/ 2514026 w 8618748"/>
                <a:gd name="connsiteY278" fmla="*/ 6142527 h 6411746"/>
                <a:gd name="connsiteX279" fmla="*/ 2514026 w 8618748"/>
                <a:gd name="connsiteY279" fmla="*/ 5915084 h 6411746"/>
                <a:gd name="connsiteX280" fmla="*/ 2286319 w 8618748"/>
                <a:gd name="connsiteY280" fmla="*/ 6142527 h 6411746"/>
                <a:gd name="connsiteX281" fmla="*/ 2016789 w 8618748"/>
                <a:gd name="connsiteY281" fmla="*/ 6411746 h 6411746"/>
                <a:gd name="connsiteX282" fmla="*/ 1826258 w 8618748"/>
                <a:gd name="connsiteY282" fmla="*/ 6411746 h 6411746"/>
                <a:gd name="connsiteX283" fmla="*/ 1826258 w 8618748"/>
                <a:gd name="connsiteY283" fmla="*/ 6373066 h 6411746"/>
                <a:gd name="connsiteX284" fmla="*/ 2171691 w 8618748"/>
                <a:gd name="connsiteY284" fmla="*/ 6028031 h 6411746"/>
                <a:gd name="connsiteX285" fmla="*/ 2284770 w 8618748"/>
                <a:gd name="connsiteY285" fmla="*/ 5915084 h 6411746"/>
                <a:gd name="connsiteX286" fmla="*/ 1930043 w 8618748"/>
                <a:gd name="connsiteY286" fmla="*/ 5560767 h 6411746"/>
                <a:gd name="connsiteX287" fmla="*/ 1824709 w 8618748"/>
                <a:gd name="connsiteY287" fmla="*/ 5455555 h 6411746"/>
                <a:gd name="connsiteX288" fmla="*/ 1595453 w 8618748"/>
                <a:gd name="connsiteY288" fmla="*/ 5684546 h 6411746"/>
                <a:gd name="connsiteX289" fmla="*/ 1824709 w 8618748"/>
                <a:gd name="connsiteY289" fmla="*/ 5684546 h 6411746"/>
                <a:gd name="connsiteX290" fmla="*/ 2053965 w 8618748"/>
                <a:gd name="connsiteY290" fmla="*/ 5913536 h 6411746"/>
                <a:gd name="connsiteX291" fmla="*/ 1824709 w 8618748"/>
                <a:gd name="connsiteY291" fmla="*/ 6142527 h 6411746"/>
                <a:gd name="connsiteX292" fmla="*/ 1824709 w 8618748"/>
                <a:gd name="connsiteY292" fmla="*/ 6374613 h 6411746"/>
                <a:gd name="connsiteX293" fmla="*/ 1700786 w 8618748"/>
                <a:gd name="connsiteY293" fmla="*/ 6250834 h 6411746"/>
                <a:gd name="connsiteX294" fmla="*/ 1480825 w 8618748"/>
                <a:gd name="connsiteY294" fmla="*/ 6031126 h 6411746"/>
                <a:gd name="connsiteX295" fmla="*/ 1480825 w 8618748"/>
                <a:gd name="connsiteY295" fmla="*/ 6032673 h 6411746"/>
                <a:gd name="connsiteX296" fmla="*/ 1468432 w 8618748"/>
                <a:gd name="connsiteY296" fmla="*/ 6020296 h 6411746"/>
                <a:gd name="connsiteX297" fmla="*/ 1364647 w 8618748"/>
                <a:gd name="connsiteY297" fmla="*/ 5916631 h 6411746"/>
                <a:gd name="connsiteX298" fmla="*/ 1239175 w 8618748"/>
                <a:gd name="connsiteY298" fmla="*/ 5791304 h 6411746"/>
                <a:gd name="connsiteX299" fmla="*/ 780663 w 8618748"/>
                <a:gd name="connsiteY299" fmla="*/ 5333323 h 6411746"/>
                <a:gd name="connsiteX300" fmla="*/ 322151 w 8618748"/>
                <a:gd name="connsiteY300" fmla="*/ 4875342 h 6411746"/>
                <a:gd name="connsiteX301" fmla="*/ 141747 w 8618748"/>
                <a:gd name="connsiteY301" fmla="*/ 4695145 h 6411746"/>
                <a:gd name="connsiteX302" fmla="*/ 109298 w 8618748"/>
                <a:gd name="connsiteY302" fmla="*/ 4549806 h 6411746"/>
                <a:gd name="connsiteX303" fmla="*/ 85713 w 8618748"/>
                <a:gd name="connsiteY303" fmla="*/ 4413280 h 6411746"/>
                <a:gd name="connsiteX304" fmla="*/ 99090 w 8618748"/>
                <a:gd name="connsiteY304" fmla="*/ 4426642 h 6411746"/>
                <a:gd name="connsiteX305" fmla="*/ 99090 w 8618748"/>
                <a:gd name="connsiteY305" fmla="*/ 4425095 h 6411746"/>
                <a:gd name="connsiteX306" fmla="*/ 432132 w 8618748"/>
                <a:gd name="connsiteY306" fmla="*/ 4759298 h 6411746"/>
                <a:gd name="connsiteX307" fmla="*/ 890645 w 8618748"/>
                <a:gd name="connsiteY307" fmla="*/ 5217280 h 6411746"/>
                <a:gd name="connsiteX308" fmla="*/ 1130745 w 8618748"/>
                <a:gd name="connsiteY308" fmla="*/ 5457102 h 6411746"/>
                <a:gd name="connsiteX309" fmla="*/ 1476178 w 8618748"/>
                <a:gd name="connsiteY309" fmla="*/ 5112067 h 6411746"/>
                <a:gd name="connsiteX310" fmla="*/ 1477727 w 8618748"/>
                <a:gd name="connsiteY310" fmla="*/ 5110520 h 6411746"/>
                <a:gd name="connsiteX311" fmla="*/ 1590806 w 8618748"/>
                <a:gd name="connsiteY311" fmla="*/ 4997573 h 6411746"/>
                <a:gd name="connsiteX312" fmla="*/ 1570668 w 8618748"/>
                <a:gd name="connsiteY312" fmla="*/ 4997573 h 6411746"/>
                <a:gd name="connsiteX313" fmla="*/ 1476178 w 8618748"/>
                <a:gd name="connsiteY313" fmla="*/ 4997573 h 6411746"/>
                <a:gd name="connsiteX314" fmla="*/ 1476178 w 8618748"/>
                <a:gd name="connsiteY314" fmla="*/ 4999120 h 6411746"/>
                <a:gd name="connsiteX315" fmla="*/ 1364647 w 8618748"/>
                <a:gd name="connsiteY315" fmla="*/ 4999120 h 6411746"/>
                <a:gd name="connsiteX316" fmla="*/ 1133842 w 8618748"/>
                <a:gd name="connsiteY316" fmla="*/ 5229658 h 6411746"/>
                <a:gd name="connsiteX317" fmla="*/ 1008370 w 8618748"/>
                <a:gd name="connsiteY317" fmla="*/ 5104333 h 6411746"/>
                <a:gd name="connsiteX318" fmla="*/ 549858 w 8618748"/>
                <a:gd name="connsiteY318" fmla="*/ 4646349 h 6411746"/>
                <a:gd name="connsiteX319" fmla="*/ 100639 w 8618748"/>
                <a:gd name="connsiteY319" fmla="*/ 4197651 h 6411746"/>
                <a:gd name="connsiteX320" fmla="*/ 100639 w 8618748"/>
                <a:gd name="connsiteY320" fmla="*/ 4199198 h 6411746"/>
                <a:gd name="connsiteX321" fmla="*/ 45824 w 8618748"/>
                <a:gd name="connsiteY321" fmla="*/ 4144446 h 6411746"/>
                <a:gd name="connsiteX322" fmla="*/ 27775 w 8618748"/>
                <a:gd name="connsiteY322" fmla="*/ 3997616 h 6411746"/>
                <a:gd name="connsiteX323" fmla="*/ 19699 w 8618748"/>
                <a:gd name="connsiteY323" fmla="*/ 3887813 h 6411746"/>
                <a:gd name="connsiteX324" fmla="*/ 102188 w 8618748"/>
                <a:gd name="connsiteY324" fmla="*/ 3970207 h 6411746"/>
                <a:gd name="connsiteX325" fmla="*/ 102188 w 8618748"/>
                <a:gd name="connsiteY325" fmla="*/ 3968660 h 6411746"/>
                <a:gd name="connsiteX326" fmla="*/ 207523 w 8618748"/>
                <a:gd name="connsiteY326" fmla="*/ 4073872 h 6411746"/>
                <a:gd name="connsiteX327" fmla="*/ 446073 w 8618748"/>
                <a:gd name="connsiteY327" fmla="*/ 4312147 h 6411746"/>
                <a:gd name="connsiteX328" fmla="*/ 662938 w 8618748"/>
                <a:gd name="connsiteY328" fmla="*/ 4528760 h 6411746"/>
                <a:gd name="connsiteX329" fmla="*/ 1121449 w 8618748"/>
                <a:gd name="connsiteY329" fmla="*/ 4986742 h 6411746"/>
                <a:gd name="connsiteX330" fmla="*/ 1130745 w 8618748"/>
                <a:gd name="connsiteY330" fmla="*/ 4997573 h 6411746"/>
                <a:gd name="connsiteX331" fmla="*/ 1132293 w 8618748"/>
                <a:gd name="connsiteY331" fmla="*/ 4997573 h 6411746"/>
                <a:gd name="connsiteX332" fmla="*/ 1360001 w 8618748"/>
                <a:gd name="connsiteY332" fmla="*/ 4997573 h 6411746"/>
                <a:gd name="connsiteX333" fmla="*/ 1236077 w 8618748"/>
                <a:gd name="connsiteY333" fmla="*/ 4873794 h 6411746"/>
                <a:gd name="connsiteX334" fmla="*/ 777565 w 8618748"/>
                <a:gd name="connsiteY334" fmla="*/ 4415812 h 6411746"/>
                <a:gd name="connsiteX335" fmla="*/ 672231 w 8618748"/>
                <a:gd name="connsiteY335" fmla="*/ 4310600 h 6411746"/>
                <a:gd name="connsiteX336" fmla="*/ 1017665 w 8618748"/>
                <a:gd name="connsiteY336" fmla="*/ 3965565 h 6411746"/>
                <a:gd name="connsiteX337" fmla="*/ 5954420 w 8618748"/>
                <a:gd name="connsiteY337" fmla="*/ 3851069 h 6411746"/>
                <a:gd name="connsiteX338" fmla="*/ 5954420 w 8618748"/>
                <a:gd name="connsiteY338" fmla="*/ 3852618 h 6411746"/>
                <a:gd name="connsiteX339" fmla="*/ 5953644 w 8618748"/>
                <a:gd name="connsiteY339" fmla="*/ 3851844 h 6411746"/>
                <a:gd name="connsiteX340" fmla="*/ 6642189 w 8618748"/>
                <a:gd name="connsiteY340" fmla="*/ 3623627 h 6411746"/>
                <a:gd name="connsiteX341" fmla="*/ 6643738 w 8618748"/>
                <a:gd name="connsiteY341" fmla="*/ 3625174 h 6411746"/>
                <a:gd name="connsiteX342" fmla="*/ 6862150 w 8618748"/>
                <a:gd name="connsiteY342" fmla="*/ 3843334 h 6411746"/>
                <a:gd name="connsiteX343" fmla="*/ 6989171 w 8618748"/>
                <a:gd name="connsiteY343" fmla="*/ 3970207 h 6411746"/>
                <a:gd name="connsiteX344" fmla="*/ 6989171 w 8618748"/>
                <a:gd name="connsiteY344" fmla="*/ 4199198 h 6411746"/>
                <a:gd name="connsiteX345" fmla="*/ 6747522 w 8618748"/>
                <a:gd name="connsiteY345" fmla="*/ 3957831 h 6411746"/>
                <a:gd name="connsiteX346" fmla="*/ 6642189 w 8618748"/>
                <a:gd name="connsiteY346" fmla="*/ 3852618 h 6411746"/>
                <a:gd name="connsiteX347" fmla="*/ 1130745 w 8618748"/>
                <a:gd name="connsiteY347" fmla="*/ 3623627 h 6411746"/>
                <a:gd name="connsiteX348" fmla="*/ 1349157 w 8618748"/>
                <a:gd name="connsiteY348" fmla="*/ 3843334 h 6411746"/>
                <a:gd name="connsiteX349" fmla="*/ 1482373 w 8618748"/>
                <a:gd name="connsiteY349" fmla="*/ 3970207 h 6411746"/>
                <a:gd name="connsiteX350" fmla="*/ 1482373 w 8618748"/>
                <a:gd name="connsiteY350" fmla="*/ 3968660 h 6411746"/>
                <a:gd name="connsiteX351" fmla="*/ 1587708 w 8618748"/>
                <a:gd name="connsiteY351" fmla="*/ 4073872 h 6411746"/>
                <a:gd name="connsiteX352" fmla="*/ 1822385 w 8618748"/>
                <a:gd name="connsiteY352" fmla="*/ 4308280 h 6411746"/>
                <a:gd name="connsiteX353" fmla="*/ 1821611 w 8618748"/>
                <a:gd name="connsiteY353" fmla="*/ 4309053 h 6411746"/>
                <a:gd name="connsiteX354" fmla="*/ 2041572 w 8618748"/>
                <a:gd name="connsiteY354" fmla="*/ 4528760 h 6411746"/>
                <a:gd name="connsiteX355" fmla="*/ 2500086 w 8618748"/>
                <a:gd name="connsiteY355" fmla="*/ 4986742 h 6411746"/>
                <a:gd name="connsiteX356" fmla="*/ 2509380 w 8618748"/>
                <a:gd name="connsiteY356" fmla="*/ 4997573 h 6411746"/>
                <a:gd name="connsiteX357" fmla="*/ 2510928 w 8618748"/>
                <a:gd name="connsiteY357" fmla="*/ 4997573 h 6411746"/>
                <a:gd name="connsiteX358" fmla="*/ 2738635 w 8618748"/>
                <a:gd name="connsiteY358" fmla="*/ 4997573 h 6411746"/>
                <a:gd name="connsiteX359" fmla="*/ 2614714 w 8618748"/>
                <a:gd name="connsiteY359" fmla="*/ 4873794 h 6411746"/>
                <a:gd name="connsiteX360" fmla="*/ 2156202 w 8618748"/>
                <a:gd name="connsiteY360" fmla="*/ 4415812 h 6411746"/>
                <a:gd name="connsiteX361" fmla="*/ 2050867 w 8618748"/>
                <a:gd name="connsiteY361" fmla="*/ 4310600 h 6411746"/>
                <a:gd name="connsiteX362" fmla="*/ 2396300 w 8618748"/>
                <a:gd name="connsiteY362" fmla="*/ 3965565 h 6411746"/>
                <a:gd name="connsiteX363" fmla="*/ 2509380 w 8618748"/>
                <a:gd name="connsiteY363" fmla="*/ 3852618 h 6411746"/>
                <a:gd name="connsiteX364" fmla="*/ 2509380 w 8618748"/>
                <a:gd name="connsiteY364" fmla="*/ 4081609 h 6411746"/>
                <a:gd name="connsiteX365" fmla="*/ 2510154 w 8618748"/>
                <a:gd name="connsiteY365" fmla="*/ 4082382 h 6411746"/>
                <a:gd name="connsiteX366" fmla="*/ 2281672 w 8618748"/>
                <a:gd name="connsiteY366" fmla="*/ 4310600 h 6411746"/>
                <a:gd name="connsiteX367" fmla="*/ 2730891 w 8618748"/>
                <a:gd name="connsiteY367" fmla="*/ 4759298 h 6411746"/>
                <a:gd name="connsiteX368" fmla="*/ 2857910 w 8618748"/>
                <a:gd name="connsiteY368" fmla="*/ 4886171 h 6411746"/>
                <a:gd name="connsiteX369" fmla="*/ 2857910 w 8618748"/>
                <a:gd name="connsiteY369" fmla="*/ 4884624 h 6411746"/>
                <a:gd name="connsiteX370" fmla="*/ 2963245 w 8618748"/>
                <a:gd name="connsiteY370" fmla="*/ 4989836 h 6411746"/>
                <a:gd name="connsiteX371" fmla="*/ 2972538 w 8618748"/>
                <a:gd name="connsiteY371" fmla="*/ 4999120 h 6411746"/>
                <a:gd name="connsiteX372" fmla="*/ 3201795 w 8618748"/>
                <a:gd name="connsiteY372" fmla="*/ 4999120 h 6411746"/>
                <a:gd name="connsiteX373" fmla="*/ 2974089 w 8618748"/>
                <a:gd name="connsiteY373" fmla="*/ 5226564 h 6411746"/>
                <a:gd name="connsiteX374" fmla="*/ 2857910 w 8618748"/>
                <a:gd name="connsiteY374" fmla="*/ 5342606 h 6411746"/>
                <a:gd name="connsiteX375" fmla="*/ 2515576 w 8618748"/>
                <a:gd name="connsiteY375" fmla="*/ 5684546 h 6411746"/>
                <a:gd name="connsiteX376" fmla="*/ 2514026 w 8618748"/>
                <a:gd name="connsiteY376" fmla="*/ 5686093 h 6411746"/>
                <a:gd name="connsiteX377" fmla="*/ 2741733 w 8618748"/>
                <a:gd name="connsiteY377" fmla="*/ 5686093 h 6411746"/>
                <a:gd name="connsiteX378" fmla="*/ 2857910 w 8618748"/>
                <a:gd name="connsiteY378" fmla="*/ 5802135 h 6411746"/>
                <a:gd name="connsiteX379" fmla="*/ 2857910 w 8618748"/>
                <a:gd name="connsiteY379" fmla="*/ 5800587 h 6411746"/>
                <a:gd name="connsiteX380" fmla="*/ 2972538 w 8618748"/>
                <a:gd name="connsiteY380" fmla="*/ 5915084 h 6411746"/>
                <a:gd name="connsiteX381" fmla="*/ 3190953 w 8618748"/>
                <a:gd name="connsiteY381" fmla="*/ 6133244 h 6411746"/>
                <a:gd name="connsiteX382" fmla="*/ 3200246 w 8618748"/>
                <a:gd name="connsiteY382" fmla="*/ 6142527 h 6411746"/>
                <a:gd name="connsiteX383" fmla="*/ 3200246 w 8618748"/>
                <a:gd name="connsiteY383" fmla="*/ 5915084 h 6411746"/>
                <a:gd name="connsiteX384" fmla="*/ 3074776 w 8618748"/>
                <a:gd name="connsiteY384" fmla="*/ 5789758 h 6411746"/>
                <a:gd name="connsiteX385" fmla="*/ 2969441 w 8618748"/>
                <a:gd name="connsiteY385" fmla="*/ 5684546 h 6411746"/>
                <a:gd name="connsiteX386" fmla="*/ 2854812 w 8618748"/>
                <a:gd name="connsiteY386" fmla="*/ 5684546 h 6411746"/>
                <a:gd name="connsiteX387" fmla="*/ 2740184 w 8618748"/>
                <a:gd name="connsiteY387" fmla="*/ 5684546 h 6411746"/>
                <a:gd name="connsiteX388" fmla="*/ 2854812 w 8618748"/>
                <a:gd name="connsiteY388" fmla="*/ 5570049 h 6411746"/>
                <a:gd name="connsiteX389" fmla="*/ 3084069 w 8618748"/>
                <a:gd name="connsiteY389" fmla="*/ 5339511 h 6411746"/>
                <a:gd name="connsiteX390" fmla="*/ 3197148 w 8618748"/>
                <a:gd name="connsiteY390" fmla="*/ 5226564 h 6411746"/>
                <a:gd name="connsiteX391" fmla="*/ 3417110 w 8618748"/>
                <a:gd name="connsiteY391" fmla="*/ 5446271 h 6411746"/>
                <a:gd name="connsiteX392" fmla="*/ 3892662 w 8618748"/>
                <a:gd name="connsiteY392" fmla="*/ 5913536 h 6411746"/>
                <a:gd name="connsiteX393" fmla="*/ 4111076 w 8618748"/>
                <a:gd name="connsiteY393" fmla="*/ 6131696 h 6411746"/>
                <a:gd name="connsiteX394" fmla="*/ 4238096 w 8618748"/>
                <a:gd name="connsiteY394" fmla="*/ 6258569 h 6411746"/>
                <a:gd name="connsiteX395" fmla="*/ 4238096 w 8618748"/>
                <a:gd name="connsiteY395" fmla="*/ 6257022 h 6411746"/>
                <a:gd name="connsiteX396" fmla="*/ 4343430 w 8618748"/>
                <a:gd name="connsiteY396" fmla="*/ 6362235 h 6411746"/>
                <a:gd name="connsiteX397" fmla="*/ 4391450 w 8618748"/>
                <a:gd name="connsiteY397" fmla="*/ 6410199 h 6411746"/>
                <a:gd name="connsiteX398" fmla="*/ 4238096 w 8618748"/>
                <a:gd name="connsiteY398" fmla="*/ 6410199 h 6411746"/>
                <a:gd name="connsiteX399" fmla="*/ 4159096 w 8618748"/>
                <a:gd name="connsiteY399" fmla="*/ 6410199 h 6411746"/>
                <a:gd name="connsiteX400" fmla="*/ 3996446 w 8618748"/>
                <a:gd name="connsiteY400" fmla="*/ 6247738 h 6411746"/>
                <a:gd name="connsiteX401" fmla="*/ 3891114 w 8618748"/>
                <a:gd name="connsiteY401" fmla="*/ 6142527 h 6411746"/>
                <a:gd name="connsiteX402" fmla="*/ 3891114 w 8618748"/>
                <a:gd name="connsiteY402" fmla="*/ 5915084 h 6411746"/>
                <a:gd name="connsiteX403" fmla="*/ 3663407 w 8618748"/>
                <a:gd name="connsiteY403" fmla="*/ 6142527 h 6411746"/>
                <a:gd name="connsiteX404" fmla="*/ 3393875 w 8618748"/>
                <a:gd name="connsiteY404" fmla="*/ 6411746 h 6411746"/>
                <a:gd name="connsiteX405" fmla="*/ 3203344 w 8618748"/>
                <a:gd name="connsiteY405" fmla="*/ 6411746 h 6411746"/>
                <a:gd name="connsiteX406" fmla="*/ 3203344 w 8618748"/>
                <a:gd name="connsiteY406" fmla="*/ 6373066 h 6411746"/>
                <a:gd name="connsiteX407" fmla="*/ 3548778 w 8618748"/>
                <a:gd name="connsiteY407" fmla="*/ 6028031 h 6411746"/>
                <a:gd name="connsiteX408" fmla="*/ 3661857 w 8618748"/>
                <a:gd name="connsiteY408" fmla="*/ 5915084 h 6411746"/>
                <a:gd name="connsiteX409" fmla="*/ 3307130 w 8618748"/>
                <a:gd name="connsiteY409" fmla="*/ 5560767 h 6411746"/>
                <a:gd name="connsiteX410" fmla="*/ 3201796 w 8618748"/>
                <a:gd name="connsiteY410" fmla="*/ 5455555 h 6411746"/>
                <a:gd name="connsiteX411" fmla="*/ 2972538 w 8618748"/>
                <a:gd name="connsiteY411" fmla="*/ 5684546 h 6411746"/>
                <a:gd name="connsiteX412" fmla="*/ 3201796 w 8618748"/>
                <a:gd name="connsiteY412" fmla="*/ 5684546 h 6411746"/>
                <a:gd name="connsiteX413" fmla="*/ 3431052 w 8618748"/>
                <a:gd name="connsiteY413" fmla="*/ 5913536 h 6411746"/>
                <a:gd name="connsiteX414" fmla="*/ 3201796 w 8618748"/>
                <a:gd name="connsiteY414" fmla="*/ 6142527 h 6411746"/>
                <a:gd name="connsiteX415" fmla="*/ 3201796 w 8618748"/>
                <a:gd name="connsiteY415" fmla="*/ 6374613 h 6411746"/>
                <a:gd name="connsiteX416" fmla="*/ 3077873 w 8618748"/>
                <a:gd name="connsiteY416" fmla="*/ 6250834 h 6411746"/>
                <a:gd name="connsiteX417" fmla="*/ 2857910 w 8618748"/>
                <a:gd name="connsiteY417" fmla="*/ 6031126 h 6411746"/>
                <a:gd name="connsiteX418" fmla="*/ 2857910 w 8618748"/>
                <a:gd name="connsiteY418" fmla="*/ 6032673 h 6411746"/>
                <a:gd name="connsiteX419" fmla="*/ 2845519 w 8618748"/>
                <a:gd name="connsiteY419" fmla="*/ 6020296 h 6411746"/>
                <a:gd name="connsiteX420" fmla="*/ 2741733 w 8618748"/>
                <a:gd name="connsiteY420" fmla="*/ 5916631 h 6411746"/>
                <a:gd name="connsiteX421" fmla="*/ 2616263 w 8618748"/>
                <a:gd name="connsiteY421" fmla="*/ 5791304 h 6411746"/>
                <a:gd name="connsiteX422" fmla="*/ 2157751 w 8618748"/>
                <a:gd name="connsiteY422" fmla="*/ 5333323 h 6411746"/>
                <a:gd name="connsiteX423" fmla="*/ 1699239 w 8618748"/>
                <a:gd name="connsiteY423" fmla="*/ 4875342 h 6411746"/>
                <a:gd name="connsiteX424" fmla="*/ 1479276 w 8618748"/>
                <a:gd name="connsiteY424" fmla="*/ 4655633 h 6411746"/>
                <a:gd name="connsiteX425" fmla="*/ 1479276 w 8618748"/>
                <a:gd name="connsiteY425" fmla="*/ 4657180 h 6411746"/>
                <a:gd name="connsiteX426" fmla="*/ 1466883 w 8618748"/>
                <a:gd name="connsiteY426" fmla="*/ 4644803 h 6411746"/>
                <a:gd name="connsiteX427" fmla="*/ 1132293 w 8618748"/>
                <a:gd name="connsiteY427" fmla="*/ 4310600 h 6411746"/>
                <a:gd name="connsiteX428" fmla="*/ 1132293 w 8618748"/>
                <a:gd name="connsiteY428" fmla="*/ 4083156 h 6411746"/>
                <a:gd name="connsiteX429" fmla="*/ 1476178 w 8618748"/>
                <a:gd name="connsiteY429" fmla="*/ 4426642 h 6411746"/>
                <a:gd name="connsiteX430" fmla="*/ 1476178 w 8618748"/>
                <a:gd name="connsiteY430" fmla="*/ 4425095 h 6411746"/>
                <a:gd name="connsiteX431" fmla="*/ 1810767 w 8618748"/>
                <a:gd name="connsiteY431" fmla="*/ 4759298 h 6411746"/>
                <a:gd name="connsiteX432" fmla="*/ 2269281 w 8618748"/>
                <a:gd name="connsiteY432" fmla="*/ 5217280 h 6411746"/>
                <a:gd name="connsiteX433" fmla="*/ 2509380 w 8618748"/>
                <a:gd name="connsiteY433" fmla="*/ 5457102 h 6411746"/>
                <a:gd name="connsiteX434" fmla="*/ 2854812 w 8618748"/>
                <a:gd name="connsiteY434" fmla="*/ 5112067 h 6411746"/>
                <a:gd name="connsiteX435" fmla="*/ 2856361 w 8618748"/>
                <a:gd name="connsiteY435" fmla="*/ 5110520 h 6411746"/>
                <a:gd name="connsiteX436" fmla="*/ 2969441 w 8618748"/>
                <a:gd name="connsiteY436" fmla="*/ 4997573 h 6411746"/>
                <a:gd name="connsiteX437" fmla="*/ 2949303 w 8618748"/>
                <a:gd name="connsiteY437" fmla="*/ 4997573 h 6411746"/>
                <a:gd name="connsiteX438" fmla="*/ 2854812 w 8618748"/>
                <a:gd name="connsiteY438" fmla="*/ 4997573 h 6411746"/>
                <a:gd name="connsiteX439" fmla="*/ 2854812 w 8618748"/>
                <a:gd name="connsiteY439" fmla="*/ 4999120 h 6411746"/>
                <a:gd name="connsiteX440" fmla="*/ 2741733 w 8618748"/>
                <a:gd name="connsiteY440" fmla="*/ 4999120 h 6411746"/>
                <a:gd name="connsiteX441" fmla="*/ 2510928 w 8618748"/>
                <a:gd name="connsiteY441" fmla="*/ 5229658 h 6411746"/>
                <a:gd name="connsiteX442" fmla="*/ 2385458 w 8618748"/>
                <a:gd name="connsiteY442" fmla="*/ 5104333 h 6411746"/>
                <a:gd name="connsiteX443" fmla="*/ 1926944 w 8618748"/>
                <a:gd name="connsiteY443" fmla="*/ 4646349 h 6411746"/>
                <a:gd name="connsiteX444" fmla="*/ 1477727 w 8618748"/>
                <a:gd name="connsiteY444" fmla="*/ 4197651 h 6411746"/>
                <a:gd name="connsiteX445" fmla="*/ 1477727 w 8618748"/>
                <a:gd name="connsiteY445" fmla="*/ 4199198 h 6411746"/>
                <a:gd name="connsiteX446" fmla="*/ 1236077 w 8618748"/>
                <a:gd name="connsiteY446" fmla="*/ 3957831 h 6411746"/>
                <a:gd name="connsiteX447" fmla="*/ 1130745 w 8618748"/>
                <a:gd name="connsiteY447" fmla="*/ 3852618 h 6411746"/>
                <a:gd name="connsiteX448" fmla="*/ 8025470 w 8618748"/>
                <a:gd name="connsiteY448" fmla="*/ 3623625 h 6411746"/>
                <a:gd name="connsiteX449" fmla="*/ 8027021 w 8618748"/>
                <a:gd name="connsiteY449" fmla="*/ 3625174 h 6411746"/>
                <a:gd name="connsiteX450" fmla="*/ 8245433 w 8618748"/>
                <a:gd name="connsiteY450" fmla="*/ 3843334 h 6411746"/>
                <a:gd name="connsiteX451" fmla="*/ 8372454 w 8618748"/>
                <a:gd name="connsiteY451" fmla="*/ 3970207 h 6411746"/>
                <a:gd name="connsiteX452" fmla="*/ 8372454 w 8618748"/>
                <a:gd name="connsiteY452" fmla="*/ 3974965 h 6411746"/>
                <a:gd name="connsiteX453" fmla="*/ 8468493 w 8618748"/>
                <a:gd name="connsiteY453" fmla="*/ 4072325 h 6411746"/>
                <a:gd name="connsiteX454" fmla="*/ 8618748 w 8618748"/>
                <a:gd name="connsiteY454" fmla="*/ 4220859 h 6411746"/>
                <a:gd name="connsiteX455" fmla="*/ 8618748 w 8618748"/>
                <a:gd name="connsiteY455" fmla="*/ 4449851 h 6411746"/>
                <a:gd name="connsiteX456" fmla="*/ 8364708 w 8618748"/>
                <a:gd name="connsiteY456" fmla="*/ 4196104 h 6411746"/>
                <a:gd name="connsiteX457" fmla="*/ 8364708 w 8618748"/>
                <a:gd name="connsiteY457" fmla="*/ 4191460 h 6411746"/>
                <a:gd name="connsiteX458" fmla="*/ 8130805 w 8618748"/>
                <a:gd name="connsiteY458" fmla="*/ 3957831 h 6411746"/>
                <a:gd name="connsiteX459" fmla="*/ 8025470 w 8618748"/>
                <a:gd name="connsiteY459" fmla="*/ 3852618 h 6411746"/>
                <a:gd name="connsiteX460" fmla="*/ 8025470 w 8618748"/>
                <a:gd name="connsiteY460" fmla="*/ 3622080 h 6411746"/>
                <a:gd name="connsiteX461" fmla="*/ 8025470 w 8618748"/>
                <a:gd name="connsiteY461" fmla="*/ 3623625 h 6411746"/>
                <a:gd name="connsiteX462" fmla="*/ 8024696 w 8618748"/>
                <a:gd name="connsiteY462" fmla="*/ 3622853 h 6411746"/>
                <a:gd name="connsiteX463" fmla="*/ 6642189 w 8618748"/>
                <a:gd name="connsiteY463" fmla="*/ 3622080 h 6411746"/>
                <a:gd name="connsiteX464" fmla="*/ 6642189 w 8618748"/>
                <a:gd name="connsiteY464" fmla="*/ 3623627 h 6411746"/>
                <a:gd name="connsiteX465" fmla="*/ 6641414 w 8618748"/>
                <a:gd name="connsiteY465" fmla="*/ 3622853 h 6411746"/>
                <a:gd name="connsiteX466" fmla="*/ 5262004 w 8618748"/>
                <a:gd name="connsiteY466" fmla="*/ 3622080 h 6411746"/>
                <a:gd name="connsiteX467" fmla="*/ 5265101 w 8618748"/>
                <a:gd name="connsiteY467" fmla="*/ 3625174 h 6411746"/>
                <a:gd name="connsiteX468" fmla="*/ 5483515 w 8618748"/>
                <a:gd name="connsiteY468" fmla="*/ 3843334 h 6411746"/>
                <a:gd name="connsiteX469" fmla="*/ 5610536 w 8618748"/>
                <a:gd name="connsiteY469" fmla="*/ 3970207 h 6411746"/>
                <a:gd name="connsiteX470" fmla="*/ 5610536 w 8618748"/>
                <a:gd name="connsiteY470" fmla="*/ 3968660 h 6411746"/>
                <a:gd name="connsiteX471" fmla="*/ 5715869 w 8618748"/>
                <a:gd name="connsiteY471" fmla="*/ 4073872 h 6411746"/>
                <a:gd name="connsiteX472" fmla="*/ 5954420 w 8618748"/>
                <a:gd name="connsiteY472" fmla="*/ 4312147 h 6411746"/>
                <a:gd name="connsiteX473" fmla="*/ 5954420 w 8618748"/>
                <a:gd name="connsiteY473" fmla="*/ 4309053 h 6411746"/>
                <a:gd name="connsiteX474" fmla="*/ 6174381 w 8618748"/>
                <a:gd name="connsiteY474" fmla="*/ 4528760 h 6411746"/>
                <a:gd name="connsiteX475" fmla="*/ 6632893 w 8618748"/>
                <a:gd name="connsiteY475" fmla="*/ 4986742 h 6411746"/>
                <a:gd name="connsiteX476" fmla="*/ 6642189 w 8618748"/>
                <a:gd name="connsiteY476" fmla="*/ 4997573 h 6411746"/>
                <a:gd name="connsiteX477" fmla="*/ 6643738 w 8618748"/>
                <a:gd name="connsiteY477" fmla="*/ 4997573 h 6411746"/>
                <a:gd name="connsiteX478" fmla="*/ 6871445 w 8618748"/>
                <a:gd name="connsiteY478" fmla="*/ 4997573 h 6411746"/>
                <a:gd name="connsiteX479" fmla="*/ 6747522 w 8618748"/>
                <a:gd name="connsiteY479" fmla="*/ 4873794 h 6411746"/>
                <a:gd name="connsiteX480" fmla="*/ 6289009 w 8618748"/>
                <a:gd name="connsiteY480" fmla="*/ 4415812 h 6411746"/>
                <a:gd name="connsiteX481" fmla="*/ 6183676 w 8618748"/>
                <a:gd name="connsiteY481" fmla="*/ 4310600 h 6411746"/>
                <a:gd name="connsiteX482" fmla="*/ 6529109 w 8618748"/>
                <a:gd name="connsiteY482" fmla="*/ 3965565 h 6411746"/>
                <a:gd name="connsiteX483" fmla="*/ 6642189 w 8618748"/>
                <a:gd name="connsiteY483" fmla="*/ 3852618 h 6411746"/>
                <a:gd name="connsiteX484" fmla="*/ 6642189 w 8618748"/>
                <a:gd name="connsiteY484" fmla="*/ 4083156 h 6411746"/>
                <a:gd name="connsiteX485" fmla="*/ 6987620 w 8618748"/>
                <a:gd name="connsiteY485" fmla="*/ 4428188 h 6411746"/>
                <a:gd name="connsiteX486" fmla="*/ 6987620 w 8618748"/>
                <a:gd name="connsiteY486" fmla="*/ 4425095 h 6411746"/>
                <a:gd name="connsiteX487" fmla="*/ 7320662 w 8618748"/>
                <a:gd name="connsiteY487" fmla="*/ 4759298 h 6411746"/>
                <a:gd name="connsiteX488" fmla="*/ 7779174 w 8618748"/>
                <a:gd name="connsiteY488" fmla="*/ 5217280 h 6411746"/>
                <a:gd name="connsiteX489" fmla="*/ 8019274 w 8618748"/>
                <a:gd name="connsiteY489" fmla="*/ 5457102 h 6411746"/>
                <a:gd name="connsiteX490" fmla="*/ 8364708 w 8618748"/>
                <a:gd name="connsiteY490" fmla="*/ 5112067 h 6411746"/>
                <a:gd name="connsiteX491" fmla="*/ 8366256 w 8618748"/>
                <a:gd name="connsiteY491" fmla="*/ 5110520 h 6411746"/>
                <a:gd name="connsiteX492" fmla="*/ 8479336 w 8618748"/>
                <a:gd name="connsiteY492" fmla="*/ 4997571 h 6411746"/>
                <a:gd name="connsiteX493" fmla="*/ 8618748 w 8618748"/>
                <a:gd name="connsiteY493" fmla="*/ 4997571 h 6411746"/>
                <a:gd name="connsiteX494" fmla="*/ 8618748 w 8618748"/>
                <a:gd name="connsiteY494" fmla="*/ 5087311 h 6411746"/>
                <a:gd name="connsiteX495" fmla="*/ 8480885 w 8618748"/>
                <a:gd name="connsiteY495" fmla="*/ 5225016 h 6411746"/>
                <a:gd name="connsiteX496" fmla="*/ 8364708 w 8618748"/>
                <a:gd name="connsiteY496" fmla="*/ 5341058 h 6411746"/>
                <a:gd name="connsiteX497" fmla="*/ 8022372 w 8618748"/>
                <a:gd name="connsiteY497" fmla="*/ 5682997 h 6411746"/>
                <a:gd name="connsiteX498" fmla="*/ 8020823 w 8618748"/>
                <a:gd name="connsiteY498" fmla="*/ 5684544 h 6411746"/>
                <a:gd name="connsiteX499" fmla="*/ 8248531 w 8618748"/>
                <a:gd name="connsiteY499" fmla="*/ 5684544 h 6411746"/>
                <a:gd name="connsiteX500" fmla="*/ 8364708 w 8618748"/>
                <a:gd name="connsiteY500" fmla="*/ 5800587 h 6411746"/>
                <a:gd name="connsiteX501" fmla="*/ 8364708 w 8618748"/>
                <a:gd name="connsiteY501" fmla="*/ 5799040 h 6411746"/>
                <a:gd name="connsiteX502" fmla="*/ 8479336 w 8618748"/>
                <a:gd name="connsiteY502" fmla="*/ 5913536 h 6411746"/>
                <a:gd name="connsiteX503" fmla="*/ 8618748 w 8618748"/>
                <a:gd name="connsiteY503" fmla="*/ 6052788 h 6411746"/>
                <a:gd name="connsiteX504" fmla="*/ 8618748 w 8618748"/>
                <a:gd name="connsiteY504" fmla="*/ 6281777 h 6411746"/>
                <a:gd name="connsiteX505" fmla="*/ 8583120 w 8618748"/>
                <a:gd name="connsiteY505" fmla="*/ 6247738 h 6411746"/>
                <a:gd name="connsiteX506" fmla="*/ 8364708 w 8618748"/>
                <a:gd name="connsiteY506" fmla="*/ 6028031 h 6411746"/>
                <a:gd name="connsiteX507" fmla="*/ 8364708 w 8618748"/>
                <a:gd name="connsiteY507" fmla="*/ 6029578 h 6411746"/>
                <a:gd name="connsiteX508" fmla="*/ 8352315 w 8618748"/>
                <a:gd name="connsiteY508" fmla="*/ 6018747 h 6411746"/>
                <a:gd name="connsiteX509" fmla="*/ 8248531 w 8618748"/>
                <a:gd name="connsiteY509" fmla="*/ 5913536 h 6411746"/>
                <a:gd name="connsiteX510" fmla="*/ 8123058 w 8618748"/>
                <a:gd name="connsiteY510" fmla="*/ 5789756 h 6411746"/>
                <a:gd name="connsiteX511" fmla="*/ 7664546 w 8618748"/>
                <a:gd name="connsiteY511" fmla="*/ 5331775 h 6411746"/>
                <a:gd name="connsiteX512" fmla="*/ 7330730 w 8618748"/>
                <a:gd name="connsiteY512" fmla="*/ 4998344 h 6411746"/>
                <a:gd name="connsiteX513" fmla="*/ 7103797 w 8618748"/>
                <a:gd name="connsiteY513" fmla="*/ 5225016 h 6411746"/>
                <a:gd name="connsiteX514" fmla="*/ 6990720 w 8618748"/>
                <a:gd name="connsiteY514" fmla="*/ 5337962 h 6411746"/>
                <a:gd name="connsiteX515" fmla="*/ 6990720 w 8618748"/>
                <a:gd name="connsiteY515" fmla="*/ 5342606 h 6411746"/>
                <a:gd name="connsiteX516" fmla="*/ 6648384 w 8618748"/>
                <a:gd name="connsiteY516" fmla="*/ 5684546 h 6411746"/>
                <a:gd name="connsiteX517" fmla="*/ 6646835 w 8618748"/>
                <a:gd name="connsiteY517" fmla="*/ 5686093 h 6411746"/>
                <a:gd name="connsiteX518" fmla="*/ 6874543 w 8618748"/>
                <a:gd name="connsiteY518" fmla="*/ 5686093 h 6411746"/>
                <a:gd name="connsiteX519" fmla="*/ 6990720 w 8618748"/>
                <a:gd name="connsiteY519" fmla="*/ 5802135 h 6411746"/>
                <a:gd name="connsiteX520" fmla="*/ 6990720 w 8618748"/>
                <a:gd name="connsiteY520" fmla="*/ 5800587 h 6411746"/>
                <a:gd name="connsiteX521" fmla="*/ 7105348 w 8618748"/>
                <a:gd name="connsiteY521" fmla="*/ 5915084 h 6411746"/>
                <a:gd name="connsiteX522" fmla="*/ 7323761 w 8618748"/>
                <a:gd name="connsiteY522" fmla="*/ 6133244 h 6411746"/>
                <a:gd name="connsiteX523" fmla="*/ 7333055 w 8618748"/>
                <a:gd name="connsiteY523" fmla="*/ 6142527 h 6411746"/>
                <a:gd name="connsiteX524" fmla="*/ 7333055 w 8618748"/>
                <a:gd name="connsiteY524" fmla="*/ 5915084 h 6411746"/>
                <a:gd name="connsiteX525" fmla="*/ 7207583 w 8618748"/>
                <a:gd name="connsiteY525" fmla="*/ 5789758 h 6411746"/>
                <a:gd name="connsiteX526" fmla="*/ 7102250 w 8618748"/>
                <a:gd name="connsiteY526" fmla="*/ 5684546 h 6411746"/>
                <a:gd name="connsiteX527" fmla="*/ 6987622 w 8618748"/>
                <a:gd name="connsiteY527" fmla="*/ 5684546 h 6411746"/>
                <a:gd name="connsiteX528" fmla="*/ 6987622 w 8618748"/>
                <a:gd name="connsiteY528" fmla="*/ 5570049 h 6411746"/>
                <a:gd name="connsiteX529" fmla="*/ 7216878 w 8618748"/>
                <a:gd name="connsiteY529" fmla="*/ 5339511 h 6411746"/>
                <a:gd name="connsiteX530" fmla="*/ 7329957 w 8618748"/>
                <a:gd name="connsiteY530" fmla="*/ 5226564 h 6411746"/>
                <a:gd name="connsiteX531" fmla="*/ 7549920 w 8618748"/>
                <a:gd name="connsiteY531" fmla="*/ 5446271 h 6411746"/>
                <a:gd name="connsiteX532" fmla="*/ 8019274 w 8618748"/>
                <a:gd name="connsiteY532" fmla="*/ 5913536 h 6411746"/>
                <a:gd name="connsiteX533" fmla="*/ 7796214 w 8618748"/>
                <a:gd name="connsiteY533" fmla="*/ 6142527 h 6411746"/>
                <a:gd name="connsiteX534" fmla="*/ 7526684 w 8618748"/>
                <a:gd name="connsiteY534" fmla="*/ 6411746 h 6411746"/>
                <a:gd name="connsiteX535" fmla="*/ 7336153 w 8618748"/>
                <a:gd name="connsiteY535" fmla="*/ 6411746 h 6411746"/>
                <a:gd name="connsiteX536" fmla="*/ 7336153 w 8618748"/>
                <a:gd name="connsiteY536" fmla="*/ 6373066 h 6411746"/>
                <a:gd name="connsiteX537" fmla="*/ 7681587 w 8618748"/>
                <a:gd name="connsiteY537" fmla="*/ 6028031 h 6411746"/>
                <a:gd name="connsiteX538" fmla="*/ 7794665 w 8618748"/>
                <a:gd name="connsiteY538" fmla="*/ 5915084 h 6411746"/>
                <a:gd name="connsiteX539" fmla="*/ 7439938 w 8618748"/>
                <a:gd name="connsiteY539" fmla="*/ 5560767 h 6411746"/>
                <a:gd name="connsiteX540" fmla="*/ 7334604 w 8618748"/>
                <a:gd name="connsiteY540" fmla="*/ 5455555 h 6411746"/>
                <a:gd name="connsiteX541" fmla="*/ 7105348 w 8618748"/>
                <a:gd name="connsiteY541" fmla="*/ 5684546 h 6411746"/>
                <a:gd name="connsiteX542" fmla="*/ 7334604 w 8618748"/>
                <a:gd name="connsiteY542" fmla="*/ 5684546 h 6411746"/>
                <a:gd name="connsiteX543" fmla="*/ 7563860 w 8618748"/>
                <a:gd name="connsiteY543" fmla="*/ 5913536 h 6411746"/>
                <a:gd name="connsiteX544" fmla="*/ 7334604 w 8618748"/>
                <a:gd name="connsiteY544" fmla="*/ 6142527 h 6411746"/>
                <a:gd name="connsiteX545" fmla="*/ 7334604 w 8618748"/>
                <a:gd name="connsiteY545" fmla="*/ 6374613 h 6411746"/>
                <a:gd name="connsiteX546" fmla="*/ 7210682 w 8618748"/>
                <a:gd name="connsiteY546" fmla="*/ 6250834 h 6411746"/>
                <a:gd name="connsiteX547" fmla="*/ 6990720 w 8618748"/>
                <a:gd name="connsiteY547" fmla="*/ 6031126 h 6411746"/>
                <a:gd name="connsiteX548" fmla="*/ 6990720 w 8618748"/>
                <a:gd name="connsiteY548" fmla="*/ 6032673 h 6411746"/>
                <a:gd name="connsiteX549" fmla="*/ 6978327 w 8618748"/>
                <a:gd name="connsiteY549" fmla="*/ 6020296 h 6411746"/>
                <a:gd name="connsiteX550" fmla="*/ 6874543 w 8618748"/>
                <a:gd name="connsiteY550" fmla="*/ 5916631 h 6411746"/>
                <a:gd name="connsiteX551" fmla="*/ 6749072 w 8618748"/>
                <a:gd name="connsiteY551" fmla="*/ 5791304 h 6411746"/>
                <a:gd name="connsiteX552" fmla="*/ 6290558 w 8618748"/>
                <a:gd name="connsiteY552" fmla="*/ 5333323 h 6411746"/>
                <a:gd name="connsiteX553" fmla="*/ 5955967 w 8618748"/>
                <a:gd name="connsiteY553" fmla="*/ 4999120 h 6411746"/>
                <a:gd name="connsiteX554" fmla="*/ 5832046 w 8618748"/>
                <a:gd name="connsiteY554" fmla="*/ 4875342 h 6411746"/>
                <a:gd name="connsiteX555" fmla="*/ 5612084 w 8618748"/>
                <a:gd name="connsiteY555" fmla="*/ 4655633 h 6411746"/>
                <a:gd name="connsiteX556" fmla="*/ 5612084 w 8618748"/>
                <a:gd name="connsiteY556" fmla="*/ 4657180 h 6411746"/>
                <a:gd name="connsiteX557" fmla="*/ 5599692 w 8618748"/>
                <a:gd name="connsiteY557" fmla="*/ 4644803 h 6411746"/>
                <a:gd name="connsiteX558" fmla="*/ 5265101 w 8618748"/>
                <a:gd name="connsiteY558" fmla="*/ 4310600 h 6411746"/>
                <a:gd name="connsiteX559" fmla="*/ 5265101 w 8618748"/>
                <a:gd name="connsiteY559" fmla="*/ 4083156 h 6411746"/>
                <a:gd name="connsiteX560" fmla="*/ 5608986 w 8618748"/>
                <a:gd name="connsiteY560" fmla="*/ 4426642 h 6411746"/>
                <a:gd name="connsiteX561" fmla="*/ 5608986 w 8618748"/>
                <a:gd name="connsiteY561" fmla="*/ 4425095 h 6411746"/>
                <a:gd name="connsiteX562" fmla="*/ 5946674 w 8618748"/>
                <a:gd name="connsiteY562" fmla="*/ 4760845 h 6411746"/>
                <a:gd name="connsiteX563" fmla="*/ 6405186 w 8618748"/>
                <a:gd name="connsiteY563" fmla="*/ 5218827 h 6411746"/>
                <a:gd name="connsiteX564" fmla="*/ 6645286 w 8618748"/>
                <a:gd name="connsiteY564" fmla="*/ 5458649 h 6411746"/>
                <a:gd name="connsiteX565" fmla="*/ 6987620 w 8618748"/>
                <a:gd name="connsiteY565" fmla="*/ 5116711 h 6411746"/>
                <a:gd name="connsiteX566" fmla="*/ 6987620 w 8618748"/>
                <a:gd name="connsiteY566" fmla="*/ 5112067 h 6411746"/>
                <a:gd name="connsiteX567" fmla="*/ 6989169 w 8618748"/>
                <a:gd name="connsiteY567" fmla="*/ 5110520 h 6411746"/>
                <a:gd name="connsiteX568" fmla="*/ 7102248 w 8618748"/>
                <a:gd name="connsiteY568" fmla="*/ 4997571 h 6411746"/>
                <a:gd name="connsiteX569" fmla="*/ 7329955 w 8618748"/>
                <a:gd name="connsiteY569" fmla="*/ 4997571 h 6411746"/>
                <a:gd name="connsiteX570" fmla="*/ 7206034 w 8618748"/>
                <a:gd name="connsiteY570" fmla="*/ 4873793 h 6411746"/>
                <a:gd name="connsiteX571" fmla="*/ 6987622 w 8618748"/>
                <a:gd name="connsiteY571" fmla="*/ 4654087 h 6411746"/>
                <a:gd name="connsiteX572" fmla="*/ 6987622 w 8618748"/>
                <a:gd name="connsiteY572" fmla="*/ 4657180 h 6411746"/>
                <a:gd name="connsiteX573" fmla="*/ 6975229 w 8618748"/>
                <a:gd name="connsiteY573" fmla="*/ 4644803 h 6411746"/>
                <a:gd name="connsiteX574" fmla="*/ 6640640 w 8618748"/>
                <a:gd name="connsiteY574" fmla="*/ 4310600 h 6411746"/>
                <a:gd name="connsiteX575" fmla="*/ 6640640 w 8618748"/>
                <a:gd name="connsiteY575" fmla="*/ 4081609 h 6411746"/>
                <a:gd name="connsiteX576" fmla="*/ 6411384 w 8618748"/>
                <a:gd name="connsiteY576" fmla="*/ 4310600 h 6411746"/>
                <a:gd name="connsiteX577" fmla="*/ 6860602 w 8618748"/>
                <a:gd name="connsiteY577" fmla="*/ 4759298 h 6411746"/>
                <a:gd name="connsiteX578" fmla="*/ 6987620 w 8618748"/>
                <a:gd name="connsiteY578" fmla="*/ 4886169 h 6411746"/>
                <a:gd name="connsiteX579" fmla="*/ 6987620 w 8618748"/>
                <a:gd name="connsiteY579" fmla="*/ 4883076 h 6411746"/>
                <a:gd name="connsiteX580" fmla="*/ 7091406 w 8618748"/>
                <a:gd name="connsiteY580" fmla="*/ 4988289 h 6411746"/>
                <a:gd name="connsiteX581" fmla="*/ 7102248 w 8618748"/>
                <a:gd name="connsiteY581" fmla="*/ 4997571 h 6411746"/>
                <a:gd name="connsiteX582" fmla="*/ 7082112 w 8618748"/>
                <a:gd name="connsiteY582" fmla="*/ 4997571 h 6411746"/>
                <a:gd name="connsiteX583" fmla="*/ 6987622 w 8618748"/>
                <a:gd name="connsiteY583" fmla="*/ 4997571 h 6411746"/>
                <a:gd name="connsiteX584" fmla="*/ 6987622 w 8618748"/>
                <a:gd name="connsiteY584" fmla="*/ 4999120 h 6411746"/>
                <a:gd name="connsiteX585" fmla="*/ 6872994 w 8618748"/>
                <a:gd name="connsiteY585" fmla="*/ 4999120 h 6411746"/>
                <a:gd name="connsiteX586" fmla="*/ 6642189 w 8618748"/>
                <a:gd name="connsiteY586" fmla="*/ 5229658 h 6411746"/>
                <a:gd name="connsiteX587" fmla="*/ 6516716 w 8618748"/>
                <a:gd name="connsiteY587" fmla="*/ 5104333 h 6411746"/>
                <a:gd name="connsiteX588" fmla="*/ 6058204 w 8618748"/>
                <a:gd name="connsiteY588" fmla="*/ 4646349 h 6411746"/>
                <a:gd name="connsiteX589" fmla="*/ 5608986 w 8618748"/>
                <a:gd name="connsiteY589" fmla="*/ 4197651 h 6411746"/>
                <a:gd name="connsiteX590" fmla="*/ 5608986 w 8618748"/>
                <a:gd name="connsiteY590" fmla="*/ 4199198 h 6411746"/>
                <a:gd name="connsiteX591" fmla="*/ 5367338 w 8618748"/>
                <a:gd name="connsiteY591" fmla="*/ 3957831 h 6411746"/>
                <a:gd name="connsiteX592" fmla="*/ 5263552 w 8618748"/>
                <a:gd name="connsiteY592" fmla="*/ 3854165 h 6411746"/>
                <a:gd name="connsiteX593" fmla="*/ 5263552 w 8618748"/>
                <a:gd name="connsiteY593" fmla="*/ 3852618 h 6411746"/>
                <a:gd name="connsiteX594" fmla="*/ 5262778 w 8618748"/>
                <a:gd name="connsiteY594" fmla="*/ 3853391 h 6411746"/>
                <a:gd name="connsiteX595" fmla="*/ 5262004 w 8618748"/>
                <a:gd name="connsiteY595" fmla="*/ 3852618 h 6411746"/>
                <a:gd name="connsiteX596" fmla="*/ 2509380 w 8618748"/>
                <a:gd name="connsiteY596" fmla="*/ 3622080 h 6411746"/>
                <a:gd name="connsiteX597" fmla="*/ 2509380 w 8618748"/>
                <a:gd name="connsiteY597" fmla="*/ 3625174 h 6411746"/>
                <a:gd name="connsiteX598" fmla="*/ 2507830 w 8618748"/>
                <a:gd name="connsiteY598" fmla="*/ 3623627 h 6411746"/>
                <a:gd name="connsiteX599" fmla="*/ 1130745 w 8618748"/>
                <a:gd name="connsiteY599" fmla="*/ 3622080 h 6411746"/>
                <a:gd name="connsiteX600" fmla="*/ 1130745 w 8618748"/>
                <a:gd name="connsiteY600" fmla="*/ 3623627 h 6411746"/>
                <a:gd name="connsiteX601" fmla="*/ 1129970 w 8618748"/>
                <a:gd name="connsiteY601" fmla="*/ 3622853 h 6411746"/>
                <a:gd name="connsiteX602" fmla="*/ 450 w 8618748"/>
                <a:gd name="connsiteY602" fmla="*/ 3410606 h 6411746"/>
                <a:gd name="connsiteX603" fmla="*/ 102188 w 8618748"/>
                <a:gd name="connsiteY603" fmla="*/ 3512225 h 6411746"/>
                <a:gd name="connsiteX604" fmla="*/ 102188 w 8618748"/>
                <a:gd name="connsiteY604" fmla="*/ 3510678 h 6411746"/>
                <a:gd name="connsiteX605" fmla="*/ 216816 w 8618748"/>
                <a:gd name="connsiteY605" fmla="*/ 3625174 h 6411746"/>
                <a:gd name="connsiteX606" fmla="*/ 435230 w 8618748"/>
                <a:gd name="connsiteY606" fmla="*/ 3843334 h 6411746"/>
                <a:gd name="connsiteX607" fmla="*/ 444523 w 8618748"/>
                <a:gd name="connsiteY607" fmla="*/ 3852618 h 6411746"/>
                <a:gd name="connsiteX608" fmla="*/ 444523 w 8618748"/>
                <a:gd name="connsiteY608" fmla="*/ 4084703 h 6411746"/>
                <a:gd name="connsiteX609" fmla="*/ 320602 w 8618748"/>
                <a:gd name="connsiteY609" fmla="*/ 3960925 h 6411746"/>
                <a:gd name="connsiteX610" fmla="*/ 100639 w 8618748"/>
                <a:gd name="connsiteY610" fmla="*/ 3741216 h 6411746"/>
                <a:gd name="connsiteX611" fmla="*/ 100639 w 8618748"/>
                <a:gd name="connsiteY611" fmla="*/ 3742764 h 6411746"/>
                <a:gd name="connsiteX612" fmla="*/ 88248 w 8618748"/>
                <a:gd name="connsiteY612" fmla="*/ 3730387 h 6411746"/>
                <a:gd name="connsiteX613" fmla="*/ 5347 w 8618748"/>
                <a:gd name="connsiteY613" fmla="*/ 3647582 h 6411746"/>
                <a:gd name="connsiteX614" fmla="*/ 0 w 8618748"/>
                <a:gd name="connsiteY614" fmla="*/ 3429000 h 6411746"/>
                <a:gd name="connsiteX615" fmla="*/ 3888789 w 8618748"/>
                <a:gd name="connsiteY615" fmla="*/ 3395411 h 6411746"/>
                <a:gd name="connsiteX616" fmla="*/ 3889563 w 8618748"/>
                <a:gd name="connsiteY616" fmla="*/ 3396183 h 6411746"/>
                <a:gd name="connsiteX617" fmla="*/ 3888016 w 8618748"/>
                <a:gd name="connsiteY617" fmla="*/ 3396183 h 6411746"/>
                <a:gd name="connsiteX618" fmla="*/ 5723613 w 8618748"/>
                <a:gd name="connsiteY618" fmla="*/ 3394636 h 6411746"/>
                <a:gd name="connsiteX619" fmla="*/ 5952870 w 8618748"/>
                <a:gd name="connsiteY619" fmla="*/ 3394636 h 6411746"/>
                <a:gd name="connsiteX620" fmla="*/ 6182126 w 8618748"/>
                <a:gd name="connsiteY620" fmla="*/ 3623627 h 6411746"/>
                <a:gd name="connsiteX621" fmla="*/ 5954420 w 8618748"/>
                <a:gd name="connsiteY621" fmla="*/ 3851069 h 6411746"/>
                <a:gd name="connsiteX622" fmla="*/ 5954420 w 8618748"/>
                <a:gd name="connsiteY622" fmla="*/ 3625174 h 6411746"/>
                <a:gd name="connsiteX623" fmla="*/ 5828948 w 8618748"/>
                <a:gd name="connsiteY623" fmla="*/ 3499849 h 6411746"/>
                <a:gd name="connsiteX624" fmla="*/ 8479336 w 8618748"/>
                <a:gd name="connsiteY624" fmla="*/ 3394634 h 6411746"/>
                <a:gd name="connsiteX625" fmla="*/ 8618748 w 8618748"/>
                <a:gd name="connsiteY625" fmla="*/ 3394634 h 6411746"/>
                <a:gd name="connsiteX626" fmla="*/ 8618748 w 8618748"/>
                <a:gd name="connsiteY626" fmla="*/ 3533886 h 6411746"/>
                <a:gd name="connsiteX627" fmla="*/ 8583120 w 8618748"/>
                <a:gd name="connsiteY627" fmla="*/ 3498300 h 6411746"/>
                <a:gd name="connsiteX628" fmla="*/ 8364706 w 8618748"/>
                <a:gd name="connsiteY628" fmla="*/ 3280140 h 6411746"/>
                <a:gd name="connsiteX629" fmla="*/ 8364706 w 8618748"/>
                <a:gd name="connsiteY629" fmla="*/ 3394634 h 6411746"/>
                <a:gd name="connsiteX630" fmla="*/ 8250078 w 8618748"/>
                <a:gd name="connsiteY630" fmla="*/ 3394634 h 6411746"/>
                <a:gd name="connsiteX631" fmla="*/ 6987620 w 8618748"/>
                <a:gd name="connsiteY631" fmla="*/ 3280140 h 6411746"/>
                <a:gd name="connsiteX632" fmla="*/ 6987620 w 8618748"/>
                <a:gd name="connsiteY632" fmla="*/ 3394634 h 6411746"/>
                <a:gd name="connsiteX633" fmla="*/ 6872992 w 8618748"/>
                <a:gd name="connsiteY633" fmla="*/ 3394634 h 6411746"/>
                <a:gd name="connsiteX634" fmla="*/ 8618748 w 8618748"/>
                <a:gd name="connsiteY634" fmla="*/ 3024845 h 6411746"/>
                <a:gd name="connsiteX635" fmla="*/ 8618748 w 8618748"/>
                <a:gd name="connsiteY635" fmla="*/ 3253836 h 6411746"/>
                <a:gd name="connsiteX636" fmla="*/ 8479336 w 8618748"/>
                <a:gd name="connsiteY636" fmla="*/ 3394634 h 6411746"/>
                <a:gd name="connsiteX637" fmla="*/ 8364708 w 8618748"/>
                <a:gd name="connsiteY637" fmla="*/ 3394634 h 6411746"/>
                <a:gd name="connsiteX638" fmla="*/ 8364708 w 8618748"/>
                <a:gd name="connsiteY638" fmla="*/ 3280138 h 6411746"/>
                <a:gd name="connsiteX639" fmla="*/ 8595513 w 8618748"/>
                <a:gd name="connsiteY639" fmla="*/ 3049602 h 6411746"/>
                <a:gd name="connsiteX640" fmla="*/ 5954420 w 8618748"/>
                <a:gd name="connsiteY640" fmla="*/ 2936654 h 6411746"/>
                <a:gd name="connsiteX641" fmla="*/ 6174381 w 8618748"/>
                <a:gd name="connsiteY641" fmla="*/ 3156361 h 6411746"/>
                <a:gd name="connsiteX642" fmla="*/ 6641414 w 8618748"/>
                <a:gd name="connsiteY642" fmla="*/ 3622853 h 6411746"/>
                <a:gd name="connsiteX643" fmla="*/ 6414480 w 8618748"/>
                <a:gd name="connsiteY643" fmla="*/ 3849523 h 6411746"/>
                <a:gd name="connsiteX644" fmla="*/ 5955969 w 8618748"/>
                <a:gd name="connsiteY644" fmla="*/ 4307505 h 6411746"/>
                <a:gd name="connsiteX645" fmla="*/ 5954420 w 8618748"/>
                <a:gd name="connsiteY645" fmla="*/ 4309053 h 6411746"/>
                <a:gd name="connsiteX646" fmla="*/ 5954420 w 8618748"/>
                <a:gd name="connsiteY646" fmla="*/ 4083156 h 6411746"/>
                <a:gd name="connsiteX647" fmla="*/ 6299853 w 8618748"/>
                <a:gd name="connsiteY647" fmla="*/ 3738122 h 6411746"/>
                <a:gd name="connsiteX648" fmla="*/ 6412932 w 8618748"/>
                <a:gd name="connsiteY648" fmla="*/ 3625174 h 6411746"/>
                <a:gd name="connsiteX649" fmla="*/ 6058204 w 8618748"/>
                <a:gd name="connsiteY649" fmla="*/ 3270858 h 6411746"/>
                <a:gd name="connsiteX650" fmla="*/ 5952870 w 8618748"/>
                <a:gd name="connsiteY650" fmla="*/ 3165645 h 6411746"/>
                <a:gd name="connsiteX651" fmla="*/ 5723613 w 8618748"/>
                <a:gd name="connsiteY651" fmla="*/ 3394636 h 6411746"/>
                <a:gd name="connsiteX652" fmla="*/ 5608986 w 8618748"/>
                <a:gd name="connsiteY652" fmla="*/ 3394636 h 6411746"/>
                <a:gd name="connsiteX653" fmla="*/ 5494358 w 8618748"/>
                <a:gd name="connsiteY653" fmla="*/ 3394636 h 6411746"/>
                <a:gd name="connsiteX654" fmla="*/ 5608986 w 8618748"/>
                <a:gd name="connsiteY654" fmla="*/ 3280140 h 6411746"/>
                <a:gd name="connsiteX655" fmla="*/ 5841339 w 8618748"/>
                <a:gd name="connsiteY655" fmla="*/ 3049602 h 6411746"/>
                <a:gd name="connsiteX656" fmla="*/ 4575784 w 8618748"/>
                <a:gd name="connsiteY656" fmla="*/ 2936654 h 6411746"/>
                <a:gd name="connsiteX657" fmla="*/ 4795747 w 8618748"/>
                <a:gd name="connsiteY657" fmla="*/ 3156361 h 6411746"/>
                <a:gd name="connsiteX658" fmla="*/ 5262004 w 8618748"/>
                <a:gd name="connsiteY658" fmla="*/ 3622080 h 6411746"/>
                <a:gd name="connsiteX659" fmla="*/ 5034296 w 8618748"/>
                <a:gd name="connsiteY659" fmla="*/ 3849523 h 6411746"/>
                <a:gd name="connsiteX660" fmla="*/ 4575784 w 8618748"/>
                <a:gd name="connsiteY660" fmla="*/ 4307505 h 6411746"/>
                <a:gd name="connsiteX661" fmla="*/ 4575784 w 8618748"/>
                <a:gd name="connsiteY661" fmla="*/ 4081609 h 6411746"/>
                <a:gd name="connsiteX662" fmla="*/ 4576559 w 8618748"/>
                <a:gd name="connsiteY662" fmla="*/ 4080836 h 6411746"/>
                <a:gd name="connsiteX663" fmla="*/ 4580431 w 8618748"/>
                <a:gd name="connsiteY663" fmla="*/ 4084703 h 6411746"/>
                <a:gd name="connsiteX664" fmla="*/ 4580431 w 8618748"/>
                <a:gd name="connsiteY664" fmla="*/ 4076967 h 6411746"/>
                <a:gd name="connsiteX665" fmla="*/ 4921217 w 8618748"/>
                <a:gd name="connsiteY665" fmla="*/ 3736574 h 6411746"/>
                <a:gd name="connsiteX666" fmla="*/ 5034296 w 8618748"/>
                <a:gd name="connsiteY666" fmla="*/ 3623627 h 6411746"/>
                <a:gd name="connsiteX667" fmla="*/ 4685765 w 8618748"/>
                <a:gd name="connsiteY667" fmla="*/ 3270858 h 6411746"/>
                <a:gd name="connsiteX668" fmla="*/ 4580431 w 8618748"/>
                <a:gd name="connsiteY668" fmla="*/ 3165645 h 6411746"/>
                <a:gd name="connsiteX669" fmla="*/ 4351175 w 8618748"/>
                <a:gd name="connsiteY669" fmla="*/ 3394636 h 6411746"/>
                <a:gd name="connsiteX670" fmla="*/ 4580431 w 8618748"/>
                <a:gd name="connsiteY670" fmla="*/ 3394636 h 6411746"/>
                <a:gd name="connsiteX671" fmla="*/ 4809687 w 8618748"/>
                <a:gd name="connsiteY671" fmla="*/ 3623627 h 6411746"/>
                <a:gd name="connsiteX672" fmla="*/ 4580431 w 8618748"/>
                <a:gd name="connsiteY672" fmla="*/ 3852618 h 6411746"/>
                <a:gd name="connsiteX673" fmla="*/ 4580431 w 8618748"/>
                <a:gd name="connsiteY673" fmla="*/ 4076967 h 6411746"/>
                <a:gd name="connsiteX674" fmla="*/ 4576559 w 8618748"/>
                <a:gd name="connsiteY674" fmla="*/ 4080836 h 6411746"/>
                <a:gd name="connsiteX675" fmla="*/ 4456509 w 8618748"/>
                <a:gd name="connsiteY675" fmla="*/ 3960925 h 6411746"/>
                <a:gd name="connsiteX676" fmla="*/ 4236547 w 8618748"/>
                <a:gd name="connsiteY676" fmla="*/ 3741216 h 6411746"/>
                <a:gd name="connsiteX677" fmla="*/ 4236547 w 8618748"/>
                <a:gd name="connsiteY677" fmla="*/ 3742764 h 6411746"/>
                <a:gd name="connsiteX678" fmla="*/ 4224155 w 8618748"/>
                <a:gd name="connsiteY678" fmla="*/ 3730387 h 6411746"/>
                <a:gd name="connsiteX679" fmla="*/ 4120370 w 8618748"/>
                <a:gd name="connsiteY679" fmla="*/ 3626722 h 6411746"/>
                <a:gd name="connsiteX680" fmla="*/ 3994898 w 8618748"/>
                <a:gd name="connsiteY680" fmla="*/ 3501396 h 6411746"/>
                <a:gd name="connsiteX681" fmla="*/ 3889563 w 8618748"/>
                <a:gd name="connsiteY681" fmla="*/ 3396183 h 6411746"/>
                <a:gd name="connsiteX682" fmla="*/ 4118821 w 8618748"/>
                <a:gd name="connsiteY682" fmla="*/ 3396183 h 6411746"/>
                <a:gd name="connsiteX683" fmla="*/ 4234998 w 8618748"/>
                <a:gd name="connsiteY683" fmla="*/ 3512225 h 6411746"/>
                <a:gd name="connsiteX684" fmla="*/ 4234998 w 8618748"/>
                <a:gd name="connsiteY684" fmla="*/ 3510678 h 6411746"/>
                <a:gd name="connsiteX685" fmla="*/ 4349626 w 8618748"/>
                <a:gd name="connsiteY685" fmla="*/ 3625174 h 6411746"/>
                <a:gd name="connsiteX686" fmla="*/ 4568040 w 8618748"/>
                <a:gd name="connsiteY686" fmla="*/ 3843334 h 6411746"/>
                <a:gd name="connsiteX687" fmla="*/ 4577333 w 8618748"/>
                <a:gd name="connsiteY687" fmla="*/ 3852618 h 6411746"/>
                <a:gd name="connsiteX688" fmla="*/ 4577333 w 8618748"/>
                <a:gd name="connsiteY688" fmla="*/ 3625174 h 6411746"/>
                <a:gd name="connsiteX689" fmla="*/ 4451861 w 8618748"/>
                <a:gd name="connsiteY689" fmla="*/ 3499849 h 6411746"/>
                <a:gd name="connsiteX690" fmla="*/ 4346528 w 8618748"/>
                <a:gd name="connsiteY690" fmla="*/ 3394636 h 6411746"/>
                <a:gd name="connsiteX691" fmla="*/ 4231900 w 8618748"/>
                <a:gd name="connsiteY691" fmla="*/ 3394636 h 6411746"/>
                <a:gd name="connsiteX692" fmla="*/ 4117272 w 8618748"/>
                <a:gd name="connsiteY692" fmla="*/ 3394636 h 6411746"/>
                <a:gd name="connsiteX693" fmla="*/ 4231900 w 8618748"/>
                <a:gd name="connsiteY693" fmla="*/ 3280140 h 6411746"/>
                <a:gd name="connsiteX694" fmla="*/ 4462705 w 8618748"/>
                <a:gd name="connsiteY694" fmla="*/ 3049602 h 6411746"/>
                <a:gd name="connsiteX695" fmla="*/ 441426 w 8618748"/>
                <a:gd name="connsiteY695" fmla="*/ 2935107 h 6411746"/>
                <a:gd name="connsiteX696" fmla="*/ 661388 w 8618748"/>
                <a:gd name="connsiteY696" fmla="*/ 3154814 h 6411746"/>
                <a:gd name="connsiteX697" fmla="*/ 1129970 w 8618748"/>
                <a:gd name="connsiteY697" fmla="*/ 3622853 h 6411746"/>
                <a:gd name="connsiteX698" fmla="*/ 903037 w 8618748"/>
                <a:gd name="connsiteY698" fmla="*/ 3849523 h 6411746"/>
                <a:gd name="connsiteX699" fmla="*/ 446073 w 8618748"/>
                <a:gd name="connsiteY699" fmla="*/ 4305958 h 6411746"/>
                <a:gd name="connsiteX700" fmla="*/ 446073 w 8618748"/>
                <a:gd name="connsiteY700" fmla="*/ 4083156 h 6411746"/>
                <a:gd name="connsiteX701" fmla="*/ 791508 w 8618748"/>
                <a:gd name="connsiteY701" fmla="*/ 3738122 h 6411746"/>
                <a:gd name="connsiteX702" fmla="*/ 904586 w 8618748"/>
                <a:gd name="connsiteY702" fmla="*/ 3625174 h 6411746"/>
                <a:gd name="connsiteX703" fmla="*/ 549858 w 8618748"/>
                <a:gd name="connsiteY703" fmla="*/ 3270858 h 6411746"/>
                <a:gd name="connsiteX704" fmla="*/ 444523 w 8618748"/>
                <a:gd name="connsiteY704" fmla="*/ 3165645 h 6411746"/>
                <a:gd name="connsiteX705" fmla="*/ 215267 w 8618748"/>
                <a:gd name="connsiteY705" fmla="*/ 3394636 h 6411746"/>
                <a:gd name="connsiteX706" fmla="*/ 444523 w 8618748"/>
                <a:gd name="connsiteY706" fmla="*/ 3394636 h 6411746"/>
                <a:gd name="connsiteX707" fmla="*/ 673780 w 8618748"/>
                <a:gd name="connsiteY707" fmla="*/ 3623627 h 6411746"/>
                <a:gd name="connsiteX708" fmla="*/ 444523 w 8618748"/>
                <a:gd name="connsiteY708" fmla="*/ 3852618 h 6411746"/>
                <a:gd name="connsiteX709" fmla="*/ 444523 w 8618748"/>
                <a:gd name="connsiteY709" fmla="*/ 3625174 h 6411746"/>
                <a:gd name="connsiteX710" fmla="*/ 319053 w 8618748"/>
                <a:gd name="connsiteY710" fmla="*/ 3499849 h 6411746"/>
                <a:gd name="connsiteX711" fmla="*/ 213719 w 8618748"/>
                <a:gd name="connsiteY711" fmla="*/ 3394636 h 6411746"/>
                <a:gd name="connsiteX712" fmla="*/ 99090 w 8618748"/>
                <a:gd name="connsiteY712" fmla="*/ 3394636 h 6411746"/>
                <a:gd name="connsiteX713" fmla="*/ 841 w 8618748"/>
                <a:gd name="connsiteY713" fmla="*/ 3394636 h 6411746"/>
                <a:gd name="connsiteX714" fmla="*/ 1251 w 8618748"/>
                <a:gd name="connsiteY714" fmla="*/ 3377867 h 6411746"/>
                <a:gd name="connsiteX715" fmla="*/ 99090 w 8618748"/>
                <a:gd name="connsiteY715" fmla="*/ 3280140 h 6411746"/>
                <a:gd name="connsiteX716" fmla="*/ 328346 w 8618748"/>
                <a:gd name="connsiteY716" fmla="*/ 3048055 h 6411746"/>
                <a:gd name="connsiteX717" fmla="*/ 8364708 w 8618748"/>
                <a:gd name="connsiteY717" fmla="*/ 2593167 h 6411746"/>
                <a:gd name="connsiteX718" fmla="*/ 8468493 w 8618748"/>
                <a:gd name="connsiteY718" fmla="*/ 2696832 h 6411746"/>
                <a:gd name="connsiteX719" fmla="*/ 8479336 w 8618748"/>
                <a:gd name="connsiteY719" fmla="*/ 2707662 h 6411746"/>
                <a:gd name="connsiteX720" fmla="*/ 8459198 w 8618748"/>
                <a:gd name="connsiteY720" fmla="*/ 2707662 h 6411746"/>
                <a:gd name="connsiteX721" fmla="*/ 8364708 w 8618748"/>
                <a:gd name="connsiteY721" fmla="*/ 2707662 h 6411746"/>
                <a:gd name="connsiteX722" fmla="*/ 8364708 w 8618748"/>
                <a:gd name="connsiteY722" fmla="*/ 2594715 h 6411746"/>
                <a:gd name="connsiteX723" fmla="*/ 65811 w 8618748"/>
                <a:gd name="connsiteY723" fmla="*/ 2559926 h 6411746"/>
                <a:gd name="connsiteX724" fmla="*/ 102188 w 8618748"/>
                <a:gd name="connsiteY724" fmla="*/ 2596262 h 6411746"/>
                <a:gd name="connsiteX725" fmla="*/ 102188 w 8618748"/>
                <a:gd name="connsiteY725" fmla="*/ 2594715 h 6411746"/>
                <a:gd name="connsiteX726" fmla="*/ 207523 w 8618748"/>
                <a:gd name="connsiteY726" fmla="*/ 2699927 h 6411746"/>
                <a:gd name="connsiteX727" fmla="*/ 216816 w 8618748"/>
                <a:gd name="connsiteY727" fmla="*/ 2709211 h 6411746"/>
                <a:gd name="connsiteX728" fmla="*/ 446073 w 8618748"/>
                <a:gd name="connsiteY728" fmla="*/ 2709211 h 6411746"/>
                <a:gd name="connsiteX729" fmla="*/ 218365 w 8618748"/>
                <a:gd name="connsiteY729" fmla="*/ 2936654 h 6411746"/>
                <a:gd name="connsiteX730" fmla="*/ 102188 w 8618748"/>
                <a:gd name="connsiteY730" fmla="*/ 3052696 h 6411746"/>
                <a:gd name="connsiteX731" fmla="*/ 6876 w 8618748"/>
                <a:gd name="connsiteY731" fmla="*/ 3147898 h 6411746"/>
                <a:gd name="connsiteX732" fmla="*/ 7001 w 8618748"/>
                <a:gd name="connsiteY732" fmla="*/ 3142814 h 6411746"/>
                <a:gd name="connsiteX733" fmla="*/ 25155 w 8618748"/>
                <a:gd name="connsiteY733" fmla="*/ 2896008 h 6411746"/>
                <a:gd name="connsiteX734" fmla="*/ 99090 w 8618748"/>
                <a:gd name="connsiteY734" fmla="*/ 2822158 h 6411746"/>
                <a:gd name="connsiteX735" fmla="*/ 100639 w 8618748"/>
                <a:gd name="connsiteY735" fmla="*/ 2820611 h 6411746"/>
                <a:gd name="connsiteX736" fmla="*/ 213719 w 8618748"/>
                <a:gd name="connsiteY736" fmla="*/ 2707663 h 6411746"/>
                <a:gd name="connsiteX737" fmla="*/ 193581 w 8618748"/>
                <a:gd name="connsiteY737" fmla="*/ 2707663 h 6411746"/>
                <a:gd name="connsiteX738" fmla="*/ 99090 w 8618748"/>
                <a:gd name="connsiteY738" fmla="*/ 2707663 h 6411746"/>
                <a:gd name="connsiteX739" fmla="*/ 46548 w 8618748"/>
                <a:gd name="connsiteY739" fmla="*/ 2707663 h 6411746"/>
                <a:gd name="connsiteX740" fmla="*/ 61987 w 8618748"/>
                <a:gd name="connsiteY740" fmla="*/ 2582061 h 6411746"/>
                <a:gd name="connsiteX741" fmla="*/ 139020 w 8618748"/>
                <a:gd name="connsiteY741" fmla="*/ 2175069 h 6411746"/>
                <a:gd name="connsiteX742" fmla="*/ 435230 w 8618748"/>
                <a:gd name="connsiteY742" fmla="*/ 2470936 h 6411746"/>
                <a:gd name="connsiteX743" fmla="*/ 893742 w 8618748"/>
                <a:gd name="connsiteY743" fmla="*/ 2928918 h 6411746"/>
                <a:gd name="connsiteX744" fmla="*/ 1133842 w 8618748"/>
                <a:gd name="connsiteY744" fmla="*/ 3168740 h 6411746"/>
                <a:gd name="connsiteX745" fmla="*/ 1479276 w 8618748"/>
                <a:gd name="connsiteY745" fmla="*/ 2823706 h 6411746"/>
                <a:gd name="connsiteX746" fmla="*/ 1480825 w 8618748"/>
                <a:gd name="connsiteY746" fmla="*/ 2822158 h 6411746"/>
                <a:gd name="connsiteX747" fmla="*/ 1593904 w 8618748"/>
                <a:gd name="connsiteY747" fmla="*/ 2709211 h 6411746"/>
                <a:gd name="connsiteX748" fmla="*/ 1823160 w 8618748"/>
                <a:gd name="connsiteY748" fmla="*/ 2709211 h 6411746"/>
                <a:gd name="connsiteX749" fmla="*/ 1595453 w 8618748"/>
                <a:gd name="connsiteY749" fmla="*/ 2936654 h 6411746"/>
                <a:gd name="connsiteX750" fmla="*/ 1479276 w 8618748"/>
                <a:gd name="connsiteY750" fmla="*/ 3052696 h 6411746"/>
                <a:gd name="connsiteX751" fmla="*/ 1136940 w 8618748"/>
                <a:gd name="connsiteY751" fmla="*/ 3394636 h 6411746"/>
                <a:gd name="connsiteX752" fmla="*/ 1135392 w 8618748"/>
                <a:gd name="connsiteY752" fmla="*/ 3396183 h 6411746"/>
                <a:gd name="connsiteX753" fmla="*/ 1363098 w 8618748"/>
                <a:gd name="connsiteY753" fmla="*/ 3396183 h 6411746"/>
                <a:gd name="connsiteX754" fmla="*/ 1479276 w 8618748"/>
                <a:gd name="connsiteY754" fmla="*/ 3512225 h 6411746"/>
                <a:gd name="connsiteX755" fmla="*/ 1479276 w 8618748"/>
                <a:gd name="connsiteY755" fmla="*/ 3510678 h 6411746"/>
                <a:gd name="connsiteX756" fmla="*/ 1593904 w 8618748"/>
                <a:gd name="connsiteY756" fmla="*/ 3625174 h 6411746"/>
                <a:gd name="connsiteX757" fmla="*/ 1812316 w 8618748"/>
                <a:gd name="connsiteY757" fmla="*/ 3843334 h 6411746"/>
                <a:gd name="connsiteX758" fmla="*/ 1821611 w 8618748"/>
                <a:gd name="connsiteY758" fmla="*/ 3852618 h 6411746"/>
                <a:gd name="connsiteX759" fmla="*/ 1821611 w 8618748"/>
                <a:gd name="connsiteY759" fmla="*/ 3625174 h 6411746"/>
                <a:gd name="connsiteX760" fmla="*/ 1696139 w 8618748"/>
                <a:gd name="connsiteY760" fmla="*/ 3499849 h 6411746"/>
                <a:gd name="connsiteX761" fmla="*/ 1590806 w 8618748"/>
                <a:gd name="connsiteY761" fmla="*/ 3394636 h 6411746"/>
                <a:gd name="connsiteX762" fmla="*/ 1476178 w 8618748"/>
                <a:gd name="connsiteY762" fmla="*/ 3394636 h 6411746"/>
                <a:gd name="connsiteX763" fmla="*/ 1361550 w 8618748"/>
                <a:gd name="connsiteY763" fmla="*/ 3394636 h 6411746"/>
                <a:gd name="connsiteX764" fmla="*/ 1476178 w 8618748"/>
                <a:gd name="connsiteY764" fmla="*/ 3280140 h 6411746"/>
                <a:gd name="connsiteX765" fmla="*/ 1706983 w 8618748"/>
                <a:gd name="connsiteY765" fmla="*/ 3049602 h 6411746"/>
                <a:gd name="connsiteX766" fmla="*/ 1820062 w 8618748"/>
                <a:gd name="connsiteY766" fmla="*/ 2936654 h 6411746"/>
                <a:gd name="connsiteX767" fmla="*/ 2040025 w 8618748"/>
                <a:gd name="connsiteY767" fmla="*/ 3156361 h 6411746"/>
                <a:gd name="connsiteX768" fmla="*/ 2507830 w 8618748"/>
                <a:gd name="connsiteY768" fmla="*/ 3623627 h 6411746"/>
                <a:gd name="connsiteX769" fmla="*/ 2281672 w 8618748"/>
                <a:gd name="connsiteY769" fmla="*/ 3849523 h 6411746"/>
                <a:gd name="connsiteX770" fmla="*/ 1826258 w 8618748"/>
                <a:gd name="connsiteY770" fmla="*/ 4304411 h 6411746"/>
                <a:gd name="connsiteX771" fmla="*/ 1826258 w 8618748"/>
                <a:gd name="connsiteY771" fmla="*/ 4083156 h 6411746"/>
                <a:gd name="connsiteX772" fmla="*/ 2171691 w 8618748"/>
                <a:gd name="connsiteY772" fmla="*/ 3738122 h 6411746"/>
                <a:gd name="connsiteX773" fmla="*/ 2284770 w 8618748"/>
                <a:gd name="connsiteY773" fmla="*/ 3625174 h 6411746"/>
                <a:gd name="connsiteX774" fmla="*/ 1930043 w 8618748"/>
                <a:gd name="connsiteY774" fmla="*/ 3270858 h 6411746"/>
                <a:gd name="connsiteX775" fmla="*/ 1824709 w 8618748"/>
                <a:gd name="connsiteY775" fmla="*/ 3165645 h 6411746"/>
                <a:gd name="connsiteX776" fmla="*/ 1595453 w 8618748"/>
                <a:gd name="connsiteY776" fmla="*/ 3394636 h 6411746"/>
                <a:gd name="connsiteX777" fmla="*/ 1824709 w 8618748"/>
                <a:gd name="connsiteY777" fmla="*/ 3394636 h 6411746"/>
                <a:gd name="connsiteX778" fmla="*/ 2053965 w 8618748"/>
                <a:gd name="connsiteY778" fmla="*/ 3623627 h 6411746"/>
                <a:gd name="connsiteX779" fmla="*/ 1824709 w 8618748"/>
                <a:gd name="connsiteY779" fmla="*/ 3852618 h 6411746"/>
                <a:gd name="connsiteX780" fmla="*/ 1824709 w 8618748"/>
                <a:gd name="connsiteY780" fmla="*/ 4084703 h 6411746"/>
                <a:gd name="connsiteX781" fmla="*/ 1700786 w 8618748"/>
                <a:gd name="connsiteY781" fmla="*/ 3960925 h 6411746"/>
                <a:gd name="connsiteX782" fmla="*/ 1480825 w 8618748"/>
                <a:gd name="connsiteY782" fmla="*/ 3741216 h 6411746"/>
                <a:gd name="connsiteX783" fmla="*/ 1480825 w 8618748"/>
                <a:gd name="connsiteY783" fmla="*/ 3742764 h 6411746"/>
                <a:gd name="connsiteX784" fmla="*/ 1468432 w 8618748"/>
                <a:gd name="connsiteY784" fmla="*/ 3730387 h 6411746"/>
                <a:gd name="connsiteX785" fmla="*/ 1364647 w 8618748"/>
                <a:gd name="connsiteY785" fmla="*/ 3626722 h 6411746"/>
                <a:gd name="connsiteX786" fmla="*/ 1239175 w 8618748"/>
                <a:gd name="connsiteY786" fmla="*/ 3501396 h 6411746"/>
                <a:gd name="connsiteX787" fmla="*/ 780663 w 8618748"/>
                <a:gd name="connsiteY787" fmla="*/ 3043414 h 6411746"/>
                <a:gd name="connsiteX788" fmla="*/ 322151 w 8618748"/>
                <a:gd name="connsiteY788" fmla="*/ 2585432 h 6411746"/>
                <a:gd name="connsiteX789" fmla="*/ 102188 w 8618748"/>
                <a:gd name="connsiteY789" fmla="*/ 2365724 h 6411746"/>
                <a:gd name="connsiteX790" fmla="*/ 102188 w 8618748"/>
                <a:gd name="connsiteY790" fmla="*/ 2367271 h 6411746"/>
                <a:gd name="connsiteX791" fmla="*/ 99548 w 8618748"/>
                <a:gd name="connsiteY791" fmla="*/ 2364633 h 6411746"/>
                <a:gd name="connsiteX792" fmla="*/ 109298 w 8618748"/>
                <a:gd name="connsiteY792" fmla="*/ 2308194 h 6411746"/>
                <a:gd name="connsiteX793" fmla="*/ 8364708 w 8618748"/>
                <a:gd name="connsiteY793" fmla="*/ 2135185 h 6411746"/>
                <a:gd name="connsiteX794" fmla="*/ 8618748 w 8618748"/>
                <a:gd name="connsiteY794" fmla="*/ 2388931 h 6411746"/>
                <a:gd name="connsiteX795" fmla="*/ 8618748 w 8618748"/>
                <a:gd name="connsiteY795" fmla="*/ 2617922 h 6411746"/>
                <a:gd name="connsiteX796" fmla="*/ 8583120 w 8618748"/>
                <a:gd name="connsiteY796" fmla="*/ 2582336 h 6411746"/>
                <a:gd name="connsiteX797" fmla="*/ 8364708 w 8618748"/>
                <a:gd name="connsiteY797" fmla="*/ 2364176 h 6411746"/>
                <a:gd name="connsiteX798" fmla="*/ 5955969 w 8618748"/>
                <a:gd name="connsiteY798" fmla="*/ 2017596 h 6411746"/>
                <a:gd name="connsiteX799" fmla="*/ 5955969 w 8618748"/>
                <a:gd name="connsiteY799" fmla="*/ 2020691 h 6411746"/>
                <a:gd name="connsiteX800" fmla="*/ 5954420 w 8618748"/>
                <a:gd name="connsiteY800" fmla="*/ 2019143 h 6411746"/>
                <a:gd name="connsiteX801" fmla="*/ 4575784 w 8618748"/>
                <a:gd name="connsiteY801" fmla="*/ 2017596 h 6411746"/>
                <a:gd name="connsiteX802" fmla="*/ 4575784 w 8618748"/>
                <a:gd name="connsiteY802" fmla="*/ 2020691 h 6411746"/>
                <a:gd name="connsiteX803" fmla="*/ 4574235 w 8618748"/>
                <a:gd name="connsiteY803" fmla="*/ 2019143 h 6411746"/>
                <a:gd name="connsiteX804" fmla="*/ 1823160 w 8618748"/>
                <a:gd name="connsiteY804" fmla="*/ 2017596 h 6411746"/>
                <a:gd name="connsiteX805" fmla="*/ 1823160 w 8618748"/>
                <a:gd name="connsiteY805" fmla="*/ 2020691 h 6411746"/>
                <a:gd name="connsiteX806" fmla="*/ 1821611 w 8618748"/>
                <a:gd name="connsiteY806" fmla="*/ 2019143 h 6411746"/>
                <a:gd name="connsiteX807" fmla="*/ 446073 w 8618748"/>
                <a:gd name="connsiteY807" fmla="*/ 2017596 h 6411746"/>
                <a:gd name="connsiteX808" fmla="*/ 446073 w 8618748"/>
                <a:gd name="connsiteY808" fmla="*/ 2022238 h 6411746"/>
                <a:gd name="connsiteX809" fmla="*/ 442975 w 8618748"/>
                <a:gd name="connsiteY809" fmla="*/ 2019143 h 6411746"/>
                <a:gd name="connsiteX810" fmla="*/ 444523 w 8618748"/>
                <a:gd name="connsiteY810" fmla="*/ 2019143 h 6411746"/>
                <a:gd name="connsiteX811" fmla="*/ 3201796 w 8618748"/>
                <a:gd name="connsiteY811" fmla="*/ 2017594 h 6411746"/>
                <a:gd name="connsiteX812" fmla="*/ 3201796 w 8618748"/>
                <a:gd name="connsiteY812" fmla="*/ 2022238 h 6411746"/>
                <a:gd name="connsiteX813" fmla="*/ 3198677 w 8618748"/>
                <a:gd name="connsiteY813" fmla="*/ 2019143 h 6411746"/>
                <a:gd name="connsiteX814" fmla="*/ 3200246 w 8618748"/>
                <a:gd name="connsiteY814" fmla="*/ 2019143 h 6411746"/>
                <a:gd name="connsiteX815" fmla="*/ 5265101 w 8618748"/>
                <a:gd name="connsiteY815" fmla="*/ 1793247 h 6411746"/>
                <a:gd name="connsiteX816" fmla="*/ 5608986 w 8618748"/>
                <a:gd name="connsiteY816" fmla="*/ 2136733 h 6411746"/>
                <a:gd name="connsiteX817" fmla="*/ 5608986 w 8618748"/>
                <a:gd name="connsiteY817" fmla="*/ 2135185 h 6411746"/>
                <a:gd name="connsiteX818" fmla="*/ 5946674 w 8618748"/>
                <a:gd name="connsiteY818" fmla="*/ 2470936 h 6411746"/>
                <a:gd name="connsiteX819" fmla="*/ 6405186 w 8618748"/>
                <a:gd name="connsiteY819" fmla="*/ 2928918 h 6411746"/>
                <a:gd name="connsiteX820" fmla="*/ 6645286 w 8618748"/>
                <a:gd name="connsiteY820" fmla="*/ 3168740 h 6411746"/>
                <a:gd name="connsiteX821" fmla="*/ 6987620 w 8618748"/>
                <a:gd name="connsiteY821" fmla="*/ 2826802 h 6411746"/>
                <a:gd name="connsiteX822" fmla="*/ 6987620 w 8618748"/>
                <a:gd name="connsiteY822" fmla="*/ 2822158 h 6411746"/>
                <a:gd name="connsiteX823" fmla="*/ 6989169 w 8618748"/>
                <a:gd name="connsiteY823" fmla="*/ 2820611 h 6411746"/>
                <a:gd name="connsiteX824" fmla="*/ 7102248 w 8618748"/>
                <a:gd name="connsiteY824" fmla="*/ 2707662 h 6411746"/>
                <a:gd name="connsiteX825" fmla="*/ 7331504 w 8618748"/>
                <a:gd name="connsiteY825" fmla="*/ 2707662 h 6411746"/>
                <a:gd name="connsiteX826" fmla="*/ 7103797 w 8618748"/>
                <a:gd name="connsiteY826" fmla="*/ 2935105 h 6411746"/>
                <a:gd name="connsiteX827" fmla="*/ 6990720 w 8618748"/>
                <a:gd name="connsiteY827" fmla="*/ 3048053 h 6411746"/>
                <a:gd name="connsiteX828" fmla="*/ 6990720 w 8618748"/>
                <a:gd name="connsiteY828" fmla="*/ 3052696 h 6411746"/>
                <a:gd name="connsiteX829" fmla="*/ 6648384 w 8618748"/>
                <a:gd name="connsiteY829" fmla="*/ 3394636 h 6411746"/>
                <a:gd name="connsiteX830" fmla="*/ 6646835 w 8618748"/>
                <a:gd name="connsiteY830" fmla="*/ 3396183 h 6411746"/>
                <a:gd name="connsiteX831" fmla="*/ 6874543 w 8618748"/>
                <a:gd name="connsiteY831" fmla="*/ 3396183 h 6411746"/>
                <a:gd name="connsiteX832" fmla="*/ 6990720 w 8618748"/>
                <a:gd name="connsiteY832" fmla="*/ 3512225 h 6411746"/>
                <a:gd name="connsiteX833" fmla="*/ 6990720 w 8618748"/>
                <a:gd name="connsiteY833" fmla="*/ 3510678 h 6411746"/>
                <a:gd name="connsiteX834" fmla="*/ 7105348 w 8618748"/>
                <a:gd name="connsiteY834" fmla="*/ 3625174 h 6411746"/>
                <a:gd name="connsiteX835" fmla="*/ 7323761 w 8618748"/>
                <a:gd name="connsiteY835" fmla="*/ 3843334 h 6411746"/>
                <a:gd name="connsiteX836" fmla="*/ 7333055 w 8618748"/>
                <a:gd name="connsiteY836" fmla="*/ 3852618 h 6411746"/>
                <a:gd name="connsiteX837" fmla="*/ 7333055 w 8618748"/>
                <a:gd name="connsiteY837" fmla="*/ 3625174 h 6411746"/>
                <a:gd name="connsiteX838" fmla="*/ 7207583 w 8618748"/>
                <a:gd name="connsiteY838" fmla="*/ 3499849 h 6411746"/>
                <a:gd name="connsiteX839" fmla="*/ 7102250 w 8618748"/>
                <a:gd name="connsiteY839" fmla="*/ 3394636 h 6411746"/>
                <a:gd name="connsiteX840" fmla="*/ 6987622 w 8618748"/>
                <a:gd name="connsiteY840" fmla="*/ 3394636 h 6411746"/>
                <a:gd name="connsiteX841" fmla="*/ 6987622 w 8618748"/>
                <a:gd name="connsiteY841" fmla="*/ 3280140 h 6411746"/>
                <a:gd name="connsiteX842" fmla="*/ 7224624 w 8618748"/>
                <a:gd name="connsiteY842" fmla="*/ 3049602 h 6411746"/>
                <a:gd name="connsiteX843" fmla="*/ 7337702 w 8618748"/>
                <a:gd name="connsiteY843" fmla="*/ 2936654 h 6411746"/>
                <a:gd name="connsiteX844" fmla="*/ 7557664 w 8618748"/>
                <a:gd name="connsiteY844" fmla="*/ 3156361 h 6411746"/>
                <a:gd name="connsiteX845" fmla="*/ 8024696 w 8618748"/>
                <a:gd name="connsiteY845" fmla="*/ 3622853 h 6411746"/>
                <a:gd name="connsiteX846" fmla="*/ 7797764 w 8618748"/>
                <a:gd name="connsiteY846" fmla="*/ 3849523 h 6411746"/>
                <a:gd name="connsiteX847" fmla="*/ 7339251 w 8618748"/>
                <a:gd name="connsiteY847" fmla="*/ 4307505 h 6411746"/>
                <a:gd name="connsiteX848" fmla="*/ 7337702 w 8618748"/>
                <a:gd name="connsiteY848" fmla="*/ 4309053 h 6411746"/>
                <a:gd name="connsiteX849" fmla="*/ 7557664 w 8618748"/>
                <a:gd name="connsiteY849" fmla="*/ 4528760 h 6411746"/>
                <a:gd name="connsiteX850" fmla="*/ 8016177 w 8618748"/>
                <a:gd name="connsiteY850" fmla="*/ 4986742 h 6411746"/>
                <a:gd name="connsiteX851" fmla="*/ 8025470 w 8618748"/>
                <a:gd name="connsiteY851" fmla="*/ 4997573 h 6411746"/>
                <a:gd name="connsiteX852" fmla="*/ 8027021 w 8618748"/>
                <a:gd name="connsiteY852" fmla="*/ 4997573 h 6411746"/>
                <a:gd name="connsiteX853" fmla="*/ 8254728 w 8618748"/>
                <a:gd name="connsiteY853" fmla="*/ 4997573 h 6411746"/>
                <a:gd name="connsiteX854" fmla="*/ 8130805 w 8618748"/>
                <a:gd name="connsiteY854" fmla="*/ 4873794 h 6411746"/>
                <a:gd name="connsiteX855" fmla="*/ 7672292 w 8618748"/>
                <a:gd name="connsiteY855" fmla="*/ 4415812 h 6411746"/>
                <a:gd name="connsiteX856" fmla="*/ 7566958 w 8618748"/>
                <a:gd name="connsiteY856" fmla="*/ 4310600 h 6411746"/>
                <a:gd name="connsiteX857" fmla="*/ 7912391 w 8618748"/>
                <a:gd name="connsiteY857" fmla="*/ 3965565 h 6411746"/>
                <a:gd name="connsiteX858" fmla="*/ 8025470 w 8618748"/>
                <a:gd name="connsiteY858" fmla="*/ 3852618 h 6411746"/>
                <a:gd name="connsiteX859" fmla="*/ 8025470 w 8618748"/>
                <a:gd name="connsiteY859" fmla="*/ 4083156 h 6411746"/>
                <a:gd name="connsiteX860" fmla="*/ 8370905 w 8618748"/>
                <a:gd name="connsiteY860" fmla="*/ 4428189 h 6411746"/>
                <a:gd name="connsiteX861" fmla="*/ 8370905 w 8618748"/>
                <a:gd name="connsiteY861" fmla="*/ 4431284 h 6411746"/>
                <a:gd name="connsiteX862" fmla="*/ 8618748 w 8618748"/>
                <a:gd name="connsiteY862" fmla="*/ 4678841 h 6411746"/>
                <a:gd name="connsiteX863" fmla="*/ 8618748 w 8618748"/>
                <a:gd name="connsiteY863" fmla="*/ 4907833 h 6411746"/>
                <a:gd name="connsiteX864" fmla="*/ 8583120 w 8618748"/>
                <a:gd name="connsiteY864" fmla="*/ 4873793 h 6411746"/>
                <a:gd name="connsiteX865" fmla="*/ 8364708 w 8618748"/>
                <a:gd name="connsiteY865" fmla="*/ 4654086 h 6411746"/>
                <a:gd name="connsiteX866" fmla="*/ 8364708 w 8618748"/>
                <a:gd name="connsiteY866" fmla="*/ 4650991 h 6411746"/>
                <a:gd name="connsiteX867" fmla="*/ 8358512 w 8618748"/>
                <a:gd name="connsiteY867" fmla="*/ 4644803 h 6411746"/>
                <a:gd name="connsiteX868" fmla="*/ 8023921 w 8618748"/>
                <a:gd name="connsiteY868" fmla="*/ 4310600 h 6411746"/>
                <a:gd name="connsiteX869" fmla="*/ 8023921 w 8618748"/>
                <a:gd name="connsiteY869" fmla="*/ 4081609 h 6411746"/>
                <a:gd name="connsiteX870" fmla="*/ 7794665 w 8618748"/>
                <a:gd name="connsiteY870" fmla="*/ 4310600 h 6411746"/>
                <a:gd name="connsiteX871" fmla="*/ 8243884 w 8618748"/>
                <a:gd name="connsiteY871" fmla="*/ 4759298 h 6411746"/>
                <a:gd name="connsiteX872" fmla="*/ 8370905 w 8618748"/>
                <a:gd name="connsiteY872" fmla="*/ 4886171 h 6411746"/>
                <a:gd name="connsiteX873" fmla="*/ 8370905 w 8618748"/>
                <a:gd name="connsiteY873" fmla="*/ 4889358 h 6411746"/>
                <a:gd name="connsiteX874" fmla="*/ 8468493 w 8618748"/>
                <a:gd name="connsiteY874" fmla="*/ 4988289 h 6411746"/>
                <a:gd name="connsiteX875" fmla="*/ 8479336 w 8618748"/>
                <a:gd name="connsiteY875" fmla="*/ 4997571 h 6411746"/>
                <a:gd name="connsiteX876" fmla="*/ 8459198 w 8618748"/>
                <a:gd name="connsiteY876" fmla="*/ 4997571 h 6411746"/>
                <a:gd name="connsiteX877" fmla="*/ 8370905 w 8618748"/>
                <a:gd name="connsiteY877" fmla="*/ 4997571 h 6411746"/>
                <a:gd name="connsiteX878" fmla="*/ 8370905 w 8618748"/>
                <a:gd name="connsiteY878" fmla="*/ 4999120 h 6411746"/>
                <a:gd name="connsiteX879" fmla="*/ 8256277 w 8618748"/>
                <a:gd name="connsiteY879" fmla="*/ 4999120 h 6411746"/>
                <a:gd name="connsiteX880" fmla="*/ 8025470 w 8618748"/>
                <a:gd name="connsiteY880" fmla="*/ 5229658 h 6411746"/>
                <a:gd name="connsiteX881" fmla="*/ 7900000 w 8618748"/>
                <a:gd name="connsiteY881" fmla="*/ 5104333 h 6411746"/>
                <a:gd name="connsiteX882" fmla="*/ 7441487 w 8618748"/>
                <a:gd name="connsiteY882" fmla="*/ 4646349 h 6411746"/>
                <a:gd name="connsiteX883" fmla="*/ 6992269 w 8618748"/>
                <a:gd name="connsiteY883" fmla="*/ 4197651 h 6411746"/>
                <a:gd name="connsiteX884" fmla="*/ 6992269 w 8618748"/>
                <a:gd name="connsiteY884" fmla="*/ 4177538 h 6411746"/>
                <a:gd name="connsiteX885" fmla="*/ 6992269 w 8618748"/>
                <a:gd name="connsiteY885" fmla="*/ 3968660 h 6411746"/>
                <a:gd name="connsiteX886" fmla="*/ 7097603 w 8618748"/>
                <a:gd name="connsiteY886" fmla="*/ 4073872 h 6411746"/>
                <a:gd name="connsiteX887" fmla="*/ 7336153 w 8618748"/>
                <a:gd name="connsiteY887" fmla="*/ 4312147 h 6411746"/>
                <a:gd name="connsiteX888" fmla="*/ 7336153 w 8618748"/>
                <a:gd name="connsiteY888" fmla="*/ 4083156 h 6411746"/>
                <a:gd name="connsiteX889" fmla="*/ 7681587 w 8618748"/>
                <a:gd name="connsiteY889" fmla="*/ 3738122 h 6411746"/>
                <a:gd name="connsiteX890" fmla="*/ 7794665 w 8618748"/>
                <a:gd name="connsiteY890" fmla="*/ 3625174 h 6411746"/>
                <a:gd name="connsiteX891" fmla="*/ 7439938 w 8618748"/>
                <a:gd name="connsiteY891" fmla="*/ 3270858 h 6411746"/>
                <a:gd name="connsiteX892" fmla="*/ 7334604 w 8618748"/>
                <a:gd name="connsiteY892" fmla="*/ 3165645 h 6411746"/>
                <a:gd name="connsiteX893" fmla="*/ 7105348 w 8618748"/>
                <a:gd name="connsiteY893" fmla="*/ 3394636 h 6411746"/>
                <a:gd name="connsiteX894" fmla="*/ 7334604 w 8618748"/>
                <a:gd name="connsiteY894" fmla="*/ 3394636 h 6411746"/>
                <a:gd name="connsiteX895" fmla="*/ 7563860 w 8618748"/>
                <a:gd name="connsiteY895" fmla="*/ 3623627 h 6411746"/>
                <a:gd name="connsiteX896" fmla="*/ 7334604 w 8618748"/>
                <a:gd name="connsiteY896" fmla="*/ 3852618 h 6411746"/>
                <a:gd name="connsiteX897" fmla="*/ 7334604 w 8618748"/>
                <a:gd name="connsiteY897" fmla="*/ 4084703 h 6411746"/>
                <a:gd name="connsiteX898" fmla="*/ 7210682 w 8618748"/>
                <a:gd name="connsiteY898" fmla="*/ 3960925 h 6411746"/>
                <a:gd name="connsiteX899" fmla="*/ 6990720 w 8618748"/>
                <a:gd name="connsiteY899" fmla="*/ 3741216 h 6411746"/>
                <a:gd name="connsiteX900" fmla="*/ 6990720 w 8618748"/>
                <a:gd name="connsiteY900" fmla="*/ 3742764 h 6411746"/>
                <a:gd name="connsiteX901" fmla="*/ 6978327 w 8618748"/>
                <a:gd name="connsiteY901" fmla="*/ 3730387 h 6411746"/>
                <a:gd name="connsiteX902" fmla="*/ 6874543 w 8618748"/>
                <a:gd name="connsiteY902" fmla="*/ 3626722 h 6411746"/>
                <a:gd name="connsiteX903" fmla="*/ 6749072 w 8618748"/>
                <a:gd name="connsiteY903" fmla="*/ 3501396 h 6411746"/>
                <a:gd name="connsiteX904" fmla="*/ 6290558 w 8618748"/>
                <a:gd name="connsiteY904" fmla="*/ 3043414 h 6411746"/>
                <a:gd name="connsiteX905" fmla="*/ 5955967 w 8618748"/>
                <a:gd name="connsiteY905" fmla="*/ 2709211 h 6411746"/>
                <a:gd name="connsiteX906" fmla="*/ 5832046 w 8618748"/>
                <a:gd name="connsiteY906" fmla="*/ 2585432 h 6411746"/>
                <a:gd name="connsiteX907" fmla="*/ 5612084 w 8618748"/>
                <a:gd name="connsiteY907" fmla="*/ 2365724 h 6411746"/>
                <a:gd name="connsiteX908" fmla="*/ 5612084 w 8618748"/>
                <a:gd name="connsiteY908" fmla="*/ 2367271 h 6411746"/>
                <a:gd name="connsiteX909" fmla="*/ 5599692 w 8618748"/>
                <a:gd name="connsiteY909" fmla="*/ 2354894 h 6411746"/>
                <a:gd name="connsiteX910" fmla="*/ 5265101 w 8618748"/>
                <a:gd name="connsiteY910" fmla="*/ 2020691 h 6411746"/>
                <a:gd name="connsiteX911" fmla="*/ 2510928 w 8618748"/>
                <a:gd name="connsiteY911" fmla="*/ 1793247 h 6411746"/>
                <a:gd name="connsiteX912" fmla="*/ 2854812 w 8618748"/>
                <a:gd name="connsiteY912" fmla="*/ 2136733 h 6411746"/>
                <a:gd name="connsiteX913" fmla="*/ 2854812 w 8618748"/>
                <a:gd name="connsiteY913" fmla="*/ 2135185 h 6411746"/>
                <a:gd name="connsiteX914" fmla="*/ 3189403 w 8618748"/>
                <a:gd name="connsiteY914" fmla="*/ 2470936 h 6411746"/>
                <a:gd name="connsiteX915" fmla="*/ 3647915 w 8618748"/>
                <a:gd name="connsiteY915" fmla="*/ 2928918 h 6411746"/>
                <a:gd name="connsiteX916" fmla="*/ 3888016 w 8618748"/>
                <a:gd name="connsiteY916" fmla="*/ 3168740 h 6411746"/>
                <a:gd name="connsiteX917" fmla="*/ 4233449 w 8618748"/>
                <a:gd name="connsiteY917" fmla="*/ 2823706 h 6411746"/>
                <a:gd name="connsiteX918" fmla="*/ 4234998 w 8618748"/>
                <a:gd name="connsiteY918" fmla="*/ 2822158 h 6411746"/>
                <a:gd name="connsiteX919" fmla="*/ 4348077 w 8618748"/>
                <a:gd name="connsiteY919" fmla="*/ 2709211 h 6411746"/>
                <a:gd name="connsiteX920" fmla="*/ 4575782 w 8618748"/>
                <a:gd name="connsiteY920" fmla="*/ 2709211 h 6411746"/>
                <a:gd name="connsiteX921" fmla="*/ 4348077 w 8618748"/>
                <a:gd name="connsiteY921" fmla="*/ 2936654 h 6411746"/>
                <a:gd name="connsiteX922" fmla="*/ 4231900 w 8618748"/>
                <a:gd name="connsiteY922" fmla="*/ 3052696 h 6411746"/>
                <a:gd name="connsiteX923" fmla="*/ 3889565 w 8618748"/>
                <a:gd name="connsiteY923" fmla="*/ 3394636 h 6411746"/>
                <a:gd name="connsiteX924" fmla="*/ 3888789 w 8618748"/>
                <a:gd name="connsiteY924" fmla="*/ 3395411 h 6411746"/>
                <a:gd name="connsiteX925" fmla="*/ 3536385 w 8618748"/>
                <a:gd name="connsiteY925" fmla="*/ 3043414 h 6411746"/>
                <a:gd name="connsiteX926" fmla="*/ 3201795 w 8618748"/>
                <a:gd name="connsiteY926" fmla="*/ 2709211 h 6411746"/>
                <a:gd name="connsiteX927" fmla="*/ 3077873 w 8618748"/>
                <a:gd name="connsiteY927" fmla="*/ 2585432 h 6411746"/>
                <a:gd name="connsiteX928" fmla="*/ 2857910 w 8618748"/>
                <a:gd name="connsiteY928" fmla="*/ 2365724 h 6411746"/>
                <a:gd name="connsiteX929" fmla="*/ 2857910 w 8618748"/>
                <a:gd name="connsiteY929" fmla="*/ 2367271 h 6411746"/>
                <a:gd name="connsiteX930" fmla="*/ 2845519 w 8618748"/>
                <a:gd name="connsiteY930" fmla="*/ 2354894 h 6411746"/>
                <a:gd name="connsiteX931" fmla="*/ 2510928 w 8618748"/>
                <a:gd name="connsiteY931" fmla="*/ 2020691 h 6411746"/>
                <a:gd name="connsiteX932" fmla="*/ 8019273 w 8618748"/>
                <a:gd name="connsiteY932" fmla="*/ 1791700 h 6411746"/>
                <a:gd name="connsiteX933" fmla="*/ 8364706 w 8618748"/>
                <a:gd name="connsiteY933" fmla="*/ 2136733 h 6411746"/>
                <a:gd name="connsiteX934" fmla="*/ 8364706 w 8618748"/>
                <a:gd name="connsiteY934" fmla="*/ 2365724 h 6411746"/>
                <a:gd name="connsiteX935" fmla="*/ 8352315 w 8618748"/>
                <a:gd name="connsiteY935" fmla="*/ 2353347 h 6411746"/>
                <a:gd name="connsiteX936" fmla="*/ 8019273 w 8618748"/>
                <a:gd name="connsiteY936" fmla="*/ 2020691 h 6411746"/>
                <a:gd name="connsiteX937" fmla="*/ 5265101 w 8618748"/>
                <a:gd name="connsiteY937" fmla="*/ 1791700 h 6411746"/>
                <a:gd name="connsiteX938" fmla="*/ 5265101 w 8618748"/>
                <a:gd name="connsiteY938" fmla="*/ 1793247 h 6411746"/>
                <a:gd name="connsiteX939" fmla="*/ 5264326 w 8618748"/>
                <a:gd name="connsiteY939" fmla="*/ 1792473 h 6411746"/>
                <a:gd name="connsiteX940" fmla="*/ 2510928 w 8618748"/>
                <a:gd name="connsiteY940" fmla="*/ 1791700 h 6411746"/>
                <a:gd name="connsiteX941" fmla="*/ 2510928 w 8618748"/>
                <a:gd name="connsiteY941" fmla="*/ 1793247 h 6411746"/>
                <a:gd name="connsiteX942" fmla="*/ 2510154 w 8618748"/>
                <a:gd name="connsiteY942" fmla="*/ 1792473 h 6411746"/>
                <a:gd name="connsiteX943" fmla="*/ 1132293 w 8618748"/>
                <a:gd name="connsiteY943" fmla="*/ 1791700 h 6411746"/>
                <a:gd name="connsiteX944" fmla="*/ 1132293 w 8618748"/>
                <a:gd name="connsiteY944" fmla="*/ 1793247 h 6411746"/>
                <a:gd name="connsiteX945" fmla="*/ 1131520 w 8618748"/>
                <a:gd name="connsiteY945" fmla="*/ 1792473 h 6411746"/>
                <a:gd name="connsiteX946" fmla="*/ 8364708 w 8618748"/>
                <a:gd name="connsiteY946" fmla="*/ 1677203 h 6411746"/>
                <a:gd name="connsiteX947" fmla="*/ 8468493 w 8618748"/>
                <a:gd name="connsiteY947" fmla="*/ 1780869 h 6411746"/>
                <a:gd name="connsiteX948" fmla="*/ 8618748 w 8618748"/>
                <a:gd name="connsiteY948" fmla="*/ 1930949 h 6411746"/>
                <a:gd name="connsiteX949" fmla="*/ 8618748 w 8618748"/>
                <a:gd name="connsiteY949" fmla="*/ 2159942 h 6411746"/>
                <a:gd name="connsiteX950" fmla="*/ 8364708 w 8618748"/>
                <a:gd name="connsiteY950" fmla="*/ 1906194 h 6411746"/>
                <a:gd name="connsiteX951" fmla="*/ 8364708 w 8618748"/>
                <a:gd name="connsiteY951" fmla="*/ 1886080 h 6411746"/>
                <a:gd name="connsiteX952" fmla="*/ 8364708 w 8618748"/>
                <a:gd name="connsiteY952" fmla="*/ 1678751 h 6411746"/>
                <a:gd name="connsiteX953" fmla="*/ 1130745 w 8618748"/>
                <a:gd name="connsiteY953" fmla="*/ 1562709 h 6411746"/>
                <a:gd name="connsiteX954" fmla="*/ 1130745 w 8618748"/>
                <a:gd name="connsiteY954" fmla="*/ 1791700 h 6411746"/>
                <a:gd name="connsiteX955" fmla="*/ 1131520 w 8618748"/>
                <a:gd name="connsiteY955" fmla="*/ 1792473 h 6411746"/>
                <a:gd name="connsiteX956" fmla="*/ 903037 w 8618748"/>
                <a:gd name="connsiteY956" fmla="*/ 2020691 h 6411746"/>
                <a:gd name="connsiteX957" fmla="*/ 1352254 w 8618748"/>
                <a:gd name="connsiteY957" fmla="*/ 2469389 h 6411746"/>
                <a:gd name="connsiteX958" fmla="*/ 1479276 w 8618748"/>
                <a:gd name="connsiteY958" fmla="*/ 2596262 h 6411746"/>
                <a:gd name="connsiteX959" fmla="*/ 1479276 w 8618748"/>
                <a:gd name="connsiteY959" fmla="*/ 2594715 h 6411746"/>
                <a:gd name="connsiteX960" fmla="*/ 1584609 w 8618748"/>
                <a:gd name="connsiteY960" fmla="*/ 2699927 h 6411746"/>
                <a:gd name="connsiteX961" fmla="*/ 1593904 w 8618748"/>
                <a:gd name="connsiteY961" fmla="*/ 2709211 h 6411746"/>
                <a:gd name="connsiteX962" fmla="*/ 1573766 w 8618748"/>
                <a:gd name="connsiteY962" fmla="*/ 2709211 h 6411746"/>
                <a:gd name="connsiteX963" fmla="*/ 1479276 w 8618748"/>
                <a:gd name="connsiteY963" fmla="*/ 2709211 h 6411746"/>
                <a:gd name="connsiteX964" fmla="*/ 1364647 w 8618748"/>
                <a:gd name="connsiteY964" fmla="*/ 2709211 h 6411746"/>
                <a:gd name="connsiteX965" fmla="*/ 1133842 w 8618748"/>
                <a:gd name="connsiteY965" fmla="*/ 2939749 h 6411746"/>
                <a:gd name="connsiteX966" fmla="*/ 1008370 w 8618748"/>
                <a:gd name="connsiteY966" fmla="*/ 2814422 h 6411746"/>
                <a:gd name="connsiteX967" fmla="*/ 549858 w 8618748"/>
                <a:gd name="connsiteY967" fmla="*/ 2356442 h 6411746"/>
                <a:gd name="connsiteX968" fmla="*/ 182893 w 8618748"/>
                <a:gd name="connsiteY968" fmla="*/ 1989900 h 6411746"/>
                <a:gd name="connsiteX969" fmla="*/ 232586 w 8618748"/>
                <a:gd name="connsiteY969" fmla="*/ 1808998 h 6411746"/>
                <a:gd name="connsiteX970" fmla="*/ 446073 w 8618748"/>
                <a:gd name="connsiteY970" fmla="*/ 2022238 h 6411746"/>
                <a:gd name="connsiteX971" fmla="*/ 662938 w 8618748"/>
                <a:gd name="connsiteY971" fmla="*/ 2238850 h 6411746"/>
                <a:gd name="connsiteX972" fmla="*/ 1121449 w 8618748"/>
                <a:gd name="connsiteY972" fmla="*/ 2696832 h 6411746"/>
                <a:gd name="connsiteX973" fmla="*/ 1130745 w 8618748"/>
                <a:gd name="connsiteY973" fmla="*/ 2707663 h 6411746"/>
                <a:gd name="connsiteX974" fmla="*/ 1132293 w 8618748"/>
                <a:gd name="connsiteY974" fmla="*/ 2707663 h 6411746"/>
                <a:gd name="connsiteX975" fmla="*/ 1360001 w 8618748"/>
                <a:gd name="connsiteY975" fmla="*/ 2707663 h 6411746"/>
                <a:gd name="connsiteX976" fmla="*/ 1236077 w 8618748"/>
                <a:gd name="connsiteY976" fmla="*/ 2583885 h 6411746"/>
                <a:gd name="connsiteX977" fmla="*/ 777565 w 8618748"/>
                <a:gd name="connsiteY977" fmla="*/ 2125903 h 6411746"/>
                <a:gd name="connsiteX978" fmla="*/ 672231 w 8618748"/>
                <a:gd name="connsiteY978" fmla="*/ 2020691 h 6411746"/>
                <a:gd name="connsiteX979" fmla="*/ 1017665 w 8618748"/>
                <a:gd name="connsiteY979" fmla="*/ 1675656 h 6411746"/>
                <a:gd name="connsiteX980" fmla="*/ 4577333 w 8618748"/>
                <a:gd name="connsiteY980" fmla="*/ 1561161 h 6411746"/>
                <a:gd name="connsiteX981" fmla="*/ 4577333 w 8618748"/>
                <a:gd name="connsiteY981" fmla="*/ 1562709 h 6411746"/>
                <a:gd name="connsiteX982" fmla="*/ 4576559 w 8618748"/>
                <a:gd name="connsiteY982" fmla="*/ 1561936 h 6411746"/>
                <a:gd name="connsiteX983" fmla="*/ 346344 w 8618748"/>
                <a:gd name="connsiteY983" fmla="*/ 1464642 h 6411746"/>
                <a:gd name="connsiteX984" fmla="*/ 435230 w 8618748"/>
                <a:gd name="connsiteY984" fmla="*/ 1553425 h 6411746"/>
                <a:gd name="connsiteX985" fmla="*/ 444523 w 8618748"/>
                <a:gd name="connsiteY985" fmla="*/ 1562709 h 6411746"/>
                <a:gd name="connsiteX986" fmla="*/ 444523 w 8618748"/>
                <a:gd name="connsiteY986" fmla="*/ 1793247 h 6411746"/>
                <a:gd name="connsiteX987" fmla="*/ 320602 w 8618748"/>
                <a:gd name="connsiteY987" fmla="*/ 1669469 h 6411746"/>
                <a:gd name="connsiteX988" fmla="*/ 287350 w 8618748"/>
                <a:gd name="connsiteY988" fmla="*/ 1636255 h 6411746"/>
                <a:gd name="connsiteX989" fmla="*/ 326442 w 8618748"/>
                <a:gd name="connsiteY989" fmla="*/ 1516821 h 6411746"/>
                <a:gd name="connsiteX990" fmla="*/ 8019273 w 8618748"/>
                <a:gd name="connsiteY990" fmla="*/ 1333718 h 6411746"/>
                <a:gd name="connsiteX991" fmla="*/ 8237686 w 8618748"/>
                <a:gd name="connsiteY991" fmla="*/ 1551878 h 6411746"/>
                <a:gd name="connsiteX992" fmla="*/ 8364706 w 8618748"/>
                <a:gd name="connsiteY992" fmla="*/ 1678751 h 6411746"/>
                <a:gd name="connsiteX993" fmla="*/ 8364706 w 8618748"/>
                <a:gd name="connsiteY993" fmla="*/ 1907742 h 6411746"/>
                <a:gd name="connsiteX994" fmla="*/ 8123058 w 8618748"/>
                <a:gd name="connsiteY994" fmla="*/ 1666374 h 6411746"/>
                <a:gd name="connsiteX995" fmla="*/ 8019273 w 8618748"/>
                <a:gd name="connsiteY995" fmla="*/ 1562709 h 6411746"/>
                <a:gd name="connsiteX996" fmla="*/ 6642189 w 8618748"/>
                <a:gd name="connsiteY996" fmla="*/ 1333718 h 6411746"/>
                <a:gd name="connsiteX997" fmla="*/ 6643738 w 8618748"/>
                <a:gd name="connsiteY997" fmla="*/ 1335265 h 6411746"/>
                <a:gd name="connsiteX998" fmla="*/ 6862150 w 8618748"/>
                <a:gd name="connsiteY998" fmla="*/ 1553425 h 6411746"/>
                <a:gd name="connsiteX999" fmla="*/ 6987620 w 8618748"/>
                <a:gd name="connsiteY999" fmla="*/ 1678749 h 6411746"/>
                <a:gd name="connsiteX1000" fmla="*/ 6987620 w 8618748"/>
                <a:gd name="connsiteY1000" fmla="*/ 1677203 h 6411746"/>
                <a:gd name="connsiteX1001" fmla="*/ 7091404 w 8618748"/>
                <a:gd name="connsiteY1001" fmla="*/ 1780869 h 6411746"/>
                <a:gd name="connsiteX1002" fmla="*/ 7331504 w 8618748"/>
                <a:gd name="connsiteY1002" fmla="*/ 2020691 h 6411746"/>
                <a:gd name="connsiteX1003" fmla="*/ 7549918 w 8618748"/>
                <a:gd name="connsiteY1003" fmla="*/ 2238850 h 6411746"/>
                <a:gd name="connsiteX1004" fmla="*/ 8008430 w 8618748"/>
                <a:gd name="connsiteY1004" fmla="*/ 2696832 h 6411746"/>
                <a:gd name="connsiteX1005" fmla="*/ 8019273 w 8618748"/>
                <a:gd name="connsiteY1005" fmla="*/ 2707663 h 6411746"/>
                <a:gd name="connsiteX1006" fmla="*/ 8020822 w 8618748"/>
                <a:gd name="connsiteY1006" fmla="*/ 2707663 h 6411746"/>
                <a:gd name="connsiteX1007" fmla="*/ 8248529 w 8618748"/>
                <a:gd name="connsiteY1007" fmla="*/ 2707663 h 6411746"/>
                <a:gd name="connsiteX1008" fmla="*/ 8123058 w 8618748"/>
                <a:gd name="connsiteY1008" fmla="*/ 2582338 h 6411746"/>
                <a:gd name="connsiteX1009" fmla="*/ 7664545 w 8618748"/>
                <a:gd name="connsiteY1009" fmla="*/ 2124356 h 6411746"/>
                <a:gd name="connsiteX1010" fmla="*/ 7560760 w 8618748"/>
                <a:gd name="connsiteY1010" fmla="*/ 2020691 h 6411746"/>
                <a:gd name="connsiteX1011" fmla="*/ 7906194 w 8618748"/>
                <a:gd name="connsiteY1011" fmla="*/ 1675656 h 6411746"/>
                <a:gd name="connsiteX1012" fmla="*/ 8019273 w 8618748"/>
                <a:gd name="connsiteY1012" fmla="*/ 1562709 h 6411746"/>
                <a:gd name="connsiteX1013" fmla="*/ 8019273 w 8618748"/>
                <a:gd name="connsiteY1013" fmla="*/ 1791700 h 6411746"/>
                <a:gd name="connsiteX1014" fmla="*/ 7790017 w 8618748"/>
                <a:gd name="connsiteY1014" fmla="*/ 2020691 h 6411746"/>
                <a:gd name="connsiteX1015" fmla="*/ 8237686 w 8618748"/>
                <a:gd name="connsiteY1015" fmla="*/ 2467841 h 6411746"/>
                <a:gd name="connsiteX1016" fmla="*/ 8364706 w 8618748"/>
                <a:gd name="connsiteY1016" fmla="*/ 2594715 h 6411746"/>
                <a:gd name="connsiteX1017" fmla="*/ 8364706 w 8618748"/>
                <a:gd name="connsiteY1017" fmla="*/ 2707663 h 6411746"/>
                <a:gd name="connsiteX1018" fmla="*/ 8250078 w 8618748"/>
                <a:gd name="connsiteY1018" fmla="*/ 2707663 h 6411746"/>
                <a:gd name="connsiteX1019" fmla="*/ 8019273 w 8618748"/>
                <a:gd name="connsiteY1019" fmla="*/ 2938202 h 6411746"/>
                <a:gd name="connsiteX1020" fmla="*/ 7893801 w 8618748"/>
                <a:gd name="connsiteY1020" fmla="*/ 2811329 h 6411746"/>
                <a:gd name="connsiteX1021" fmla="*/ 7435288 w 8618748"/>
                <a:gd name="connsiteY1021" fmla="*/ 2353347 h 6411746"/>
                <a:gd name="connsiteX1022" fmla="*/ 6989171 w 8618748"/>
                <a:gd name="connsiteY1022" fmla="*/ 1907743 h 6411746"/>
                <a:gd name="connsiteX1023" fmla="*/ 6989171 w 8618748"/>
                <a:gd name="connsiteY1023" fmla="*/ 1909289 h 6411746"/>
                <a:gd name="connsiteX1024" fmla="*/ 6747522 w 8618748"/>
                <a:gd name="connsiteY1024" fmla="*/ 1667921 h 6411746"/>
                <a:gd name="connsiteX1025" fmla="*/ 6642189 w 8618748"/>
                <a:gd name="connsiteY1025" fmla="*/ 1562709 h 6411746"/>
                <a:gd name="connsiteX1026" fmla="*/ 3886467 w 8618748"/>
                <a:gd name="connsiteY1026" fmla="*/ 1333718 h 6411746"/>
                <a:gd name="connsiteX1027" fmla="*/ 4104879 w 8618748"/>
                <a:gd name="connsiteY1027" fmla="*/ 1551878 h 6411746"/>
                <a:gd name="connsiteX1028" fmla="*/ 4231900 w 8618748"/>
                <a:gd name="connsiteY1028" fmla="*/ 1678751 h 6411746"/>
                <a:gd name="connsiteX1029" fmla="*/ 4231900 w 8618748"/>
                <a:gd name="connsiteY1029" fmla="*/ 1677203 h 6411746"/>
                <a:gd name="connsiteX1030" fmla="*/ 4337233 w 8618748"/>
                <a:gd name="connsiteY1030" fmla="*/ 1782416 h 6411746"/>
                <a:gd name="connsiteX1031" fmla="*/ 4574235 w 8618748"/>
                <a:gd name="connsiteY1031" fmla="*/ 2019143 h 6411746"/>
                <a:gd name="connsiteX1032" fmla="*/ 4574235 w 8618748"/>
                <a:gd name="connsiteY1032" fmla="*/ 2019143 h 6411746"/>
                <a:gd name="connsiteX1033" fmla="*/ 4575784 w 8618748"/>
                <a:gd name="connsiteY1033" fmla="*/ 2020691 h 6411746"/>
                <a:gd name="connsiteX1034" fmla="*/ 4794198 w 8618748"/>
                <a:gd name="connsiteY1034" fmla="*/ 2238850 h 6411746"/>
                <a:gd name="connsiteX1035" fmla="*/ 5252708 w 8618748"/>
                <a:gd name="connsiteY1035" fmla="*/ 2696832 h 6411746"/>
                <a:gd name="connsiteX1036" fmla="*/ 5263552 w 8618748"/>
                <a:gd name="connsiteY1036" fmla="*/ 2707663 h 6411746"/>
                <a:gd name="connsiteX1037" fmla="*/ 5265101 w 8618748"/>
                <a:gd name="connsiteY1037" fmla="*/ 2707663 h 6411746"/>
                <a:gd name="connsiteX1038" fmla="*/ 5492808 w 8618748"/>
                <a:gd name="connsiteY1038" fmla="*/ 2707663 h 6411746"/>
                <a:gd name="connsiteX1039" fmla="*/ 5368887 w 8618748"/>
                <a:gd name="connsiteY1039" fmla="*/ 2583885 h 6411746"/>
                <a:gd name="connsiteX1040" fmla="*/ 4910374 w 8618748"/>
                <a:gd name="connsiteY1040" fmla="*/ 2125903 h 6411746"/>
                <a:gd name="connsiteX1041" fmla="*/ 4805040 w 8618748"/>
                <a:gd name="connsiteY1041" fmla="*/ 2020691 h 6411746"/>
                <a:gd name="connsiteX1042" fmla="*/ 5150473 w 8618748"/>
                <a:gd name="connsiteY1042" fmla="*/ 1675656 h 6411746"/>
                <a:gd name="connsiteX1043" fmla="*/ 5262778 w 8618748"/>
                <a:gd name="connsiteY1043" fmla="*/ 1563482 h 6411746"/>
                <a:gd name="connsiteX1044" fmla="*/ 5263552 w 8618748"/>
                <a:gd name="connsiteY1044" fmla="*/ 1564256 h 6411746"/>
                <a:gd name="connsiteX1045" fmla="*/ 5263552 w 8618748"/>
                <a:gd name="connsiteY1045" fmla="*/ 1791700 h 6411746"/>
                <a:gd name="connsiteX1046" fmla="*/ 5264326 w 8618748"/>
                <a:gd name="connsiteY1046" fmla="*/ 1792473 h 6411746"/>
                <a:gd name="connsiteX1047" fmla="*/ 5035845 w 8618748"/>
                <a:gd name="connsiteY1047" fmla="*/ 2020691 h 6411746"/>
                <a:gd name="connsiteX1048" fmla="*/ 5485064 w 8618748"/>
                <a:gd name="connsiteY1048" fmla="*/ 2469389 h 6411746"/>
                <a:gd name="connsiteX1049" fmla="*/ 5612084 w 8618748"/>
                <a:gd name="connsiteY1049" fmla="*/ 2596262 h 6411746"/>
                <a:gd name="connsiteX1050" fmla="*/ 5612084 w 8618748"/>
                <a:gd name="connsiteY1050" fmla="*/ 2594715 h 6411746"/>
                <a:gd name="connsiteX1051" fmla="*/ 5717418 w 8618748"/>
                <a:gd name="connsiteY1051" fmla="*/ 2699927 h 6411746"/>
                <a:gd name="connsiteX1052" fmla="*/ 5726713 w 8618748"/>
                <a:gd name="connsiteY1052" fmla="*/ 2709211 h 6411746"/>
                <a:gd name="connsiteX1053" fmla="*/ 5706575 w 8618748"/>
                <a:gd name="connsiteY1053" fmla="*/ 2709211 h 6411746"/>
                <a:gd name="connsiteX1054" fmla="*/ 5612084 w 8618748"/>
                <a:gd name="connsiteY1054" fmla="*/ 2709211 h 6411746"/>
                <a:gd name="connsiteX1055" fmla="*/ 5497457 w 8618748"/>
                <a:gd name="connsiteY1055" fmla="*/ 2709211 h 6411746"/>
                <a:gd name="connsiteX1056" fmla="*/ 5266650 w 8618748"/>
                <a:gd name="connsiteY1056" fmla="*/ 2939749 h 6411746"/>
                <a:gd name="connsiteX1057" fmla="*/ 5141180 w 8618748"/>
                <a:gd name="connsiteY1057" fmla="*/ 2814422 h 6411746"/>
                <a:gd name="connsiteX1058" fmla="*/ 4682668 w 8618748"/>
                <a:gd name="connsiteY1058" fmla="*/ 2356442 h 6411746"/>
                <a:gd name="connsiteX1059" fmla="*/ 4233449 w 8618748"/>
                <a:gd name="connsiteY1059" fmla="*/ 1907742 h 6411746"/>
                <a:gd name="connsiteX1060" fmla="*/ 4233449 w 8618748"/>
                <a:gd name="connsiteY1060" fmla="*/ 1909289 h 6411746"/>
                <a:gd name="connsiteX1061" fmla="*/ 3991800 w 8618748"/>
                <a:gd name="connsiteY1061" fmla="*/ 1667921 h 6411746"/>
                <a:gd name="connsiteX1062" fmla="*/ 3886467 w 8618748"/>
                <a:gd name="connsiteY1062" fmla="*/ 1562709 h 6411746"/>
                <a:gd name="connsiteX1063" fmla="*/ 1130745 w 8618748"/>
                <a:gd name="connsiteY1063" fmla="*/ 1333718 h 6411746"/>
                <a:gd name="connsiteX1064" fmla="*/ 1352254 w 8618748"/>
                <a:gd name="connsiteY1064" fmla="*/ 1553425 h 6411746"/>
                <a:gd name="connsiteX1065" fmla="*/ 1479276 w 8618748"/>
                <a:gd name="connsiteY1065" fmla="*/ 1680298 h 6411746"/>
                <a:gd name="connsiteX1066" fmla="*/ 1479276 w 8618748"/>
                <a:gd name="connsiteY1066" fmla="*/ 1678751 h 6411746"/>
                <a:gd name="connsiteX1067" fmla="*/ 1584609 w 8618748"/>
                <a:gd name="connsiteY1067" fmla="*/ 1783963 h 6411746"/>
                <a:gd name="connsiteX1068" fmla="*/ 1823160 w 8618748"/>
                <a:gd name="connsiteY1068" fmla="*/ 2022238 h 6411746"/>
                <a:gd name="connsiteX1069" fmla="*/ 1823160 w 8618748"/>
                <a:gd name="connsiteY1069" fmla="*/ 2020691 h 6411746"/>
                <a:gd name="connsiteX1070" fmla="*/ 2041572 w 8618748"/>
                <a:gd name="connsiteY1070" fmla="*/ 2238850 h 6411746"/>
                <a:gd name="connsiteX1071" fmla="*/ 2500086 w 8618748"/>
                <a:gd name="connsiteY1071" fmla="*/ 2696832 h 6411746"/>
                <a:gd name="connsiteX1072" fmla="*/ 2509380 w 8618748"/>
                <a:gd name="connsiteY1072" fmla="*/ 2707663 h 6411746"/>
                <a:gd name="connsiteX1073" fmla="*/ 2510928 w 8618748"/>
                <a:gd name="connsiteY1073" fmla="*/ 2707663 h 6411746"/>
                <a:gd name="connsiteX1074" fmla="*/ 2738635 w 8618748"/>
                <a:gd name="connsiteY1074" fmla="*/ 2707663 h 6411746"/>
                <a:gd name="connsiteX1075" fmla="*/ 2614714 w 8618748"/>
                <a:gd name="connsiteY1075" fmla="*/ 2583885 h 6411746"/>
                <a:gd name="connsiteX1076" fmla="*/ 2156202 w 8618748"/>
                <a:gd name="connsiteY1076" fmla="*/ 2125903 h 6411746"/>
                <a:gd name="connsiteX1077" fmla="*/ 2050867 w 8618748"/>
                <a:gd name="connsiteY1077" fmla="*/ 2020691 h 6411746"/>
                <a:gd name="connsiteX1078" fmla="*/ 2396300 w 8618748"/>
                <a:gd name="connsiteY1078" fmla="*/ 1675656 h 6411746"/>
                <a:gd name="connsiteX1079" fmla="*/ 2508605 w 8618748"/>
                <a:gd name="connsiteY1079" fmla="*/ 1563482 h 6411746"/>
                <a:gd name="connsiteX1080" fmla="*/ 2509380 w 8618748"/>
                <a:gd name="connsiteY1080" fmla="*/ 1564256 h 6411746"/>
                <a:gd name="connsiteX1081" fmla="*/ 2509380 w 8618748"/>
                <a:gd name="connsiteY1081" fmla="*/ 1791700 h 6411746"/>
                <a:gd name="connsiteX1082" fmla="*/ 2510154 w 8618748"/>
                <a:gd name="connsiteY1082" fmla="*/ 1792473 h 6411746"/>
                <a:gd name="connsiteX1083" fmla="*/ 2281672 w 8618748"/>
                <a:gd name="connsiteY1083" fmla="*/ 2020691 h 6411746"/>
                <a:gd name="connsiteX1084" fmla="*/ 2730891 w 8618748"/>
                <a:gd name="connsiteY1084" fmla="*/ 2469389 h 6411746"/>
                <a:gd name="connsiteX1085" fmla="*/ 2857910 w 8618748"/>
                <a:gd name="connsiteY1085" fmla="*/ 2596262 h 6411746"/>
                <a:gd name="connsiteX1086" fmla="*/ 2857910 w 8618748"/>
                <a:gd name="connsiteY1086" fmla="*/ 2594715 h 6411746"/>
                <a:gd name="connsiteX1087" fmla="*/ 2963245 w 8618748"/>
                <a:gd name="connsiteY1087" fmla="*/ 2699927 h 6411746"/>
                <a:gd name="connsiteX1088" fmla="*/ 2972538 w 8618748"/>
                <a:gd name="connsiteY1088" fmla="*/ 2709211 h 6411746"/>
                <a:gd name="connsiteX1089" fmla="*/ 3201795 w 8618748"/>
                <a:gd name="connsiteY1089" fmla="*/ 2709211 h 6411746"/>
                <a:gd name="connsiteX1090" fmla="*/ 2974089 w 8618748"/>
                <a:gd name="connsiteY1090" fmla="*/ 2936654 h 6411746"/>
                <a:gd name="connsiteX1091" fmla="*/ 2857910 w 8618748"/>
                <a:gd name="connsiteY1091" fmla="*/ 3052696 h 6411746"/>
                <a:gd name="connsiteX1092" fmla="*/ 2515576 w 8618748"/>
                <a:gd name="connsiteY1092" fmla="*/ 3394636 h 6411746"/>
                <a:gd name="connsiteX1093" fmla="*/ 2514026 w 8618748"/>
                <a:gd name="connsiteY1093" fmla="*/ 3396183 h 6411746"/>
                <a:gd name="connsiteX1094" fmla="*/ 2741733 w 8618748"/>
                <a:gd name="connsiteY1094" fmla="*/ 3396183 h 6411746"/>
                <a:gd name="connsiteX1095" fmla="*/ 2857910 w 8618748"/>
                <a:gd name="connsiteY1095" fmla="*/ 3512225 h 6411746"/>
                <a:gd name="connsiteX1096" fmla="*/ 2857910 w 8618748"/>
                <a:gd name="connsiteY1096" fmla="*/ 3510678 h 6411746"/>
                <a:gd name="connsiteX1097" fmla="*/ 2972538 w 8618748"/>
                <a:gd name="connsiteY1097" fmla="*/ 3625174 h 6411746"/>
                <a:gd name="connsiteX1098" fmla="*/ 3190953 w 8618748"/>
                <a:gd name="connsiteY1098" fmla="*/ 3843334 h 6411746"/>
                <a:gd name="connsiteX1099" fmla="*/ 3200246 w 8618748"/>
                <a:gd name="connsiteY1099" fmla="*/ 3852618 h 6411746"/>
                <a:gd name="connsiteX1100" fmla="*/ 3200246 w 8618748"/>
                <a:gd name="connsiteY1100" fmla="*/ 3625174 h 6411746"/>
                <a:gd name="connsiteX1101" fmla="*/ 3074776 w 8618748"/>
                <a:gd name="connsiteY1101" fmla="*/ 3499849 h 6411746"/>
                <a:gd name="connsiteX1102" fmla="*/ 2969441 w 8618748"/>
                <a:gd name="connsiteY1102" fmla="*/ 3394636 h 6411746"/>
                <a:gd name="connsiteX1103" fmla="*/ 2854812 w 8618748"/>
                <a:gd name="connsiteY1103" fmla="*/ 3394636 h 6411746"/>
                <a:gd name="connsiteX1104" fmla="*/ 2740184 w 8618748"/>
                <a:gd name="connsiteY1104" fmla="*/ 3394636 h 6411746"/>
                <a:gd name="connsiteX1105" fmla="*/ 2854812 w 8618748"/>
                <a:gd name="connsiteY1105" fmla="*/ 3280140 h 6411746"/>
                <a:gd name="connsiteX1106" fmla="*/ 3084069 w 8618748"/>
                <a:gd name="connsiteY1106" fmla="*/ 3048055 h 6411746"/>
                <a:gd name="connsiteX1107" fmla="*/ 3197148 w 8618748"/>
                <a:gd name="connsiteY1107" fmla="*/ 2935107 h 6411746"/>
                <a:gd name="connsiteX1108" fmla="*/ 3417110 w 8618748"/>
                <a:gd name="connsiteY1108" fmla="*/ 3154814 h 6411746"/>
                <a:gd name="connsiteX1109" fmla="*/ 3886467 w 8618748"/>
                <a:gd name="connsiteY1109" fmla="*/ 3623627 h 6411746"/>
                <a:gd name="connsiteX1110" fmla="*/ 4104879 w 8618748"/>
                <a:gd name="connsiteY1110" fmla="*/ 3841787 h 6411746"/>
                <a:gd name="connsiteX1111" fmla="*/ 4231900 w 8618748"/>
                <a:gd name="connsiteY1111" fmla="*/ 3968660 h 6411746"/>
                <a:gd name="connsiteX1112" fmla="*/ 4231900 w 8618748"/>
                <a:gd name="connsiteY1112" fmla="*/ 3967113 h 6411746"/>
                <a:gd name="connsiteX1113" fmla="*/ 4337233 w 8618748"/>
                <a:gd name="connsiteY1113" fmla="*/ 4072325 h 6411746"/>
                <a:gd name="connsiteX1114" fmla="*/ 4574235 w 8618748"/>
                <a:gd name="connsiteY1114" fmla="*/ 4309053 h 6411746"/>
                <a:gd name="connsiteX1115" fmla="*/ 4574235 w 8618748"/>
                <a:gd name="connsiteY1115" fmla="*/ 4309053 h 6411746"/>
                <a:gd name="connsiteX1116" fmla="*/ 4575784 w 8618748"/>
                <a:gd name="connsiteY1116" fmla="*/ 4310600 h 6411746"/>
                <a:gd name="connsiteX1117" fmla="*/ 4794198 w 8618748"/>
                <a:gd name="connsiteY1117" fmla="*/ 4528760 h 6411746"/>
                <a:gd name="connsiteX1118" fmla="*/ 5252708 w 8618748"/>
                <a:gd name="connsiteY1118" fmla="*/ 4986742 h 6411746"/>
                <a:gd name="connsiteX1119" fmla="*/ 5263552 w 8618748"/>
                <a:gd name="connsiteY1119" fmla="*/ 4997573 h 6411746"/>
                <a:gd name="connsiteX1120" fmla="*/ 5265101 w 8618748"/>
                <a:gd name="connsiteY1120" fmla="*/ 4997573 h 6411746"/>
                <a:gd name="connsiteX1121" fmla="*/ 5492808 w 8618748"/>
                <a:gd name="connsiteY1121" fmla="*/ 4997573 h 6411746"/>
                <a:gd name="connsiteX1122" fmla="*/ 5368887 w 8618748"/>
                <a:gd name="connsiteY1122" fmla="*/ 4873794 h 6411746"/>
                <a:gd name="connsiteX1123" fmla="*/ 4910374 w 8618748"/>
                <a:gd name="connsiteY1123" fmla="*/ 4415812 h 6411746"/>
                <a:gd name="connsiteX1124" fmla="*/ 4805040 w 8618748"/>
                <a:gd name="connsiteY1124" fmla="*/ 4310600 h 6411746"/>
                <a:gd name="connsiteX1125" fmla="*/ 5150473 w 8618748"/>
                <a:gd name="connsiteY1125" fmla="*/ 3965565 h 6411746"/>
                <a:gd name="connsiteX1126" fmla="*/ 5262778 w 8618748"/>
                <a:gd name="connsiteY1126" fmla="*/ 3853391 h 6411746"/>
                <a:gd name="connsiteX1127" fmla="*/ 5263552 w 8618748"/>
                <a:gd name="connsiteY1127" fmla="*/ 3854165 h 6411746"/>
                <a:gd name="connsiteX1128" fmla="*/ 5263552 w 8618748"/>
                <a:gd name="connsiteY1128" fmla="*/ 4081609 h 6411746"/>
                <a:gd name="connsiteX1129" fmla="*/ 5264326 w 8618748"/>
                <a:gd name="connsiteY1129" fmla="*/ 4082382 h 6411746"/>
                <a:gd name="connsiteX1130" fmla="*/ 5035845 w 8618748"/>
                <a:gd name="connsiteY1130" fmla="*/ 4310600 h 6411746"/>
                <a:gd name="connsiteX1131" fmla="*/ 5485064 w 8618748"/>
                <a:gd name="connsiteY1131" fmla="*/ 4759298 h 6411746"/>
                <a:gd name="connsiteX1132" fmla="*/ 5612084 w 8618748"/>
                <a:gd name="connsiteY1132" fmla="*/ 4886171 h 6411746"/>
                <a:gd name="connsiteX1133" fmla="*/ 5612084 w 8618748"/>
                <a:gd name="connsiteY1133" fmla="*/ 4884624 h 6411746"/>
                <a:gd name="connsiteX1134" fmla="*/ 5717418 w 8618748"/>
                <a:gd name="connsiteY1134" fmla="*/ 4989836 h 6411746"/>
                <a:gd name="connsiteX1135" fmla="*/ 5726713 w 8618748"/>
                <a:gd name="connsiteY1135" fmla="*/ 4999120 h 6411746"/>
                <a:gd name="connsiteX1136" fmla="*/ 5955967 w 8618748"/>
                <a:gd name="connsiteY1136" fmla="*/ 4999120 h 6411746"/>
                <a:gd name="connsiteX1137" fmla="*/ 5728260 w 8618748"/>
                <a:gd name="connsiteY1137" fmla="*/ 5226564 h 6411746"/>
                <a:gd name="connsiteX1138" fmla="*/ 5612084 w 8618748"/>
                <a:gd name="connsiteY1138" fmla="*/ 5342606 h 6411746"/>
                <a:gd name="connsiteX1139" fmla="*/ 5269750 w 8618748"/>
                <a:gd name="connsiteY1139" fmla="*/ 5684546 h 6411746"/>
                <a:gd name="connsiteX1140" fmla="*/ 5268199 w 8618748"/>
                <a:gd name="connsiteY1140" fmla="*/ 5686093 h 6411746"/>
                <a:gd name="connsiteX1141" fmla="*/ 5495906 w 8618748"/>
                <a:gd name="connsiteY1141" fmla="*/ 5686093 h 6411746"/>
                <a:gd name="connsiteX1142" fmla="*/ 5612084 w 8618748"/>
                <a:gd name="connsiteY1142" fmla="*/ 5802135 h 6411746"/>
                <a:gd name="connsiteX1143" fmla="*/ 5612084 w 8618748"/>
                <a:gd name="connsiteY1143" fmla="*/ 5800587 h 6411746"/>
                <a:gd name="connsiteX1144" fmla="*/ 5726713 w 8618748"/>
                <a:gd name="connsiteY1144" fmla="*/ 5915084 h 6411746"/>
                <a:gd name="connsiteX1145" fmla="*/ 5945125 w 8618748"/>
                <a:gd name="connsiteY1145" fmla="*/ 6133244 h 6411746"/>
                <a:gd name="connsiteX1146" fmla="*/ 5954420 w 8618748"/>
                <a:gd name="connsiteY1146" fmla="*/ 6142527 h 6411746"/>
                <a:gd name="connsiteX1147" fmla="*/ 5954420 w 8618748"/>
                <a:gd name="connsiteY1147" fmla="*/ 6374613 h 6411746"/>
                <a:gd name="connsiteX1148" fmla="*/ 5830497 w 8618748"/>
                <a:gd name="connsiteY1148" fmla="*/ 6250834 h 6411746"/>
                <a:gd name="connsiteX1149" fmla="*/ 5610536 w 8618748"/>
                <a:gd name="connsiteY1149" fmla="*/ 6031126 h 6411746"/>
                <a:gd name="connsiteX1150" fmla="*/ 5610536 w 8618748"/>
                <a:gd name="connsiteY1150" fmla="*/ 6032673 h 6411746"/>
                <a:gd name="connsiteX1151" fmla="*/ 5598143 w 8618748"/>
                <a:gd name="connsiteY1151" fmla="*/ 6020296 h 6411746"/>
                <a:gd name="connsiteX1152" fmla="*/ 5494358 w 8618748"/>
                <a:gd name="connsiteY1152" fmla="*/ 5916631 h 6411746"/>
                <a:gd name="connsiteX1153" fmla="*/ 5368887 w 8618748"/>
                <a:gd name="connsiteY1153" fmla="*/ 5791304 h 6411746"/>
                <a:gd name="connsiteX1154" fmla="*/ 4910374 w 8618748"/>
                <a:gd name="connsiteY1154" fmla="*/ 5333323 h 6411746"/>
                <a:gd name="connsiteX1155" fmla="*/ 4575782 w 8618748"/>
                <a:gd name="connsiteY1155" fmla="*/ 4999120 h 6411746"/>
                <a:gd name="connsiteX1156" fmla="*/ 4451861 w 8618748"/>
                <a:gd name="connsiteY1156" fmla="*/ 4875342 h 6411746"/>
                <a:gd name="connsiteX1157" fmla="*/ 4231900 w 8618748"/>
                <a:gd name="connsiteY1157" fmla="*/ 4655633 h 6411746"/>
                <a:gd name="connsiteX1158" fmla="*/ 4231900 w 8618748"/>
                <a:gd name="connsiteY1158" fmla="*/ 4657180 h 6411746"/>
                <a:gd name="connsiteX1159" fmla="*/ 4219507 w 8618748"/>
                <a:gd name="connsiteY1159" fmla="*/ 4644803 h 6411746"/>
                <a:gd name="connsiteX1160" fmla="*/ 3884917 w 8618748"/>
                <a:gd name="connsiteY1160" fmla="*/ 4310600 h 6411746"/>
                <a:gd name="connsiteX1161" fmla="*/ 3884917 w 8618748"/>
                <a:gd name="connsiteY1161" fmla="*/ 4081609 h 6411746"/>
                <a:gd name="connsiteX1162" fmla="*/ 3655660 w 8618748"/>
                <a:gd name="connsiteY1162" fmla="*/ 4310600 h 6411746"/>
                <a:gd name="connsiteX1163" fmla="*/ 4104879 w 8618748"/>
                <a:gd name="connsiteY1163" fmla="*/ 4759298 h 6411746"/>
                <a:gd name="connsiteX1164" fmla="*/ 4231900 w 8618748"/>
                <a:gd name="connsiteY1164" fmla="*/ 4886171 h 6411746"/>
                <a:gd name="connsiteX1165" fmla="*/ 4231900 w 8618748"/>
                <a:gd name="connsiteY1165" fmla="*/ 4884624 h 6411746"/>
                <a:gd name="connsiteX1166" fmla="*/ 4337233 w 8618748"/>
                <a:gd name="connsiteY1166" fmla="*/ 4989836 h 6411746"/>
                <a:gd name="connsiteX1167" fmla="*/ 4344979 w 8618748"/>
                <a:gd name="connsiteY1167" fmla="*/ 4997573 h 6411746"/>
                <a:gd name="connsiteX1168" fmla="*/ 4326390 w 8618748"/>
                <a:gd name="connsiteY1168" fmla="*/ 4997573 h 6411746"/>
                <a:gd name="connsiteX1169" fmla="*/ 4231900 w 8618748"/>
                <a:gd name="connsiteY1169" fmla="*/ 4997573 h 6411746"/>
                <a:gd name="connsiteX1170" fmla="*/ 4231900 w 8618748"/>
                <a:gd name="connsiteY1170" fmla="*/ 4999120 h 6411746"/>
                <a:gd name="connsiteX1171" fmla="*/ 4120370 w 8618748"/>
                <a:gd name="connsiteY1171" fmla="*/ 4999120 h 6411746"/>
                <a:gd name="connsiteX1172" fmla="*/ 3889565 w 8618748"/>
                <a:gd name="connsiteY1172" fmla="*/ 5229658 h 6411746"/>
                <a:gd name="connsiteX1173" fmla="*/ 3764092 w 8618748"/>
                <a:gd name="connsiteY1173" fmla="*/ 5104333 h 6411746"/>
                <a:gd name="connsiteX1174" fmla="*/ 3305580 w 8618748"/>
                <a:gd name="connsiteY1174" fmla="*/ 4646349 h 6411746"/>
                <a:gd name="connsiteX1175" fmla="*/ 2856361 w 8618748"/>
                <a:gd name="connsiteY1175" fmla="*/ 4197651 h 6411746"/>
                <a:gd name="connsiteX1176" fmla="*/ 2856361 w 8618748"/>
                <a:gd name="connsiteY1176" fmla="*/ 4199198 h 6411746"/>
                <a:gd name="connsiteX1177" fmla="*/ 2614714 w 8618748"/>
                <a:gd name="connsiteY1177" fmla="*/ 3957831 h 6411746"/>
                <a:gd name="connsiteX1178" fmla="*/ 2509380 w 8618748"/>
                <a:gd name="connsiteY1178" fmla="*/ 3852618 h 6411746"/>
                <a:gd name="connsiteX1179" fmla="*/ 2509380 w 8618748"/>
                <a:gd name="connsiteY1179" fmla="*/ 3625174 h 6411746"/>
                <a:gd name="connsiteX1180" fmla="*/ 2727793 w 8618748"/>
                <a:gd name="connsiteY1180" fmla="*/ 3843334 h 6411746"/>
                <a:gd name="connsiteX1181" fmla="*/ 2853264 w 8618748"/>
                <a:gd name="connsiteY1181" fmla="*/ 3968660 h 6411746"/>
                <a:gd name="connsiteX1182" fmla="*/ 2853264 w 8618748"/>
                <a:gd name="connsiteY1182" fmla="*/ 3967113 h 6411746"/>
                <a:gd name="connsiteX1183" fmla="*/ 2958599 w 8618748"/>
                <a:gd name="connsiteY1183" fmla="*/ 4072325 h 6411746"/>
                <a:gd name="connsiteX1184" fmla="*/ 3198651 w 8618748"/>
                <a:gd name="connsiteY1184" fmla="*/ 4307549 h 6411746"/>
                <a:gd name="connsiteX1185" fmla="*/ 3197148 w 8618748"/>
                <a:gd name="connsiteY1185" fmla="*/ 4309053 h 6411746"/>
                <a:gd name="connsiteX1186" fmla="*/ 3417110 w 8618748"/>
                <a:gd name="connsiteY1186" fmla="*/ 4528760 h 6411746"/>
                <a:gd name="connsiteX1187" fmla="*/ 3875623 w 8618748"/>
                <a:gd name="connsiteY1187" fmla="*/ 4986742 h 6411746"/>
                <a:gd name="connsiteX1188" fmla="*/ 3886467 w 8618748"/>
                <a:gd name="connsiteY1188" fmla="*/ 4997573 h 6411746"/>
                <a:gd name="connsiteX1189" fmla="*/ 3888016 w 8618748"/>
                <a:gd name="connsiteY1189" fmla="*/ 4997573 h 6411746"/>
                <a:gd name="connsiteX1190" fmla="*/ 4115723 w 8618748"/>
                <a:gd name="connsiteY1190" fmla="*/ 4997573 h 6411746"/>
                <a:gd name="connsiteX1191" fmla="*/ 3991800 w 8618748"/>
                <a:gd name="connsiteY1191" fmla="*/ 4873794 h 6411746"/>
                <a:gd name="connsiteX1192" fmla="*/ 3533287 w 8618748"/>
                <a:gd name="connsiteY1192" fmla="*/ 4415812 h 6411746"/>
                <a:gd name="connsiteX1193" fmla="*/ 3427953 w 8618748"/>
                <a:gd name="connsiteY1193" fmla="*/ 4310600 h 6411746"/>
                <a:gd name="connsiteX1194" fmla="*/ 3773388 w 8618748"/>
                <a:gd name="connsiteY1194" fmla="*/ 3965565 h 6411746"/>
                <a:gd name="connsiteX1195" fmla="*/ 3885691 w 8618748"/>
                <a:gd name="connsiteY1195" fmla="*/ 3853392 h 6411746"/>
                <a:gd name="connsiteX1196" fmla="*/ 3886467 w 8618748"/>
                <a:gd name="connsiteY1196" fmla="*/ 3854167 h 6411746"/>
                <a:gd name="connsiteX1197" fmla="*/ 3886467 w 8618748"/>
                <a:gd name="connsiteY1197" fmla="*/ 4081609 h 6411746"/>
                <a:gd name="connsiteX1198" fmla="*/ 4231900 w 8618748"/>
                <a:gd name="connsiteY1198" fmla="*/ 4426642 h 6411746"/>
                <a:gd name="connsiteX1199" fmla="*/ 4231900 w 8618748"/>
                <a:gd name="connsiteY1199" fmla="*/ 4425095 h 6411746"/>
                <a:gd name="connsiteX1200" fmla="*/ 4564942 w 8618748"/>
                <a:gd name="connsiteY1200" fmla="*/ 4759298 h 6411746"/>
                <a:gd name="connsiteX1201" fmla="*/ 5023454 w 8618748"/>
                <a:gd name="connsiteY1201" fmla="*/ 5217280 h 6411746"/>
                <a:gd name="connsiteX1202" fmla="*/ 5263552 w 8618748"/>
                <a:gd name="connsiteY1202" fmla="*/ 5457102 h 6411746"/>
                <a:gd name="connsiteX1203" fmla="*/ 5608986 w 8618748"/>
                <a:gd name="connsiteY1203" fmla="*/ 5112067 h 6411746"/>
                <a:gd name="connsiteX1204" fmla="*/ 5610536 w 8618748"/>
                <a:gd name="connsiteY1204" fmla="*/ 5110520 h 6411746"/>
                <a:gd name="connsiteX1205" fmla="*/ 5723613 w 8618748"/>
                <a:gd name="connsiteY1205" fmla="*/ 4997573 h 6411746"/>
                <a:gd name="connsiteX1206" fmla="*/ 5703478 w 8618748"/>
                <a:gd name="connsiteY1206" fmla="*/ 4997573 h 6411746"/>
                <a:gd name="connsiteX1207" fmla="*/ 5608986 w 8618748"/>
                <a:gd name="connsiteY1207" fmla="*/ 4997573 h 6411746"/>
                <a:gd name="connsiteX1208" fmla="*/ 5608986 w 8618748"/>
                <a:gd name="connsiteY1208" fmla="*/ 4999120 h 6411746"/>
                <a:gd name="connsiteX1209" fmla="*/ 5495906 w 8618748"/>
                <a:gd name="connsiteY1209" fmla="*/ 4999120 h 6411746"/>
                <a:gd name="connsiteX1210" fmla="*/ 5265101 w 8618748"/>
                <a:gd name="connsiteY1210" fmla="*/ 5229658 h 6411746"/>
                <a:gd name="connsiteX1211" fmla="*/ 5139630 w 8618748"/>
                <a:gd name="connsiteY1211" fmla="*/ 5104333 h 6411746"/>
                <a:gd name="connsiteX1212" fmla="*/ 4681119 w 8618748"/>
                <a:gd name="connsiteY1212" fmla="*/ 4646349 h 6411746"/>
                <a:gd name="connsiteX1213" fmla="*/ 4231900 w 8618748"/>
                <a:gd name="connsiteY1213" fmla="*/ 4197651 h 6411746"/>
                <a:gd name="connsiteX1214" fmla="*/ 4231900 w 8618748"/>
                <a:gd name="connsiteY1214" fmla="*/ 4199198 h 6411746"/>
                <a:gd name="connsiteX1215" fmla="*/ 3990251 w 8618748"/>
                <a:gd name="connsiteY1215" fmla="*/ 3957831 h 6411746"/>
                <a:gd name="connsiteX1216" fmla="*/ 3886467 w 8618748"/>
                <a:gd name="connsiteY1216" fmla="*/ 3854167 h 6411746"/>
                <a:gd name="connsiteX1217" fmla="*/ 3886467 w 8618748"/>
                <a:gd name="connsiteY1217" fmla="*/ 3852618 h 6411746"/>
                <a:gd name="connsiteX1218" fmla="*/ 3885691 w 8618748"/>
                <a:gd name="connsiteY1218" fmla="*/ 3853392 h 6411746"/>
                <a:gd name="connsiteX1219" fmla="*/ 3884917 w 8618748"/>
                <a:gd name="connsiteY1219" fmla="*/ 3852618 h 6411746"/>
                <a:gd name="connsiteX1220" fmla="*/ 3884917 w 8618748"/>
                <a:gd name="connsiteY1220" fmla="*/ 3622080 h 6411746"/>
                <a:gd name="connsiteX1221" fmla="*/ 3657211 w 8618748"/>
                <a:gd name="connsiteY1221" fmla="*/ 3849523 h 6411746"/>
                <a:gd name="connsiteX1222" fmla="*/ 3203344 w 8618748"/>
                <a:gd name="connsiteY1222" fmla="*/ 4302863 h 6411746"/>
                <a:gd name="connsiteX1223" fmla="*/ 3203344 w 8618748"/>
                <a:gd name="connsiteY1223" fmla="*/ 4083156 h 6411746"/>
                <a:gd name="connsiteX1224" fmla="*/ 3548778 w 8618748"/>
                <a:gd name="connsiteY1224" fmla="*/ 3738122 h 6411746"/>
                <a:gd name="connsiteX1225" fmla="*/ 3661857 w 8618748"/>
                <a:gd name="connsiteY1225" fmla="*/ 3625174 h 6411746"/>
                <a:gd name="connsiteX1226" fmla="*/ 3307130 w 8618748"/>
                <a:gd name="connsiteY1226" fmla="*/ 3270858 h 6411746"/>
                <a:gd name="connsiteX1227" fmla="*/ 3201796 w 8618748"/>
                <a:gd name="connsiteY1227" fmla="*/ 3165645 h 6411746"/>
                <a:gd name="connsiteX1228" fmla="*/ 2972538 w 8618748"/>
                <a:gd name="connsiteY1228" fmla="*/ 3394636 h 6411746"/>
                <a:gd name="connsiteX1229" fmla="*/ 3201796 w 8618748"/>
                <a:gd name="connsiteY1229" fmla="*/ 3394636 h 6411746"/>
                <a:gd name="connsiteX1230" fmla="*/ 3431052 w 8618748"/>
                <a:gd name="connsiteY1230" fmla="*/ 3623627 h 6411746"/>
                <a:gd name="connsiteX1231" fmla="*/ 3201796 w 8618748"/>
                <a:gd name="connsiteY1231" fmla="*/ 3852618 h 6411746"/>
                <a:gd name="connsiteX1232" fmla="*/ 3201796 w 8618748"/>
                <a:gd name="connsiteY1232" fmla="*/ 4084703 h 6411746"/>
                <a:gd name="connsiteX1233" fmla="*/ 3077873 w 8618748"/>
                <a:gd name="connsiteY1233" fmla="*/ 3960925 h 6411746"/>
                <a:gd name="connsiteX1234" fmla="*/ 2857910 w 8618748"/>
                <a:gd name="connsiteY1234" fmla="*/ 3741216 h 6411746"/>
                <a:gd name="connsiteX1235" fmla="*/ 2857910 w 8618748"/>
                <a:gd name="connsiteY1235" fmla="*/ 3742764 h 6411746"/>
                <a:gd name="connsiteX1236" fmla="*/ 2845519 w 8618748"/>
                <a:gd name="connsiteY1236" fmla="*/ 3730387 h 6411746"/>
                <a:gd name="connsiteX1237" fmla="*/ 2741733 w 8618748"/>
                <a:gd name="connsiteY1237" fmla="*/ 3626722 h 6411746"/>
                <a:gd name="connsiteX1238" fmla="*/ 2616263 w 8618748"/>
                <a:gd name="connsiteY1238" fmla="*/ 3501396 h 6411746"/>
                <a:gd name="connsiteX1239" fmla="*/ 2157751 w 8618748"/>
                <a:gd name="connsiteY1239" fmla="*/ 3043414 h 6411746"/>
                <a:gd name="connsiteX1240" fmla="*/ 1699239 w 8618748"/>
                <a:gd name="connsiteY1240" fmla="*/ 2585432 h 6411746"/>
                <a:gd name="connsiteX1241" fmla="*/ 1479276 w 8618748"/>
                <a:gd name="connsiteY1241" fmla="*/ 2365724 h 6411746"/>
                <a:gd name="connsiteX1242" fmla="*/ 1479276 w 8618748"/>
                <a:gd name="connsiteY1242" fmla="*/ 2367271 h 6411746"/>
                <a:gd name="connsiteX1243" fmla="*/ 1466883 w 8618748"/>
                <a:gd name="connsiteY1243" fmla="*/ 2354894 h 6411746"/>
                <a:gd name="connsiteX1244" fmla="*/ 1132293 w 8618748"/>
                <a:gd name="connsiteY1244" fmla="*/ 2020691 h 6411746"/>
                <a:gd name="connsiteX1245" fmla="*/ 1132293 w 8618748"/>
                <a:gd name="connsiteY1245" fmla="*/ 1793247 h 6411746"/>
                <a:gd name="connsiteX1246" fmla="*/ 1476178 w 8618748"/>
                <a:gd name="connsiteY1246" fmla="*/ 2136733 h 6411746"/>
                <a:gd name="connsiteX1247" fmla="*/ 1476178 w 8618748"/>
                <a:gd name="connsiteY1247" fmla="*/ 2135185 h 6411746"/>
                <a:gd name="connsiteX1248" fmla="*/ 1810767 w 8618748"/>
                <a:gd name="connsiteY1248" fmla="*/ 2469389 h 6411746"/>
                <a:gd name="connsiteX1249" fmla="*/ 2269281 w 8618748"/>
                <a:gd name="connsiteY1249" fmla="*/ 2927371 h 6411746"/>
                <a:gd name="connsiteX1250" fmla="*/ 2509380 w 8618748"/>
                <a:gd name="connsiteY1250" fmla="*/ 3167192 h 6411746"/>
                <a:gd name="connsiteX1251" fmla="*/ 2856361 w 8618748"/>
                <a:gd name="connsiteY1251" fmla="*/ 2823706 h 6411746"/>
                <a:gd name="connsiteX1252" fmla="*/ 2857910 w 8618748"/>
                <a:gd name="connsiteY1252" fmla="*/ 2822158 h 6411746"/>
                <a:gd name="connsiteX1253" fmla="*/ 2970989 w 8618748"/>
                <a:gd name="connsiteY1253" fmla="*/ 2709211 h 6411746"/>
                <a:gd name="connsiteX1254" fmla="*/ 2950852 w 8618748"/>
                <a:gd name="connsiteY1254" fmla="*/ 2709211 h 6411746"/>
                <a:gd name="connsiteX1255" fmla="*/ 2856361 w 8618748"/>
                <a:gd name="connsiteY1255" fmla="*/ 2709211 h 6411746"/>
                <a:gd name="connsiteX1256" fmla="*/ 2741733 w 8618748"/>
                <a:gd name="connsiteY1256" fmla="*/ 2709211 h 6411746"/>
                <a:gd name="connsiteX1257" fmla="*/ 2510928 w 8618748"/>
                <a:gd name="connsiteY1257" fmla="*/ 2939749 h 6411746"/>
                <a:gd name="connsiteX1258" fmla="*/ 2385458 w 8618748"/>
                <a:gd name="connsiteY1258" fmla="*/ 2814422 h 6411746"/>
                <a:gd name="connsiteX1259" fmla="*/ 1926944 w 8618748"/>
                <a:gd name="connsiteY1259" fmla="*/ 2356442 h 6411746"/>
                <a:gd name="connsiteX1260" fmla="*/ 1477727 w 8618748"/>
                <a:gd name="connsiteY1260" fmla="*/ 1907742 h 6411746"/>
                <a:gd name="connsiteX1261" fmla="*/ 1477727 w 8618748"/>
                <a:gd name="connsiteY1261" fmla="*/ 1909289 h 6411746"/>
                <a:gd name="connsiteX1262" fmla="*/ 1236077 w 8618748"/>
                <a:gd name="connsiteY1262" fmla="*/ 1667921 h 6411746"/>
                <a:gd name="connsiteX1263" fmla="*/ 1130745 w 8618748"/>
                <a:gd name="connsiteY1263" fmla="*/ 1562709 h 6411746"/>
                <a:gd name="connsiteX1264" fmla="*/ 6642189 w 8618748"/>
                <a:gd name="connsiteY1264" fmla="*/ 1332171 h 6411746"/>
                <a:gd name="connsiteX1265" fmla="*/ 6642189 w 8618748"/>
                <a:gd name="connsiteY1265" fmla="*/ 1333718 h 6411746"/>
                <a:gd name="connsiteX1266" fmla="*/ 6641414 w 8618748"/>
                <a:gd name="connsiteY1266" fmla="*/ 1332943 h 6411746"/>
                <a:gd name="connsiteX1267" fmla="*/ 477943 w 8618748"/>
                <a:gd name="connsiteY1267" fmla="*/ 1138108 h 6411746"/>
                <a:gd name="connsiteX1268" fmla="*/ 673780 w 8618748"/>
                <a:gd name="connsiteY1268" fmla="*/ 1333718 h 6411746"/>
                <a:gd name="connsiteX1269" fmla="*/ 444523 w 8618748"/>
                <a:gd name="connsiteY1269" fmla="*/ 1562709 h 6411746"/>
                <a:gd name="connsiteX1270" fmla="*/ 444523 w 8618748"/>
                <a:gd name="connsiteY1270" fmla="*/ 1335265 h 6411746"/>
                <a:gd name="connsiteX1271" fmla="*/ 409162 w 8618748"/>
                <a:gd name="connsiteY1271" fmla="*/ 1299944 h 6411746"/>
                <a:gd name="connsiteX1272" fmla="*/ 422768 w 8618748"/>
                <a:gd name="connsiteY1272" fmla="*/ 1264271 h 6411746"/>
                <a:gd name="connsiteX1273" fmla="*/ 7102248 w 8618748"/>
                <a:gd name="connsiteY1273" fmla="*/ 1104727 h 6411746"/>
                <a:gd name="connsiteX1274" fmla="*/ 7331504 w 8618748"/>
                <a:gd name="connsiteY1274" fmla="*/ 1104727 h 6411746"/>
                <a:gd name="connsiteX1275" fmla="*/ 7560760 w 8618748"/>
                <a:gd name="connsiteY1275" fmla="*/ 1333718 h 6411746"/>
                <a:gd name="connsiteX1276" fmla="*/ 7331504 w 8618748"/>
                <a:gd name="connsiteY1276" fmla="*/ 1562709 h 6411746"/>
                <a:gd name="connsiteX1277" fmla="*/ 7331504 w 8618748"/>
                <a:gd name="connsiteY1277" fmla="*/ 1333718 h 6411746"/>
                <a:gd name="connsiteX1278" fmla="*/ 7206034 w 8618748"/>
                <a:gd name="connsiteY1278" fmla="*/ 1208392 h 6411746"/>
                <a:gd name="connsiteX1279" fmla="*/ 4346528 w 8618748"/>
                <a:gd name="connsiteY1279" fmla="*/ 1104727 h 6411746"/>
                <a:gd name="connsiteX1280" fmla="*/ 4575784 w 8618748"/>
                <a:gd name="connsiteY1280" fmla="*/ 1104727 h 6411746"/>
                <a:gd name="connsiteX1281" fmla="*/ 4805040 w 8618748"/>
                <a:gd name="connsiteY1281" fmla="*/ 1333718 h 6411746"/>
                <a:gd name="connsiteX1282" fmla="*/ 4577333 w 8618748"/>
                <a:gd name="connsiteY1282" fmla="*/ 1561161 h 6411746"/>
                <a:gd name="connsiteX1283" fmla="*/ 4577333 w 8618748"/>
                <a:gd name="connsiteY1283" fmla="*/ 1335265 h 6411746"/>
                <a:gd name="connsiteX1284" fmla="*/ 4451861 w 8618748"/>
                <a:gd name="connsiteY1284" fmla="*/ 1209939 h 6411746"/>
                <a:gd name="connsiteX1285" fmla="*/ 8479336 w 8618748"/>
                <a:gd name="connsiteY1285" fmla="*/ 1104725 h 6411746"/>
                <a:gd name="connsiteX1286" fmla="*/ 8618748 w 8618748"/>
                <a:gd name="connsiteY1286" fmla="*/ 1104725 h 6411746"/>
                <a:gd name="connsiteX1287" fmla="*/ 8618748 w 8618748"/>
                <a:gd name="connsiteY1287" fmla="*/ 1243977 h 6411746"/>
                <a:gd name="connsiteX1288" fmla="*/ 8583120 w 8618748"/>
                <a:gd name="connsiteY1288" fmla="*/ 1208391 h 6411746"/>
                <a:gd name="connsiteX1289" fmla="*/ 8364706 w 8618748"/>
                <a:gd name="connsiteY1289" fmla="*/ 990231 h 6411746"/>
                <a:gd name="connsiteX1290" fmla="*/ 8364706 w 8618748"/>
                <a:gd name="connsiteY1290" fmla="*/ 1104727 h 6411746"/>
                <a:gd name="connsiteX1291" fmla="*/ 8250078 w 8618748"/>
                <a:gd name="connsiteY1291" fmla="*/ 1104727 h 6411746"/>
                <a:gd name="connsiteX1292" fmla="*/ 624547 w 8618748"/>
                <a:gd name="connsiteY1292" fmla="*/ 828106 h 6411746"/>
                <a:gd name="connsiteX1293" fmla="*/ 661388 w 8618748"/>
                <a:gd name="connsiteY1293" fmla="*/ 864905 h 6411746"/>
                <a:gd name="connsiteX1294" fmla="*/ 1130745 w 8618748"/>
                <a:gd name="connsiteY1294" fmla="*/ 1333718 h 6411746"/>
                <a:gd name="connsiteX1295" fmla="*/ 903037 w 8618748"/>
                <a:gd name="connsiteY1295" fmla="*/ 1561161 h 6411746"/>
                <a:gd name="connsiteX1296" fmla="*/ 446073 w 8618748"/>
                <a:gd name="connsiteY1296" fmla="*/ 2017596 h 6411746"/>
                <a:gd name="connsiteX1297" fmla="*/ 446073 w 8618748"/>
                <a:gd name="connsiteY1297" fmla="*/ 1793247 h 6411746"/>
                <a:gd name="connsiteX1298" fmla="*/ 791508 w 8618748"/>
                <a:gd name="connsiteY1298" fmla="*/ 1448212 h 6411746"/>
                <a:gd name="connsiteX1299" fmla="*/ 904586 w 8618748"/>
                <a:gd name="connsiteY1299" fmla="*/ 1335265 h 6411746"/>
                <a:gd name="connsiteX1300" fmla="*/ 549858 w 8618748"/>
                <a:gd name="connsiteY1300" fmla="*/ 980948 h 6411746"/>
                <a:gd name="connsiteX1301" fmla="*/ 549165 w 8618748"/>
                <a:gd name="connsiteY1301" fmla="*/ 980256 h 6411746"/>
                <a:gd name="connsiteX1302" fmla="*/ 8618748 w 8618748"/>
                <a:gd name="connsiteY1302" fmla="*/ 734936 h 6411746"/>
                <a:gd name="connsiteX1303" fmla="*/ 8618748 w 8618748"/>
                <a:gd name="connsiteY1303" fmla="*/ 963928 h 6411746"/>
                <a:gd name="connsiteX1304" fmla="*/ 8479336 w 8618748"/>
                <a:gd name="connsiteY1304" fmla="*/ 1104725 h 6411746"/>
                <a:gd name="connsiteX1305" fmla="*/ 8364708 w 8618748"/>
                <a:gd name="connsiteY1305" fmla="*/ 1104725 h 6411746"/>
                <a:gd name="connsiteX1306" fmla="*/ 8364708 w 8618748"/>
                <a:gd name="connsiteY1306" fmla="*/ 990229 h 6411746"/>
                <a:gd name="connsiteX1307" fmla="*/ 8595513 w 8618748"/>
                <a:gd name="connsiteY1307" fmla="*/ 759692 h 6411746"/>
                <a:gd name="connsiteX1308" fmla="*/ 7331504 w 8618748"/>
                <a:gd name="connsiteY1308" fmla="*/ 646745 h 6411746"/>
                <a:gd name="connsiteX1309" fmla="*/ 7549918 w 8618748"/>
                <a:gd name="connsiteY1309" fmla="*/ 864905 h 6411746"/>
                <a:gd name="connsiteX1310" fmla="*/ 8019273 w 8618748"/>
                <a:gd name="connsiteY1310" fmla="*/ 1333718 h 6411746"/>
                <a:gd name="connsiteX1311" fmla="*/ 7791566 w 8618748"/>
                <a:gd name="connsiteY1311" fmla="*/ 1561161 h 6411746"/>
                <a:gd name="connsiteX1312" fmla="*/ 7333053 w 8618748"/>
                <a:gd name="connsiteY1312" fmla="*/ 2019143 h 6411746"/>
                <a:gd name="connsiteX1313" fmla="*/ 7331504 w 8618748"/>
                <a:gd name="connsiteY1313" fmla="*/ 2020691 h 6411746"/>
                <a:gd name="connsiteX1314" fmla="*/ 7331504 w 8618748"/>
                <a:gd name="connsiteY1314" fmla="*/ 1791700 h 6411746"/>
                <a:gd name="connsiteX1315" fmla="*/ 7676937 w 8618748"/>
                <a:gd name="connsiteY1315" fmla="*/ 1446665 h 6411746"/>
                <a:gd name="connsiteX1316" fmla="*/ 7790017 w 8618748"/>
                <a:gd name="connsiteY1316" fmla="*/ 1333718 h 6411746"/>
                <a:gd name="connsiteX1317" fmla="*/ 7435288 w 8618748"/>
                <a:gd name="connsiteY1317" fmla="*/ 979403 h 6411746"/>
                <a:gd name="connsiteX1318" fmla="*/ 7331504 w 8618748"/>
                <a:gd name="connsiteY1318" fmla="*/ 875736 h 6411746"/>
                <a:gd name="connsiteX1319" fmla="*/ 7102248 w 8618748"/>
                <a:gd name="connsiteY1319" fmla="*/ 1104727 h 6411746"/>
                <a:gd name="connsiteX1320" fmla="*/ 6987620 w 8618748"/>
                <a:gd name="connsiteY1320" fmla="*/ 1104727 h 6411746"/>
                <a:gd name="connsiteX1321" fmla="*/ 6872992 w 8618748"/>
                <a:gd name="connsiteY1321" fmla="*/ 1104727 h 6411746"/>
                <a:gd name="connsiteX1322" fmla="*/ 6987620 w 8618748"/>
                <a:gd name="connsiteY1322" fmla="*/ 990231 h 6411746"/>
                <a:gd name="connsiteX1323" fmla="*/ 7218425 w 8618748"/>
                <a:gd name="connsiteY1323" fmla="*/ 759692 h 6411746"/>
                <a:gd name="connsiteX1324" fmla="*/ 5954420 w 8618748"/>
                <a:gd name="connsiteY1324" fmla="*/ 646745 h 6411746"/>
                <a:gd name="connsiteX1325" fmla="*/ 6174381 w 8618748"/>
                <a:gd name="connsiteY1325" fmla="*/ 866452 h 6411746"/>
                <a:gd name="connsiteX1326" fmla="*/ 6641414 w 8618748"/>
                <a:gd name="connsiteY1326" fmla="*/ 1332943 h 6411746"/>
                <a:gd name="connsiteX1327" fmla="*/ 6414480 w 8618748"/>
                <a:gd name="connsiteY1327" fmla="*/ 1559614 h 6411746"/>
                <a:gd name="connsiteX1328" fmla="*/ 5955969 w 8618748"/>
                <a:gd name="connsiteY1328" fmla="*/ 2017596 h 6411746"/>
                <a:gd name="connsiteX1329" fmla="*/ 5955969 w 8618748"/>
                <a:gd name="connsiteY1329" fmla="*/ 1793247 h 6411746"/>
                <a:gd name="connsiteX1330" fmla="*/ 6301402 w 8618748"/>
                <a:gd name="connsiteY1330" fmla="*/ 1448212 h 6411746"/>
                <a:gd name="connsiteX1331" fmla="*/ 6414480 w 8618748"/>
                <a:gd name="connsiteY1331" fmla="*/ 1335265 h 6411746"/>
                <a:gd name="connsiteX1332" fmla="*/ 6059753 w 8618748"/>
                <a:gd name="connsiteY1332" fmla="*/ 980948 h 6411746"/>
                <a:gd name="connsiteX1333" fmla="*/ 5954420 w 8618748"/>
                <a:gd name="connsiteY1333" fmla="*/ 875736 h 6411746"/>
                <a:gd name="connsiteX1334" fmla="*/ 5725162 w 8618748"/>
                <a:gd name="connsiteY1334" fmla="*/ 1104727 h 6411746"/>
                <a:gd name="connsiteX1335" fmla="*/ 5954420 w 8618748"/>
                <a:gd name="connsiteY1335" fmla="*/ 1104727 h 6411746"/>
                <a:gd name="connsiteX1336" fmla="*/ 6183676 w 8618748"/>
                <a:gd name="connsiteY1336" fmla="*/ 1333718 h 6411746"/>
                <a:gd name="connsiteX1337" fmla="*/ 5954420 w 8618748"/>
                <a:gd name="connsiteY1337" fmla="*/ 1562709 h 6411746"/>
                <a:gd name="connsiteX1338" fmla="*/ 5954420 w 8618748"/>
                <a:gd name="connsiteY1338" fmla="*/ 1335265 h 6411746"/>
                <a:gd name="connsiteX1339" fmla="*/ 5828948 w 8618748"/>
                <a:gd name="connsiteY1339" fmla="*/ 1209939 h 6411746"/>
                <a:gd name="connsiteX1340" fmla="*/ 5723613 w 8618748"/>
                <a:gd name="connsiteY1340" fmla="*/ 1104727 h 6411746"/>
                <a:gd name="connsiteX1341" fmla="*/ 5608986 w 8618748"/>
                <a:gd name="connsiteY1341" fmla="*/ 1104727 h 6411746"/>
                <a:gd name="connsiteX1342" fmla="*/ 5494358 w 8618748"/>
                <a:gd name="connsiteY1342" fmla="*/ 1104727 h 6411746"/>
                <a:gd name="connsiteX1343" fmla="*/ 5608986 w 8618748"/>
                <a:gd name="connsiteY1343" fmla="*/ 990231 h 6411746"/>
                <a:gd name="connsiteX1344" fmla="*/ 5841339 w 8618748"/>
                <a:gd name="connsiteY1344" fmla="*/ 759692 h 6411746"/>
                <a:gd name="connsiteX1345" fmla="*/ 4577333 w 8618748"/>
                <a:gd name="connsiteY1345" fmla="*/ 646745 h 6411746"/>
                <a:gd name="connsiteX1346" fmla="*/ 4797296 w 8618748"/>
                <a:gd name="connsiteY1346" fmla="*/ 866452 h 6411746"/>
                <a:gd name="connsiteX1347" fmla="*/ 5266650 w 8618748"/>
                <a:gd name="connsiteY1347" fmla="*/ 1335265 h 6411746"/>
                <a:gd name="connsiteX1348" fmla="*/ 5485064 w 8618748"/>
                <a:gd name="connsiteY1348" fmla="*/ 1553425 h 6411746"/>
                <a:gd name="connsiteX1349" fmla="*/ 5612084 w 8618748"/>
                <a:gd name="connsiteY1349" fmla="*/ 1680298 h 6411746"/>
                <a:gd name="connsiteX1350" fmla="*/ 5612084 w 8618748"/>
                <a:gd name="connsiteY1350" fmla="*/ 1678751 h 6411746"/>
                <a:gd name="connsiteX1351" fmla="*/ 5717418 w 8618748"/>
                <a:gd name="connsiteY1351" fmla="*/ 1783963 h 6411746"/>
                <a:gd name="connsiteX1352" fmla="*/ 5955969 w 8618748"/>
                <a:gd name="connsiteY1352" fmla="*/ 2022238 h 6411746"/>
                <a:gd name="connsiteX1353" fmla="*/ 5955969 w 8618748"/>
                <a:gd name="connsiteY1353" fmla="*/ 2020691 h 6411746"/>
                <a:gd name="connsiteX1354" fmla="*/ 6174381 w 8618748"/>
                <a:gd name="connsiteY1354" fmla="*/ 2238850 h 6411746"/>
                <a:gd name="connsiteX1355" fmla="*/ 6632893 w 8618748"/>
                <a:gd name="connsiteY1355" fmla="*/ 2696832 h 6411746"/>
                <a:gd name="connsiteX1356" fmla="*/ 6642189 w 8618748"/>
                <a:gd name="connsiteY1356" fmla="*/ 2707663 h 6411746"/>
                <a:gd name="connsiteX1357" fmla="*/ 6643738 w 8618748"/>
                <a:gd name="connsiteY1357" fmla="*/ 2707663 h 6411746"/>
                <a:gd name="connsiteX1358" fmla="*/ 6871445 w 8618748"/>
                <a:gd name="connsiteY1358" fmla="*/ 2707663 h 6411746"/>
                <a:gd name="connsiteX1359" fmla="*/ 6747522 w 8618748"/>
                <a:gd name="connsiteY1359" fmla="*/ 2583885 h 6411746"/>
                <a:gd name="connsiteX1360" fmla="*/ 6289009 w 8618748"/>
                <a:gd name="connsiteY1360" fmla="*/ 2125903 h 6411746"/>
                <a:gd name="connsiteX1361" fmla="*/ 6183676 w 8618748"/>
                <a:gd name="connsiteY1361" fmla="*/ 2020691 h 6411746"/>
                <a:gd name="connsiteX1362" fmla="*/ 6529109 w 8618748"/>
                <a:gd name="connsiteY1362" fmla="*/ 1675656 h 6411746"/>
                <a:gd name="connsiteX1363" fmla="*/ 6642189 w 8618748"/>
                <a:gd name="connsiteY1363" fmla="*/ 1562709 h 6411746"/>
                <a:gd name="connsiteX1364" fmla="*/ 6642189 w 8618748"/>
                <a:gd name="connsiteY1364" fmla="*/ 1793247 h 6411746"/>
                <a:gd name="connsiteX1365" fmla="*/ 6987620 w 8618748"/>
                <a:gd name="connsiteY1365" fmla="*/ 2138278 h 6411746"/>
                <a:gd name="connsiteX1366" fmla="*/ 6987620 w 8618748"/>
                <a:gd name="connsiteY1366" fmla="*/ 2135185 h 6411746"/>
                <a:gd name="connsiteX1367" fmla="*/ 7320662 w 8618748"/>
                <a:gd name="connsiteY1367" fmla="*/ 2467841 h 6411746"/>
                <a:gd name="connsiteX1368" fmla="*/ 7779174 w 8618748"/>
                <a:gd name="connsiteY1368" fmla="*/ 2925823 h 6411746"/>
                <a:gd name="connsiteX1369" fmla="*/ 8019274 w 8618748"/>
                <a:gd name="connsiteY1369" fmla="*/ 3167191 h 6411746"/>
                <a:gd name="connsiteX1370" fmla="*/ 8364708 w 8618748"/>
                <a:gd name="connsiteY1370" fmla="*/ 2822158 h 6411746"/>
                <a:gd name="connsiteX1371" fmla="*/ 8366256 w 8618748"/>
                <a:gd name="connsiteY1371" fmla="*/ 2820611 h 6411746"/>
                <a:gd name="connsiteX1372" fmla="*/ 8479336 w 8618748"/>
                <a:gd name="connsiteY1372" fmla="*/ 2707662 h 6411746"/>
                <a:gd name="connsiteX1373" fmla="*/ 8618748 w 8618748"/>
                <a:gd name="connsiteY1373" fmla="*/ 2707662 h 6411746"/>
                <a:gd name="connsiteX1374" fmla="*/ 8618748 w 8618748"/>
                <a:gd name="connsiteY1374" fmla="*/ 2795854 h 6411746"/>
                <a:gd name="connsiteX1375" fmla="*/ 8480885 w 8618748"/>
                <a:gd name="connsiteY1375" fmla="*/ 2935105 h 6411746"/>
                <a:gd name="connsiteX1376" fmla="*/ 8364708 w 8618748"/>
                <a:gd name="connsiteY1376" fmla="*/ 3051149 h 6411746"/>
                <a:gd name="connsiteX1377" fmla="*/ 8022372 w 8618748"/>
                <a:gd name="connsiteY1377" fmla="*/ 3393089 h 6411746"/>
                <a:gd name="connsiteX1378" fmla="*/ 8020823 w 8618748"/>
                <a:gd name="connsiteY1378" fmla="*/ 3394634 h 6411746"/>
                <a:gd name="connsiteX1379" fmla="*/ 8248531 w 8618748"/>
                <a:gd name="connsiteY1379" fmla="*/ 3394634 h 6411746"/>
                <a:gd name="connsiteX1380" fmla="*/ 8364708 w 8618748"/>
                <a:gd name="connsiteY1380" fmla="*/ 3510678 h 6411746"/>
                <a:gd name="connsiteX1381" fmla="*/ 8364708 w 8618748"/>
                <a:gd name="connsiteY1381" fmla="*/ 3509131 h 6411746"/>
                <a:gd name="connsiteX1382" fmla="*/ 8479336 w 8618748"/>
                <a:gd name="connsiteY1382" fmla="*/ 3623625 h 6411746"/>
                <a:gd name="connsiteX1383" fmla="*/ 8618748 w 8618748"/>
                <a:gd name="connsiteY1383" fmla="*/ 3762877 h 6411746"/>
                <a:gd name="connsiteX1384" fmla="*/ 8618748 w 8618748"/>
                <a:gd name="connsiteY1384" fmla="*/ 3991868 h 6411746"/>
                <a:gd name="connsiteX1385" fmla="*/ 8583120 w 8618748"/>
                <a:gd name="connsiteY1385" fmla="*/ 3957829 h 6411746"/>
                <a:gd name="connsiteX1386" fmla="*/ 8364708 w 8618748"/>
                <a:gd name="connsiteY1386" fmla="*/ 3738122 h 6411746"/>
                <a:gd name="connsiteX1387" fmla="*/ 8364708 w 8618748"/>
                <a:gd name="connsiteY1387" fmla="*/ 3739669 h 6411746"/>
                <a:gd name="connsiteX1388" fmla="*/ 8352315 w 8618748"/>
                <a:gd name="connsiteY1388" fmla="*/ 3728838 h 6411746"/>
                <a:gd name="connsiteX1389" fmla="*/ 8248531 w 8618748"/>
                <a:gd name="connsiteY1389" fmla="*/ 3623625 h 6411746"/>
                <a:gd name="connsiteX1390" fmla="*/ 8123058 w 8618748"/>
                <a:gd name="connsiteY1390" fmla="*/ 3498300 h 6411746"/>
                <a:gd name="connsiteX1391" fmla="*/ 7664546 w 8618748"/>
                <a:gd name="connsiteY1391" fmla="*/ 3040318 h 6411746"/>
                <a:gd name="connsiteX1392" fmla="*/ 7206034 w 8618748"/>
                <a:gd name="connsiteY1392" fmla="*/ 2582336 h 6411746"/>
                <a:gd name="connsiteX1393" fmla="*/ 6987622 w 8618748"/>
                <a:gd name="connsiteY1393" fmla="*/ 2364178 h 6411746"/>
                <a:gd name="connsiteX1394" fmla="*/ 6987622 w 8618748"/>
                <a:gd name="connsiteY1394" fmla="*/ 2367271 h 6411746"/>
                <a:gd name="connsiteX1395" fmla="*/ 6975229 w 8618748"/>
                <a:gd name="connsiteY1395" fmla="*/ 2354894 h 6411746"/>
                <a:gd name="connsiteX1396" fmla="*/ 6640640 w 8618748"/>
                <a:gd name="connsiteY1396" fmla="*/ 2020691 h 6411746"/>
                <a:gd name="connsiteX1397" fmla="*/ 6640640 w 8618748"/>
                <a:gd name="connsiteY1397" fmla="*/ 1791700 h 6411746"/>
                <a:gd name="connsiteX1398" fmla="*/ 6411384 w 8618748"/>
                <a:gd name="connsiteY1398" fmla="*/ 2020691 h 6411746"/>
                <a:gd name="connsiteX1399" fmla="*/ 6860602 w 8618748"/>
                <a:gd name="connsiteY1399" fmla="*/ 2469389 h 6411746"/>
                <a:gd name="connsiteX1400" fmla="*/ 6987620 w 8618748"/>
                <a:gd name="connsiteY1400" fmla="*/ 2596260 h 6411746"/>
                <a:gd name="connsiteX1401" fmla="*/ 6987620 w 8618748"/>
                <a:gd name="connsiteY1401" fmla="*/ 2593167 h 6411746"/>
                <a:gd name="connsiteX1402" fmla="*/ 7091406 w 8618748"/>
                <a:gd name="connsiteY1402" fmla="*/ 2696832 h 6411746"/>
                <a:gd name="connsiteX1403" fmla="*/ 7102248 w 8618748"/>
                <a:gd name="connsiteY1403" fmla="*/ 2707662 h 6411746"/>
                <a:gd name="connsiteX1404" fmla="*/ 7082112 w 8618748"/>
                <a:gd name="connsiteY1404" fmla="*/ 2707662 h 6411746"/>
                <a:gd name="connsiteX1405" fmla="*/ 6987622 w 8618748"/>
                <a:gd name="connsiteY1405" fmla="*/ 2707662 h 6411746"/>
                <a:gd name="connsiteX1406" fmla="*/ 6987622 w 8618748"/>
                <a:gd name="connsiteY1406" fmla="*/ 2709211 h 6411746"/>
                <a:gd name="connsiteX1407" fmla="*/ 6872994 w 8618748"/>
                <a:gd name="connsiteY1407" fmla="*/ 2709211 h 6411746"/>
                <a:gd name="connsiteX1408" fmla="*/ 6642189 w 8618748"/>
                <a:gd name="connsiteY1408" fmla="*/ 2939749 h 6411746"/>
                <a:gd name="connsiteX1409" fmla="*/ 6516716 w 8618748"/>
                <a:gd name="connsiteY1409" fmla="*/ 2814422 h 6411746"/>
                <a:gd name="connsiteX1410" fmla="*/ 6058204 w 8618748"/>
                <a:gd name="connsiteY1410" fmla="*/ 2356442 h 6411746"/>
                <a:gd name="connsiteX1411" fmla="*/ 5608986 w 8618748"/>
                <a:gd name="connsiteY1411" fmla="*/ 1907742 h 6411746"/>
                <a:gd name="connsiteX1412" fmla="*/ 5608986 w 8618748"/>
                <a:gd name="connsiteY1412" fmla="*/ 1909289 h 6411746"/>
                <a:gd name="connsiteX1413" fmla="*/ 5367338 w 8618748"/>
                <a:gd name="connsiteY1413" fmla="*/ 1667921 h 6411746"/>
                <a:gd name="connsiteX1414" fmla="*/ 5263552 w 8618748"/>
                <a:gd name="connsiteY1414" fmla="*/ 1564256 h 6411746"/>
                <a:gd name="connsiteX1415" fmla="*/ 5263552 w 8618748"/>
                <a:gd name="connsiteY1415" fmla="*/ 1562709 h 6411746"/>
                <a:gd name="connsiteX1416" fmla="*/ 5262778 w 8618748"/>
                <a:gd name="connsiteY1416" fmla="*/ 1563482 h 6411746"/>
                <a:gd name="connsiteX1417" fmla="*/ 5262004 w 8618748"/>
                <a:gd name="connsiteY1417" fmla="*/ 1562709 h 6411746"/>
                <a:gd name="connsiteX1418" fmla="*/ 5262004 w 8618748"/>
                <a:gd name="connsiteY1418" fmla="*/ 1332171 h 6411746"/>
                <a:gd name="connsiteX1419" fmla="*/ 5034296 w 8618748"/>
                <a:gd name="connsiteY1419" fmla="*/ 1559614 h 6411746"/>
                <a:gd name="connsiteX1420" fmla="*/ 4575784 w 8618748"/>
                <a:gd name="connsiteY1420" fmla="*/ 2017596 h 6411746"/>
                <a:gd name="connsiteX1421" fmla="*/ 4575784 w 8618748"/>
                <a:gd name="connsiteY1421" fmla="*/ 1791700 h 6411746"/>
                <a:gd name="connsiteX1422" fmla="*/ 4921217 w 8618748"/>
                <a:gd name="connsiteY1422" fmla="*/ 1446665 h 6411746"/>
                <a:gd name="connsiteX1423" fmla="*/ 5034296 w 8618748"/>
                <a:gd name="connsiteY1423" fmla="*/ 1333718 h 6411746"/>
                <a:gd name="connsiteX1424" fmla="*/ 4681119 w 8618748"/>
                <a:gd name="connsiteY1424" fmla="*/ 980948 h 6411746"/>
                <a:gd name="connsiteX1425" fmla="*/ 4575784 w 8618748"/>
                <a:gd name="connsiteY1425" fmla="*/ 875736 h 6411746"/>
                <a:gd name="connsiteX1426" fmla="*/ 4346528 w 8618748"/>
                <a:gd name="connsiteY1426" fmla="*/ 1104727 h 6411746"/>
                <a:gd name="connsiteX1427" fmla="*/ 4231900 w 8618748"/>
                <a:gd name="connsiteY1427" fmla="*/ 1104727 h 6411746"/>
                <a:gd name="connsiteX1428" fmla="*/ 4117272 w 8618748"/>
                <a:gd name="connsiteY1428" fmla="*/ 1104727 h 6411746"/>
                <a:gd name="connsiteX1429" fmla="*/ 4231900 w 8618748"/>
                <a:gd name="connsiteY1429" fmla="*/ 990231 h 6411746"/>
                <a:gd name="connsiteX1430" fmla="*/ 4464254 w 8618748"/>
                <a:gd name="connsiteY1430" fmla="*/ 759692 h 6411746"/>
                <a:gd name="connsiteX1431" fmla="*/ 3197148 w 8618748"/>
                <a:gd name="connsiteY1431" fmla="*/ 645198 h 6411746"/>
                <a:gd name="connsiteX1432" fmla="*/ 3417110 w 8618748"/>
                <a:gd name="connsiteY1432" fmla="*/ 864905 h 6411746"/>
                <a:gd name="connsiteX1433" fmla="*/ 3886467 w 8618748"/>
                <a:gd name="connsiteY1433" fmla="*/ 1333718 h 6411746"/>
                <a:gd name="connsiteX1434" fmla="*/ 3658760 w 8618748"/>
                <a:gd name="connsiteY1434" fmla="*/ 1561161 h 6411746"/>
                <a:gd name="connsiteX1435" fmla="*/ 3201796 w 8618748"/>
                <a:gd name="connsiteY1435" fmla="*/ 2017594 h 6411746"/>
                <a:gd name="connsiteX1436" fmla="*/ 3201796 w 8618748"/>
                <a:gd name="connsiteY1436" fmla="*/ 1793247 h 6411746"/>
                <a:gd name="connsiteX1437" fmla="*/ 3547229 w 8618748"/>
                <a:gd name="connsiteY1437" fmla="*/ 1448212 h 6411746"/>
                <a:gd name="connsiteX1438" fmla="*/ 3660308 w 8618748"/>
                <a:gd name="connsiteY1438" fmla="*/ 1335265 h 6411746"/>
                <a:gd name="connsiteX1439" fmla="*/ 3305580 w 8618748"/>
                <a:gd name="connsiteY1439" fmla="*/ 980948 h 6411746"/>
                <a:gd name="connsiteX1440" fmla="*/ 3200246 w 8618748"/>
                <a:gd name="connsiteY1440" fmla="*/ 875736 h 6411746"/>
                <a:gd name="connsiteX1441" fmla="*/ 2970989 w 8618748"/>
                <a:gd name="connsiteY1441" fmla="*/ 1104727 h 6411746"/>
                <a:gd name="connsiteX1442" fmla="*/ 3200246 w 8618748"/>
                <a:gd name="connsiteY1442" fmla="*/ 1104727 h 6411746"/>
                <a:gd name="connsiteX1443" fmla="*/ 3429502 w 8618748"/>
                <a:gd name="connsiteY1443" fmla="*/ 1333718 h 6411746"/>
                <a:gd name="connsiteX1444" fmla="*/ 3200246 w 8618748"/>
                <a:gd name="connsiteY1444" fmla="*/ 1562709 h 6411746"/>
                <a:gd name="connsiteX1445" fmla="*/ 3200246 w 8618748"/>
                <a:gd name="connsiteY1445" fmla="*/ 1335265 h 6411746"/>
                <a:gd name="connsiteX1446" fmla="*/ 3074776 w 8618748"/>
                <a:gd name="connsiteY1446" fmla="*/ 1209939 h 6411746"/>
                <a:gd name="connsiteX1447" fmla="*/ 2969441 w 8618748"/>
                <a:gd name="connsiteY1447" fmla="*/ 1104727 h 6411746"/>
                <a:gd name="connsiteX1448" fmla="*/ 2854812 w 8618748"/>
                <a:gd name="connsiteY1448" fmla="*/ 1104727 h 6411746"/>
                <a:gd name="connsiteX1449" fmla="*/ 2740184 w 8618748"/>
                <a:gd name="connsiteY1449" fmla="*/ 1104727 h 6411746"/>
                <a:gd name="connsiteX1450" fmla="*/ 2854812 w 8618748"/>
                <a:gd name="connsiteY1450" fmla="*/ 990231 h 6411746"/>
                <a:gd name="connsiteX1451" fmla="*/ 3084069 w 8618748"/>
                <a:gd name="connsiteY1451" fmla="*/ 758145 h 6411746"/>
                <a:gd name="connsiteX1452" fmla="*/ 1818513 w 8618748"/>
                <a:gd name="connsiteY1452" fmla="*/ 643650 h 6411746"/>
                <a:gd name="connsiteX1453" fmla="*/ 2038475 w 8618748"/>
                <a:gd name="connsiteY1453" fmla="*/ 863358 h 6411746"/>
                <a:gd name="connsiteX1454" fmla="*/ 2507830 w 8618748"/>
                <a:gd name="connsiteY1454" fmla="*/ 1332171 h 6411746"/>
                <a:gd name="connsiteX1455" fmla="*/ 2726244 w 8618748"/>
                <a:gd name="connsiteY1455" fmla="*/ 1550330 h 6411746"/>
                <a:gd name="connsiteX1456" fmla="*/ 2853264 w 8618748"/>
                <a:gd name="connsiteY1456" fmla="*/ 1677203 h 6411746"/>
                <a:gd name="connsiteX1457" fmla="*/ 2853264 w 8618748"/>
                <a:gd name="connsiteY1457" fmla="*/ 1675656 h 6411746"/>
                <a:gd name="connsiteX1458" fmla="*/ 2958599 w 8618748"/>
                <a:gd name="connsiteY1458" fmla="*/ 1780869 h 6411746"/>
                <a:gd name="connsiteX1459" fmla="*/ 3198677 w 8618748"/>
                <a:gd name="connsiteY1459" fmla="*/ 2019143 h 6411746"/>
                <a:gd name="connsiteX1460" fmla="*/ 3197148 w 8618748"/>
                <a:gd name="connsiteY1460" fmla="*/ 2019143 h 6411746"/>
                <a:gd name="connsiteX1461" fmla="*/ 3417110 w 8618748"/>
                <a:gd name="connsiteY1461" fmla="*/ 2238850 h 6411746"/>
                <a:gd name="connsiteX1462" fmla="*/ 3875623 w 8618748"/>
                <a:gd name="connsiteY1462" fmla="*/ 2696832 h 6411746"/>
                <a:gd name="connsiteX1463" fmla="*/ 3886467 w 8618748"/>
                <a:gd name="connsiteY1463" fmla="*/ 2707663 h 6411746"/>
                <a:gd name="connsiteX1464" fmla="*/ 3888016 w 8618748"/>
                <a:gd name="connsiteY1464" fmla="*/ 2707663 h 6411746"/>
                <a:gd name="connsiteX1465" fmla="*/ 4115723 w 8618748"/>
                <a:gd name="connsiteY1465" fmla="*/ 2707663 h 6411746"/>
                <a:gd name="connsiteX1466" fmla="*/ 3991800 w 8618748"/>
                <a:gd name="connsiteY1466" fmla="*/ 2583885 h 6411746"/>
                <a:gd name="connsiteX1467" fmla="*/ 3533287 w 8618748"/>
                <a:gd name="connsiteY1467" fmla="*/ 2125903 h 6411746"/>
                <a:gd name="connsiteX1468" fmla="*/ 3427953 w 8618748"/>
                <a:gd name="connsiteY1468" fmla="*/ 2020691 h 6411746"/>
                <a:gd name="connsiteX1469" fmla="*/ 3773388 w 8618748"/>
                <a:gd name="connsiteY1469" fmla="*/ 1675656 h 6411746"/>
                <a:gd name="connsiteX1470" fmla="*/ 3886467 w 8618748"/>
                <a:gd name="connsiteY1470" fmla="*/ 1562709 h 6411746"/>
                <a:gd name="connsiteX1471" fmla="*/ 3886467 w 8618748"/>
                <a:gd name="connsiteY1471" fmla="*/ 1791700 h 6411746"/>
                <a:gd name="connsiteX1472" fmla="*/ 4231900 w 8618748"/>
                <a:gd name="connsiteY1472" fmla="*/ 2136733 h 6411746"/>
                <a:gd name="connsiteX1473" fmla="*/ 4231900 w 8618748"/>
                <a:gd name="connsiteY1473" fmla="*/ 2135185 h 6411746"/>
                <a:gd name="connsiteX1474" fmla="*/ 4568040 w 8618748"/>
                <a:gd name="connsiteY1474" fmla="*/ 2470936 h 6411746"/>
                <a:gd name="connsiteX1475" fmla="*/ 5026552 w 8618748"/>
                <a:gd name="connsiteY1475" fmla="*/ 2928918 h 6411746"/>
                <a:gd name="connsiteX1476" fmla="*/ 5266650 w 8618748"/>
                <a:gd name="connsiteY1476" fmla="*/ 3168740 h 6411746"/>
                <a:gd name="connsiteX1477" fmla="*/ 5612084 w 8618748"/>
                <a:gd name="connsiteY1477" fmla="*/ 2823706 h 6411746"/>
                <a:gd name="connsiteX1478" fmla="*/ 5613634 w 8618748"/>
                <a:gd name="connsiteY1478" fmla="*/ 2822158 h 6411746"/>
                <a:gd name="connsiteX1479" fmla="*/ 5726713 w 8618748"/>
                <a:gd name="connsiteY1479" fmla="*/ 2709211 h 6411746"/>
                <a:gd name="connsiteX1480" fmla="*/ 5955967 w 8618748"/>
                <a:gd name="connsiteY1480" fmla="*/ 2709211 h 6411746"/>
                <a:gd name="connsiteX1481" fmla="*/ 5728260 w 8618748"/>
                <a:gd name="connsiteY1481" fmla="*/ 2936654 h 6411746"/>
                <a:gd name="connsiteX1482" fmla="*/ 5612084 w 8618748"/>
                <a:gd name="connsiteY1482" fmla="*/ 3052696 h 6411746"/>
                <a:gd name="connsiteX1483" fmla="*/ 5269750 w 8618748"/>
                <a:gd name="connsiteY1483" fmla="*/ 3394636 h 6411746"/>
                <a:gd name="connsiteX1484" fmla="*/ 5268199 w 8618748"/>
                <a:gd name="connsiteY1484" fmla="*/ 3396183 h 6411746"/>
                <a:gd name="connsiteX1485" fmla="*/ 5495906 w 8618748"/>
                <a:gd name="connsiteY1485" fmla="*/ 3396183 h 6411746"/>
                <a:gd name="connsiteX1486" fmla="*/ 5612084 w 8618748"/>
                <a:gd name="connsiteY1486" fmla="*/ 3512225 h 6411746"/>
                <a:gd name="connsiteX1487" fmla="*/ 5612084 w 8618748"/>
                <a:gd name="connsiteY1487" fmla="*/ 3510678 h 6411746"/>
                <a:gd name="connsiteX1488" fmla="*/ 5726713 w 8618748"/>
                <a:gd name="connsiteY1488" fmla="*/ 3625174 h 6411746"/>
                <a:gd name="connsiteX1489" fmla="*/ 5945125 w 8618748"/>
                <a:gd name="connsiteY1489" fmla="*/ 3843334 h 6411746"/>
                <a:gd name="connsiteX1490" fmla="*/ 5953644 w 8618748"/>
                <a:gd name="connsiteY1490" fmla="*/ 3851844 h 6411746"/>
                <a:gd name="connsiteX1491" fmla="*/ 5952870 w 8618748"/>
                <a:gd name="connsiteY1491" fmla="*/ 3852618 h 6411746"/>
                <a:gd name="connsiteX1492" fmla="*/ 5952870 w 8618748"/>
                <a:gd name="connsiteY1492" fmla="*/ 4081609 h 6411746"/>
                <a:gd name="connsiteX1493" fmla="*/ 5828948 w 8618748"/>
                <a:gd name="connsiteY1493" fmla="*/ 3957831 h 6411746"/>
                <a:gd name="connsiteX1494" fmla="*/ 5608986 w 8618748"/>
                <a:gd name="connsiteY1494" fmla="*/ 3738122 h 6411746"/>
                <a:gd name="connsiteX1495" fmla="*/ 5608986 w 8618748"/>
                <a:gd name="connsiteY1495" fmla="*/ 3739669 h 6411746"/>
                <a:gd name="connsiteX1496" fmla="*/ 5596594 w 8618748"/>
                <a:gd name="connsiteY1496" fmla="*/ 3727292 h 6411746"/>
                <a:gd name="connsiteX1497" fmla="*/ 5492808 w 8618748"/>
                <a:gd name="connsiteY1497" fmla="*/ 3623627 h 6411746"/>
                <a:gd name="connsiteX1498" fmla="*/ 5367338 w 8618748"/>
                <a:gd name="connsiteY1498" fmla="*/ 3498301 h 6411746"/>
                <a:gd name="connsiteX1499" fmla="*/ 4910374 w 8618748"/>
                <a:gd name="connsiteY1499" fmla="*/ 3043414 h 6411746"/>
                <a:gd name="connsiteX1500" fmla="*/ 4575782 w 8618748"/>
                <a:gd name="connsiteY1500" fmla="*/ 2709211 h 6411746"/>
                <a:gd name="connsiteX1501" fmla="*/ 4451861 w 8618748"/>
                <a:gd name="connsiteY1501" fmla="*/ 2585432 h 6411746"/>
                <a:gd name="connsiteX1502" fmla="*/ 4231900 w 8618748"/>
                <a:gd name="connsiteY1502" fmla="*/ 2365724 h 6411746"/>
                <a:gd name="connsiteX1503" fmla="*/ 4231900 w 8618748"/>
                <a:gd name="connsiteY1503" fmla="*/ 2367271 h 6411746"/>
                <a:gd name="connsiteX1504" fmla="*/ 4219507 w 8618748"/>
                <a:gd name="connsiteY1504" fmla="*/ 2354894 h 6411746"/>
                <a:gd name="connsiteX1505" fmla="*/ 3884917 w 8618748"/>
                <a:gd name="connsiteY1505" fmla="*/ 2020691 h 6411746"/>
                <a:gd name="connsiteX1506" fmla="*/ 3884917 w 8618748"/>
                <a:gd name="connsiteY1506" fmla="*/ 1791700 h 6411746"/>
                <a:gd name="connsiteX1507" fmla="*/ 3655660 w 8618748"/>
                <a:gd name="connsiteY1507" fmla="*/ 2020691 h 6411746"/>
                <a:gd name="connsiteX1508" fmla="*/ 4104879 w 8618748"/>
                <a:gd name="connsiteY1508" fmla="*/ 2469389 h 6411746"/>
                <a:gd name="connsiteX1509" fmla="*/ 4231900 w 8618748"/>
                <a:gd name="connsiteY1509" fmla="*/ 2596262 h 6411746"/>
                <a:gd name="connsiteX1510" fmla="*/ 4231900 w 8618748"/>
                <a:gd name="connsiteY1510" fmla="*/ 2594715 h 6411746"/>
                <a:gd name="connsiteX1511" fmla="*/ 4337233 w 8618748"/>
                <a:gd name="connsiteY1511" fmla="*/ 2699927 h 6411746"/>
                <a:gd name="connsiteX1512" fmla="*/ 4346528 w 8618748"/>
                <a:gd name="connsiteY1512" fmla="*/ 2709211 h 6411746"/>
                <a:gd name="connsiteX1513" fmla="*/ 4327939 w 8618748"/>
                <a:gd name="connsiteY1513" fmla="*/ 2709211 h 6411746"/>
                <a:gd name="connsiteX1514" fmla="*/ 4233449 w 8618748"/>
                <a:gd name="connsiteY1514" fmla="*/ 2709211 h 6411746"/>
                <a:gd name="connsiteX1515" fmla="*/ 4118821 w 8618748"/>
                <a:gd name="connsiteY1515" fmla="*/ 2709211 h 6411746"/>
                <a:gd name="connsiteX1516" fmla="*/ 3888016 w 8618748"/>
                <a:gd name="connsiteY1516" fmla="*/ 2939749 h 6411746"/>
                <a:gd name="connsiteX1517" fmla="*/ 3762544 w 8618748"/>
                <a:gd name="connsiteY1517" fmla="*/ 2814422 h 6411746"/>
                <a:gd name="connsiteX1518" fmla="*/ 3304031 w 8618748"/>
                <a:gd name="connsiteY1518" fmla="*/ 2356442 h 6411746"/>
                <a:gd name="connsiteX1519" fmla="*/ 2854812 w 8618748"/>
                <a:gd name="connsiteY1519" fmla="*/ 1907742 h 6411746"/>
                <a:gd name="connsiteX1520" fmla="*/ 2854812 w 8618748"/>
                <a:gd name="connsiteY1520" fmla="*/ 1909289 h 6411746"/>
                <a:gd name="connsiteX1521" fmla="*/ 2613165 w 8618748"/>
                <a:gd name="connsiteY1521" fmla="*/ 1667921 h 6411746"/>
                <a:gd name="connsiteX1522" fmla="*/ 2509380 w 8618748"/>
                <a:gd name="connsiteY1522" fmla="*/ 1564256 h 6411746"/>
                <a:gd name="connsiteX1523" fmla="*/ 2509380 w 8618748"/>
                <a:gd name="connsiteY1523" fmla="*/ 1562709 h 6411746"/>
                <a:gd name="connsiteX1524" fmla="*/ 2508605 w 8618748"/>
                <a:gd name="connsiteY1524" fmla="*/ 1563482 h 6411746"/>
                <a:gd name="connsiteX1525" fmla="*/ 2507830 w 8618748"/>
                <a:gd name="connsiteY1525" fmla="*/ 1562709 h 6411746"/>
                <a:gd name="connsiteX1526" fmla="*/ 2507830 w 8618748"/>
                <a:gd name="connsiteY1526" fmla="*/ 1333718 h 6411746"/>
                <a:gd name="connsiteX1527" fmla="*/ 2280123 w 8618748"/>
                <a:gd name="connsiteY1527" fmla="*/ 1561161 h 6411746"/>
                <a:gd name="connsiteX1528" fmla="*/ 1823160 w 8618748"/>
                <a:gd name="connsiteY1528" fmla="*/ 2017596 h 6411746"/>
                <a:gd name="connsiteX1529" fmla="*/ 1823160 w 8618748"/>
                <a:gd name="connsiteY1529" fmla="*/ 1793247 h 6411746"/>
                <a:gd name="connsiteX1530" fmla="*/ 2168593 w 8618748"/>
                <a:gd name="connsiteY1530" fmla="*/ 1448212 h 6411746"/>
                <a:gd name="connsiteX1531" fmla="*/ 2281672 w 8618748"/>
                <a:gd name="connsiteY1531" fmla="*/ 1335265 h 6411746"/>
                <a:gd name="connsiteX1532" fmla="*/ 1926944 w 8618748"/>
                <a:gd name="connsiteY1532" fmla="*/ 980948 h 6411746"/>
                <a:gd name="connsiteX1533" fmla="*/ 1821611 w 8618748"/>
                <a:gd name="connsiteY1533" fmla="*/ 875736 h 6411746"/>
                <a:gd name="connsiteX1534" fmla="*/ 1592355 w 8618748"/>
                <a:gd name="connsiteY1534" fmla="*/ 1104727 h 6411746"/>
                <a:gd name="connsiteX1535" fmla="*/ 1821611 w 8618748"/>
                <a:gd name="connsiteY1535" fmla="*/ 1104727 h 6411746"/>
                <a:gd name="connsiteX1536" fmla="*/ 2050867 w 8618748"/>
                <a:gd name="connsiteY1536" fmla="*/ 1333718 h 6411746"/>
                <a:gd name="connsiteX1537" fmla="*/ 1821611 w 8618748"/>
                <a:gd name="connsiteY1537" fmla="*/ 1562709 h 6411746"/>
                <a:gd name="connsiteX1538" fmla="*/ 1821611 w 8618748"/>
                <a:gd name="connsiteY1538" fmla="*/ 1335265 h 6411746"/>
                <a:gd name="connsiteX1539" fmla="*/ 1696139 w 8618748"/>
                <a:gd name="connsiteY1539" fmla="*/ 1209939 h 6411746"/>
                <a:gd name="connsiteX1540" fmla="*/ 1590806 w 8618748"/>
                <a:gd name="connsiteY1540" fmla="*/ 1104727 h 6411746"/>
                <a:gd name="connsiteX1541" fmla="*/ 1476178 w 8618748"/>
                <a:gd name="connsiteY1541" fmla="*/ 1104727 h 6411746"/>
                <a:gd name="connsiteX1542" fmla="*/ 1361550 w 8618748"/>
                <a:gd name="connsiteY1542" fmla="*/ 1104727 h 6411746"/>
                <a:gd name="connsiteX1543" fmla="*/ 1476178 w 8618748"/>
                <a:gd name="connsiteY1543" fmla="*/ 990231 h 6411746"/>
                <a:gd name="connsiteX1544" fmla="*/ 1705434 w 8618748"/>
                <a:gd name="connsiteY1544" fmla="*/ 756598 h 6411746"/>
                <a:gd name="connsiteX1545" fmla="*/ 1590806 w 8618748"/>
                <a:gd name="connsiteY1545" fmla="*/ 417754 h 6411746"/>
                <a:gd name="connsiteX1546" fmla="*/ 1820062 w 8618748"/>
                <a:gd name="connsiteY1546" fmla="*/ 417754 h 6411746"/>
                <a:gd name="connsiteX1547" fmla="*/ 1595453 w 8618748"/>
                <a:gd name="connsiteY1547" fmla="*/ 646745 h 6411746"/>
                <a:gd name="connsiteX1548" fmla="*/ 1479276 w 8618748"/>
                <a:gd name="connsiteY1548" fmla="*/ 762787 h 6411746"/>
                <a:gd name="connsiteX1549" fmla="*/ 1136940 w 8618748"/>
                <a:gd name="connsiteY1549" fmla="*/ 1104727 h 6411746"/>
                <a:gd name="connsiteX1550" fmla="*/ 1135392 w 8618748"/>
                <a:gd name="connsiteY1550" fmla="*/ 1106274 h 6411746"/>
                <a:gd name="connsiteX1551" fmla="*/ 1363098 w 8618748"/>
                <a:gd name="connsiteY1551" fmla="*/ 1106274 h 6411746"/>
                <a:gd name="connsiteX1552" fmla="*/ 1479276 w 8618748"/>
                <a:gd name="connsiteY1552" fmla="*/ 1222316 h 6411746"/>
                <a:gd name="connsiteX1553" fmla="*/ 1479276 w 8618748"/>
                <a:gd name="connsiteY1553" fmla="*/ 1220769 h 6411746"/>
                <a:gd name="connsiteX1554" fmla="*/ 1593904 w 8618748"/>
                <a:gd name="connsiteY1554" fmla="*/ 1335265 h 6411746"/>
                <a:gd name="connsiteX1555" fmla="*/ 1812316 w 8618748"/>
                <a:gd name="connsiteY1555" fmla="*/ 1553425 h 6411746"/>
                <a:gd name="connsiteX1556" fmla="*/ 1821611 w 8618748"/>
                <a:gd name="connsiteY1556" fmla="*/ 1562709 h 6411746"/>
                <a:gd name="connsiteX1557" fmla="*/ 1821611 w 8618748"/>
                <a:gd name="connsiteY1557" fmla="*/ 1793247 h 6411746"/>
                <a:gd name="connsiteX1558" fmla="*/ 1697689 w 8618748"/>
                <a:gd name="connsiteY1558" fmla="*/ 1669469 h 6411746"/>
                <a:gd name="connsiteX1559" fmla="*/ 1477727 w 8618748"/>
                <a:gd name="connsiteY1559" fmla="*/ 1449760 h 6411746"/>
                <a:gd name="connsiteX1560" fmla="*/ 1477727 w 8618748"/>
                <a:gd name="connsiteY1560" fmla="*/ 1451307 h 6411746"/>
                <a:gd name="connsiteX1561" fmla="*/ 1465334 w 8618748"/>
                <a:gd name="connsiteY1561" fmla="*/ 1438930 h 6411746"/>
                <a:gd name="connsiteX1562" fmla="*/ 1361550 w 8618748"/>
                <a:gd name="connsiteY1562" fmla="*/ 1335265 h 6411746"/>
                <a:gd name="connsiteX1563" fmla="*/ 1236077 w 8618748"/>
                <a:gd name="connsiteY1563" fmla="*/ 1209939 h 6411746"/>
                <a:gd name="connsiteX1564" fmla="*/ 777565 w 8618748"/>
                <a:gd name="connsiteY1564" fmla="*/ 751958 h 6411746"/>
                <a:gd name="connsiteX1565" fmla="*/ 704473 w 8618748"/>
                <a:gd name="connsiteY1565" fmla="*/ 678950 h 6411746"/>
                <a:gd name="connsiteX1566" fmla="*/ 778845 w 8618748"/>
                <a:gd name="connsiteY1566" fmla="*/ 545237 h 6411746"/>
                <a:gd name="connsiteX1567" fmla="*/ 786292 w 8618748"/>
                <a:gd name="connsiteY1567" fmla="*/ 533230 h 6411746"/>
                <a:gd name="connsiteX1568" fmla="*/ 890645 w 8618748"/>
                <a:gd name="connsiteY1568" fmla="*/ 637461 h 6411746"/>
                <a:gd name="connsiteX1569" fmla="*/ 1130745 w 8618748"/>
                <a:gd name="connsiteY1569" fmla="*/ 877285 h 6411746"/>
                <a:gd name="connsiteX1570" fmla="*/ 1476178 w 8618748"/>
                <a:gd name="connsiteY1570" fmla="*/ 532249 h 6411746"/>
                <a:gd name="connsiteX1571" fmla="*/ 1477727 w 8618748"/>
                <a:gd name="connsiteY1571" fmla="*/ 530703 h 6411746"/>
                <a:gd name="connsiteX1572" fmla="*/ 8364708 w 8618748"/>
                <a:gd name="connsiteY1572" fmla="*/ 303258 h 6411746"/>
                <a:gd name="connsiteX1573" fmla="*/ 8468493 w 8618748"/>
                <a:gd name="connsiteY1573" fmla="*/ 406925 h 6411746"/>
                <a:gd name="connsiteX1574" fmla="*/ 8479336 w 8618748"/>
                <a:gd name="connsiteY1574" fmla="*/ 417752 h 6411746"/>
                <a:gd name="connsiteX1575" fmla="*/ 8459198 w 8618748"/>
                <a:gd name="connsiteY1575" fmla="*/ 417752 h 6411746"/>
                <a:gd name="connsiteX1576" fmla="*/ 8364708 w 8618748"/>
                <a:gd name="connsiteY1576" fmla="*/ 417752 h 6411746"/>
                <a:gd name="connsiteX1577" fmla="*/ 8364708 w 8618748"/>
                <a:gd name="connsiteY1577" fmla="*/ 304805 h 6411746"/>
                <a:gd name="connsiteX1578" fmla="*/ 8288804 w 8618748"/>
                <a:gd name="connsiteY1578" fmla="*/ 3 h 6411746"/>
                <a:gd name="connsiteX1579" fmla="*/ 8364708 w 8618748"/>
                <a:gd name="connsiteY1579" fmla="*/ 3 h 6411746"/>
                <a:gd name="connsiteX1580" fmla="*/ 8519611 w 8618748"/>
                <a:gd name="connsiteY1580" fmla="*/ 3 h 6411746"/>
                <a:gd name="connsiteX1581" fmla="*/ 8618748 w 8618748"/>
                <a:gd name="connsiteY1581" fmla="*/ 99028 h 6411746"/>
                <a:gd name="connsiteX1582" fmla="*/ 8618748 w 8618748"/>
                <a:gd name="connsiteY1582" fmla="*/ 328014 h 6411746"/>
                <a:gd name="connsiteX1583" fmla="*/ 8583120 w 8618748"/>
                <a:gd name="connsiteY1583" fmla="*/ 292430 h 6411746"/>
                <a:gd name="connsiteX1584" fmla="*/ 8364708 w 8618748"/>
                <a:gd name="connsiteY1584" fmla="*/ 74270 h 6411746"/>
                <a:gd name="connsiteX1585" fmla="*/ 8364708 w 8618748"/>
                <a:gd name="connsiteY1585" fmla="*/ 75816 h 6411746"/>
                <a:gd name="connsiteX1586" fmla="*/ 8352315 w 8618748"/>
                <a:gd name="connsiteY1586" fmla="*/ 63439 h 6411746"/>
                <a:gd name="connsiteX1587" fmla="*/ 4616059 w 8618748"/>
                <a:gd name="connsiteY1587" fmla="*/ 3 h 6411746"/>
                <a:gd name="connsiteX1588" fmla="*/ 4845315 w 8618748"/>
                <a:gd name="connsiteY1588" fmla="*/ 3 h 6411746"/>
                <a:gd name="connsiteX1589" fmla="*/ 5251161 w 8618748"/>
                <a:gd name="connsiteY1589" fmla="*/ 405376 h 6411746"/>
                <a:gd name="connsiteX1590" fmla="*/ 5262004 w 8618748"/>
                <a:gd name="connsiteY1590" fmla="*/ 416207 h 6411746"/>
                <a:gd name="connsiteX1591" fmla="*/ 5263552 w 8618748"/>
                <a:gd name="connsiteY1591" fmla="*/ 416207 h 6411746"/>
                <a:gd name="connsiteX1592" fmla="*/ 5491260 w 8618748"/>
                <a:gd name="connsiteY1592" fmla="*/ 416207 h 6411746"/>
                <a:gd name="connsiteX1593" fmla="*/ 5367338 w 8618748"/>
                <a:gd name="connsiteY1593" fmla="*/ 292430 h 6411746"/>
                <a:gd name="connsiteX1594" fmla="*/ 5074572 w 8618748"/>
                <a:gd name="connsiteY1594" fmla="*/ 3 h 6411746"/>
                <a:gd name="connsiteX1595" fmla="*/ 5303828 w 8618748"/>
                <a:gd name="connsiteY1595" fmla="*/ 3 h 6411746"/>
                <a:gd name="connsiteX1596" fmla="*/ 5481966 w 8618748"/>
                <a:gd name="connsiteY1596" fmla="*/ 177935 h 6411746"/>
                <a:gd name="connsiteX1597" fmla="*/ 5608986 w 8618748"/>
                <a:gd name="connsiteY1597" fmla="*/ 304805 h 6411746"/>
                <a:gd name="connsiteX1598" fmla="*/ 5608986 w 8618748"/>
                <a:gd name="connsiteY1598" fmla="*/ 303258 h 6411746"/>
                <a:gd name="connsiteX1599" fmla="*/ 5714320 w 8618748"/>
                <a:gd name="connsiteY1599" fmla="*/ 408470 h 6411746"/>
                <a:gd name="connsiteX1600" fmla="*/ 5723613 w 8618748"/>
                <a:gd name="connsiteY1600" fmla="*/ 417754 h 6411746"/>
                <a:gd name="connsiteX1601" fmla="*/ 5703478 w 8618748"/>
                <a:gd name="connsiteY1601" fmla="*/ 417754 h 6411746"/>
                <a:gd name="connsiteX1602" fmla="*/ 5608986 w 8618748"/>
                <a:gd name="connsiteY1602" fmla="*/ 417754 h 6411746"/>
                <a:gd name="connsiteX1603" fmla="*/ 5494358 w 8618748"/>
                <a:gd name="connsiteY1603" fmla="*/ 417754 h 6411746"/>
                <a:gd name="connsiteX1604" fmla="*/ 5263552 w 8618748"/>
                <a:gd name="connsiteY1604" fmla="*/ 646745 h 6411746"/>
                <a:gd name="connsiteX1605" fmla="*/ 5138082 w 8618748"/>
                <a:gd name="connsiteY1605" fmla="*/ 521419 h 6411746"/>
                <a:gd name="connsiteX1606" fmla="*/ 4679570 w 8618748"/>
                <a:gd name="connsiteY1606" fmla="*/ 63441 h 6411746"/>
                <a:gd name="connsiteX1607" fmla="*/ 4155996 w 8618748"/>
                <a:gd name="connsiteY1607" fmla="*/ 3 h 6411746"/>
                <a:gd name="connsiteX1608" fmla="*/ 4231900 w 8618748"/>
                <a:gd name="connsiteY1608" fmla="*/ 3 h 6411746"/>
                <a:gd name="connsiteX1609" fmla="*/ 4386803 w 8618748"/>
                <a:gd name="connsiteY1609" fmla="*/ 3 h 6411746"/>
                <a:gd name="connsiteX1610" fmla="*/ 4564942 w 8618748"/>
                <a:gd name="connsiteY1610" fmla="*/ 179481 h 6411746"/>
                <a:gd name="connsiteX1611" fmla="*/ 5023454 w 8618748"/>
                <a:gd name="connsiteY1611" fmla="*/ 637461 h 6411746"/>
                <a:gd name="connsiteX1612" fmla="*/ 5263552 w 8618748"/>
                <a:gd name="connsiteY1612" fmla="*/ 877285 h 6411746"/>
                <a:gd name="connsiteX1613" fmla="*/ 5608986 w 8618748"/>
                <a:gd name="connsiteY1613" fmla="*/ 532249 h 6411746"/>
                <a:gd name="connsiteX1614" fmla="*/ 5610536 w 8618748"/>
                <a:gd name="connsiteY1614" fmla="*/ 530703 h 6411746"/>
                <a:gd name="connsiteX1615" fmla="*/ 5723613 w 8618748"/>
                <a:gd name="connsiteY1615" fmla="*/ 417754 h 6411746"/>
                <a:gd name="connsiteX1616" fmla="*/ 5952870 w 8618748"/>
                <a:gd name="connsiteY1616" fmla="*/ 417754 h 6411746"/>
                <a:gd name="connsiteX1617" fmla="*/ 5728260 w 8618748"/>
                <a:gd name="connsiteY1617" fmla="*/ 646745 h 6411746"/>
                <a:gd name="connsiteX1618" fmla="*/ 5612084 w 8618748"/>
                <a:gd name="connsiteY1618" fmla="*/ 762787 h 6411746"/>
                <a:gd name="connsiteX1619" fmla="*/ 5269750 w 8618748"/>
                <a:gd name="connsiteY1619" fmla="*/ 1104727 h 6411746"/>
                <a:gd name="connsiteX1620" fmla="*/ 5268199 w 8618748"/>
                <a:gd name="connsiteY1620" fmla="*/ 1106274 h 6411746"/>
                <a:gd name="connsiteX1621" fmla="*/ 5495906 w 8618748"/>
                <a:gd name="connsiteY1621" fmla="*/ 1106274 h 6411746"/>
                <a:gd name="connsiteX1622" fmla="*/ 5612084 w 8618748"/>
                <a:gd name="connsiteY1622" fmla="*/ 1222316 h 6411746"/>
                <a:gd name="connsiteX1623" fmla="*/ 5612084 w 8618748"/>
                <a:gd name="connsiteY1623" fmla="*/ 1220769 h 6411746"/>
                <a:gd name="connsiteX1624" fmla="*/ 5726713 w 8618748"/>
                <a:gd name="connsiteY1624" fmla="*/ 1335265 h 6411746"/>
                <a:gd name="connsiteX1625" fmla="*/ 5945125 w 8618748"/>
                <a:gd name="connsiteY1625" fmla="*/ 1553425 h 6411746"/>
                <a:gd name="connsiteX1626" fmla="*/ 5954420 w 8618748"/>
                <a:gd name="connsiteY1626" fmla="*/ 1562709 h 6411746"/>
                <a:gd name="connsiteX1627" fmla="*/ 5954420 w 8618748"/>
                <a:gd name="connsiteY1627" fmla="*/ 1793247 h 6411746"/>
                <a:gd name="connsiteX1628" fmla="*/ 5830497 w 8618748"/>
                <a:gd name="connsiteY1628" fmla="*/ 1669469 h 6411746"/>
                <a:gd name="connsiteX1629" fmla="*/ 5610536 w 8618748"/>
                <a:gd name="connsiteY1629" fmla="*/ 1449760 h 6411746"/>
                <a:gd name="connsiteX1630" fmla="*/ 5610536 w 8618748"/>
                <a:gd name="connsiteY1630" fmla="*/ 1451307 h 6411746"/>
                <a:gd name="connsiteX1631" fmla="*/ 5598143 w 8618748"/>
                <a:gd name="connsiteY1631" fmla="*/ 1438930 h 6411746"/>
                <a:gd name="connsiteX1632" fmla="*/ 5494358 w 8618748"/>
                <a:gd name="connsiteY1632" fmla="*/ 1335265 h 6411746"/>
                <a:gd name="connsiteX1633" fmla="*/ 5368887 w 8618748"/>
                <a:gd name="connsiteY1633" fmla="*/ 1209939 h 6411746"/>
                <a:gd name="connsiteX1634" fmla="*/ 4910374 w 8618748"/>
                <a:gd name="connsiteY1634" fmla="*/ 751958 h 6411746"/>
                <a:gd name="connsiteX1635" fmla="*/ 4575782 w 8618748"/>
                <a:gd name="connsiteY1635" fmla="*/ 417756 h 6411746"/>
                <a:gd name="connsiteX1636" fmla="*/ 4575784 w 8618748"/>
                <a:gd name="connsiteY1636" fmla="*/ 417754 h 6411746"/>
                <a:gd name="connsiteX1637" fmla="*/ 4575782 w 8618748"/>
                <a:gd name="connsiteY1637" fmla="*/ 417754 h 6411746"/>
                <a:gd name="connsiteX1638" fmla="*/ 4451861 w 8618748"/>
                <a:gd name="connsiteY1638" fmla="*/ 293976 h 6411746"/>
                <a:gd name="connsiteX1639" fmla="*/ 4231900 w 8618748"/>
                <a:gd name="connsiteY1639" fmla="*/ 74270 h 6411746"/>
                <a:gd name="connsiteX1640" fmla="*/ 4231900 w 8618748"/>
                <a:gd name="connsiteY1640" fmla="*/ 75819 h 6411746"/>
                <a:gd name="connsiteX1641" fmla="*/ 4219507 w 8618748"/>
                <a:gd name="connsiteY1641" fmla="*/ 63441 h 6411746"/>
                <a:gd name="connsiteX1642" fmla="*/ 3238972 w 8618748"/>
                <a:gd name="connsiteY1642" fmla="*/ 3 h 6411746"/>
                <a:gd name="connsiteX1643" fmla="*/ 3468228 w 8618748"/>
                <a:gd name="connsiteY1643" fmla="*/ 3 h 6411746"/>
                <a:gd name="connsiteX1644" fmla="*/ 3874074 w 8618748"/>
                <a:gd name="connsiteY1644" fmla="*/ 405376 h 6411746"/>
                <a:gd name="connsiteX1645" fmla="*/ 3884917 w 8618748"/>
                <a:gd name="connsiteY1645" fmla="*/ 416207 h 6411746"/>
                <a:gd name="connsiteX1646" fmla="*/ 3886467 w 8618748"/>
                <a:gd name="connsiteY1646" fmla="*/ 416207 h 6411746"/>
                <a:gd name="connsiteX1647" fmla="*/ 4114174 w 8618748"/>
                <a:gd name="connsiteY1647" fmla="*/ 416207 h 6411746"/>
                <a:gd name="connsiteX1648" fmla="*/ 3990251 w 8618748"/>
                <a:gd name="connsiteY1648" fmla="*/ 292430 h 6411746"/>
                <a:gd name="connsiteX1649" fmla="*/ 3697485 w 8618748"/>
                <a:gd name="connsiteY1649" fmla="*/ 3 h 6411746"/>
                <a:gd name="connsiteX1650" fmla="*/ 3926740 w 8618748"/>
                <a:gd name="connsiteY1650" fmla="*/ 3 h 6411746"/>
                <a:gd name="connsiteX1651" fmla="*/ 4104879 w 8618748"/>
                <a:gd name="connsiteY1651" fmla="*/ 177935 h 6411746"/>
                <a:gd name="connsiteX1652" fmla="*/ 4231900 w 8618748"/>
                <a:gd name="connsiteY1652" fmla="*/ 304805 h 6411746"/>
                <a:gd name="connsiteX1653" fmla="*/ 4231900 w 8618748"/>
                <a:gd name="connsiteY1653" fmla="*/ 303258 h 6411746"/>
                <a:gd name="connsiteX1654" fmla="*/ 4337233 w 8618748"/>
                <a:gd name="connsiteY1654" fmla="*/ 408470 h 6411746"/>
                <a:gd name="connsiteX1655" fmla="*/ 4346528 w 8618748"/>
                <a:gd name="connsiteY1655" fmla="*/ 417754 h 6411746"/>
                <a:gd name="connsiteX1656" fmla="*/ 4326390 w 8618748"/>
                <a:gd name="connsiteY1656" fmla="*/ 417754 h 6411746"/>
                <a:gd name="connsiteX1657" fmla="*/ 4231900 w 8618748"/>
                <a:gd name="connsiteY1657" fmla="*/ 417754 h 6411746"/>
                <a:gd name="connsiteX1658" fmla="*/ 4117272 w 8618748"/>
                <a:gd name="connsiteY1658" fmla="*/ 417754 h 6411746"/>
                <a:gd name="connsiteX1659" fmla="*/ 3886467 w 8618748"/>
                <a:gd name="connsiteY1659" fmla="*/ 646745 h 6411746"/>
                <a:gd name="connsiteX1660" fmla="*/ 3760995 w 8618748"/>
                <a:gd name="connsiteY1660" fmla="*/ 521419 h 6411746"/>
                <a:gd name="connsiteX1661" fmla="*/ 3302483 w 8618748"/>
                <a:gd name="connsiteY1661" fmla="*/ 63441 h 6411746"/>
                <a:gd name="connsiteX1662" fmla="*/ 2778911 w 8618748"/>
                <a:gd name="connsiteY1662" fmla="*/ 3 h 6411746"/>
                <a:gd name="connsiteX1663" fmla="*/ 2854812 w 8618748"/>
                <a:gd name="connsiteY1663" fmla="*/ 3 h 6411746"/>
                <a:gd name="connsiteX1664" fmla="*/ 3009716 w 8618748"/>
                <a:gd name="connsiteY1664" fmla="*/ 3 h 6411746"/>
                <a:gd name="connsiteX1665" fmla="*/ 3187854 w 8618748"/>
                <a:gd name="connsiteY1665" fmla="*/ 179481 h 6411746"/>
                <a:gd name="connsiteX1666" fmla="*/ 3646367 w 8618748"/>
                <a:gd name="connsiteY1666" fmla="*/ 637461 h 6411746"/>
                <a:gd name="connsiteX1667" fmla="*/ 3886467 w 8618748"/>
                <a:gd name="connsiteY1667" fmla="*/ 877285 h 6411746"/>
                <a:gd name="connsiteX1668" fmla="*/ 4231900 w 8618748"/>
                <a:gd name="connsiteY1668" fmla="*/ 532249 h 6411746"/>
                <a:gd name="connsiteX1669" fmla="*/ 4233449 w 8618748"/>
                <a:gd name="connsiteY1669" fmla="*/ 530703 h 6411746"/>
                <a:gd name="connsiteX1670" fmla="*/ 4346528 w 8618748"/>
                <a:gd name="connsiteY1670" fmla="*/ 417754 h 6411746"/>
                <a:gd name="connsiteX1671" fmla="*/ 4575782 w 8618748"/>
                <a:gd name="connsiteY1671" fmla="*/ 417754 h 6411746"/>
                <a:gd name="connsiteX1672" fmla="*/ 4575782 w 8618748"/>
                <a:gd name="connsiteY1672" fmla="*/ 417756 h 6411746"/>
                <a:gd name="connsiteX1673" fmla="*/ 4348077 w 8618748"/>
                <a:gd name="connsiteY1673" fmla="*/ 646745 h 6411746"/>
                <a:gd name="connsiteX1674" fmla="*/ 4231900 w 8618748"/>
                <a:gd name="connsiteY1674" fmla="*/ 762787 h 6411746"/>
                <a:gd name="connsiteX1675" fmla="*/ 3889565 w 8618748"/>
                <a:gd name="connsiteY1675" fmla="*/ 1104727 h 6411746"/>
                <a:gd name="connsiteX1676" fmla="*/ 3888016 w 8618748"/>
                <a:gd name="connsiteY1676" fmla="*/ 1106274 h 6411746"/>
                <a:gd name="connsiteX1677" fmla="*/ 4118821 w 8618748"/>
                <a:gd name="connsiteY1677" fmla="*/ 1106274 h 6411746"/>
                <a:gd name="connsiteX1678" fmla="*/ 4234998 w 8618748"/>
                <a:gd name="connsiteY1678" fmla="*/ 1222316 h 6411746"/>
                <a:gd name="connsiteX1679" fmla="*/ 4234998 w 8618748"/>
                <a:gd name="connsiteY1679" fmla="*/ 1220769 h 6411746"/>
                <a:gd name="connsiteX1680" fmla="*/ 4349626 w 8618748"/>
                <a:gd name="connsiteY1680" fmla="*/ 1335265 h 6411746"/>
                <a:gd name="connsiteX1681" fmla="*/ 4568040 w 8618748"/>
                <a:gd name="connsiteY1681" fmla="*/ 1553425 h 6411746"/>
                <a:gd name="connsiteX1682" fmla="*/ 4576559 w 8618748"/>
                <a:gd name="connsiteY1682" fmla="*/ 1561936 h 6411746"/>
                <a:gd name="connsiteX1683" fmla="*/ 4575784 w 8618748"/>
                <a:gd name="connsiteY1683" fmla="*/ 1562709 h 6411746"/>
                <a:gd name="connsiteX1684" fmla="*/ 4575784 w 8618748"/>
                <a:gd name="connsiteY1684" fmla="*/ 1791700 h 6411746"/>
                <a:gd name="connsiteX1685" fmla="*/ 4451861 w 8618748"/>
                <a:gd name="connsiteY1685" fmla="*/ 1667921 h 6411746"/>
                <a:gd name="connsiteX1686" fmla="*/ 4231900 w 8618748"/>
                <a:gd name="connsiteY1686" fmla="*/ 1448212 h 6411746"/>
                <a:gd name="connsiteX1687" fmla="*/ 4231900 w 8618748"/>
                <a:gd name="connsiteY1687" fmla="*/ 1449760 h 6411746"/>
                <a:gd name="connsiteX1688" fmla="*/ 4219507 w 8618748"/>
                <a:gd name="connsiteY1688" fmla="*/ 1437383 h 6411746"/>
                <a:gd name="connsiteX1689" fmla="*/ 4115723 w 8618748"/>
                <a:gd name="connsiteY1689" fmla="*/ 1333718 h 6411746"/>
                <a:gd name="connsiteX1690" fmla="*/ 3990251 w 8618748"/>
                <a:gd name="connsiteY1690" fmla="*/ 1208392 h 6411746"/>
                <a:gd name="connsiteX1691" fmla="*/ 3531738 w 8618748"/>
                <a:gd name="connsiteY1691" fmla="*/ 750410 h 6411746"/>
                <a:gd name="connsiteX1692" fmla="*/ 3074776 w 8618748"/>
                <a:gd name="connsiteY1692" fmla="*/ 293976 h 6411746"/>
                <a:gd name="connsiteX1693" fmla="*/ 2854812 w 8618748"/>
                <a:gd name="connsiteY1693" fmla="*/ 74270 h 6411746"/>
                <a:gd name="connsiteX1694" fmla="*/ 2854812 w 8618748"/>
                <a:gd name="connsiteY1694" fmla="*/ 75819 h 6411746"/>
                <a:gd name="connsiteX1695" fmla="*/ 2842421 w 8618748"/>
                <a:gd name="connsiteY1695" fmla="*/ 63441 h 6411746"/>
                <a:gd name="connsiteX1696" fmla="*/ 1861886 w 8618748"/>
                <a:gd name="connsiteY1696" fmla="*/ 3 h 6411746"/>
                <a:gd name="connsiteX1697" fmla="*/ 2091142 w 8618748"/>
                <a:gd name="connsiteY1697" fmla="*/ 3 h 6411746"/>
                <a:gd name="connsiteX1698" fmla="*/ 2498537 w 8618748"/>
                <a:gd name="connsiteY1698" fmla="*/ 405376 h 6411746"/>
                <a:gd name="connsiteX1699" fmla="*/ 2507830 w 8618748"/>
                <a:gd name="connsiteY1699" fmla="*/ 416207 h 6411746"/>
                <a:gd name="connsiteX1700" fmla="*/ 2509380 w 8618748"/>
                <a:gd name="connsiteY1700" fmla="*/ 416207 h 6411746"/>
                <a:gd name="connsiteX1701" fmla="*/ 2737087 w 8618748"/>
                <a:gd name="connsiteY1701" fmla="*/ 416207 h 6411746"/>
                <a:gd name="connsiteX1702" fmla="*/ 2613165 w 8618748"/>
                <a:gd name="connsiteY1702" fmla="*/ 292430 h 6411746"/>
                <a:gd name="connsiteX1703" fmla="*/ 2320398 w 8618748"/>
                <a:gd name="connsiteY1703" fmla="*/ 3 h 6411746"/>
                <a:gd name="connsiteX1704" fmla="*/ 2549654 w 8618748"/>
                <a:gd name="connsiteY1704" fmla="*/ 3 h 6411746"/>
                <a:gd name="connsiteX1705" fmla="*/ 2727793 w 8618748"/>
                <a:gd name="connsiteY1705" fmla="*/ 177935 h 6411746"/>
                <a:gd name="connsiteX1706" fmla="*/ 2854812 w 8618748"/>
                <a:gd name="connsiteY1706" fmla="*/ 304805 h 6411746"/>
                <a:gd name="connsiteX1707" fmla="*/ 2854812 w 8618748"/>
                <a:gd name="connsiteY1707" fmla="*/ 303258 h 6411746"/>
                <a:gd name="connsiteX1708" fmla="*/ 2960147 w 8618748"/>
                <a:gd name="connsiteY1708" fmla="*/ 408470 h 6411746"/>
                <a:gd name="connsiteX1709" fmla="*/ 2969441 w 8618748"/>
                <a:gd name="connsiteY1709" fmla="*/ 417754 h 6411746"/>
                <a:gd name="connsiteX1710" fmla="*/ 2949303 w 8618748"/>
                <a:gd name="connsiteY1710" fmla="*/ 417754 h 6411746"/>
                <a:gd name="connsiteX1711" fmla="*/ 2854812 w 8618748"/>
                <a:gd name="connsiteY1711" fmla="*/ 417754 h 6411746"/>
                <a:gd name="connsiteX1712" fmla="*/ 2740184 w 8618748"/>
                <a:gd name="connsiteY1712" fmla="*/ 417754 h 6411746"/>
                <a:gd name="connsiteX1713" fmla="*/ 2509380 w 8618748"/>
                <a:gd name="connsiteY1713" fmla="*/ 646745 h 6411746"/>
                <a:gd name="connsiteX1714" fmla="*/ 2383909 w 8618748"/>
                <a:gd name="connsiteY1714" fmla="*/ 521419 h 6411746"/>
                <a:gd name="connsiteX1715" fmla="*/ 1925395 w 8618748"/>
                <a:gd name="connsiteY1715" fmla="*/ 63441 h 6411746"/>
                <a:gd name="connsiteX1716" fmla="*/ 1401823 w 8618748"/>
                <a:gd name="connsiteY1716" fmla="*/ 3 h 6411746"/>
                <a:gd name="connsiteX1717" fmla="*/ 1477727 w 8618748"/>
                <a:gd name="connsiteY1717" fmla="*/ 3 h 6411746"/>
                <a:gd name="connsiteX1718" fmla="*/ 1632630 w 8618748"/>
                <a:gd name="connsiteY1718" fmla="*/ 3 h 6411746"/>
                <a:gd name="connsiteX1719" fmla="*/ 1810767 w 8618748"/>
                <a:gd name="connsiteY1719" fmla="*/ 177935 h 6411746"/>
                <a:gd name="connsiteX1720" fmla="*/ 2269281 w 8618748"/>
                <a:gd name="connsiteY1720" fmla="*/ 635914 h 6411746"/>
                <a:gd name="connsiteX1721" fmla="*/ 2509380 w 8618748"/>
                <a:gd name="connsiteY1721" fmla="*/ 875736 h 6411746"/>
                <a:gd name="connsiteX1722" fmla="*/ 2854812 w 8618748"/>
                <a:gd name="connsiteY1722" fmla="*/ 532249 h 6411746"/>
                <a:gd name="connsiteX1723" fmla="*/ 2856361 w 8618748"/>
                <a:gd name="connsiteY1723" fmla="*/ 530703 h 6411746"/>
                <a:gd name="connsiteX1724" fmla="*/ 2969441 w 8618748"/>
                <a:gd name="connsiteY1724" fmla="*/ 417754 h 6411746"/>
                <a:gd name="connsiteX1725" fmla="*/ 3198697 w 8618748"/>
                <a:gd name="connsiteY1725" fmla="*/ 417754 h 6411746"/>
                <a:gd name="connsiteX1726" fmla="*/ 2974089 w 8618748"/>
                <a:gd name="connsiteY1726" fmla="*/ 646745 h 6411746"/>
                <a:gd name="connsiteX1727" fmla="*/ 2857910 w 8618748"/>
                <a:gd name="connsiteY1727" fmla="*/ 762787 h 6411746"/>
                <a:gd name="connsiteX1728" fmla="*/ 2515576 w 8618748"/>
                <a:gd name="connsiteY1728" fmla="*/ 1104727 h 6411746"/>
                <a:gd name="connsiteX1729" fmla="*/ 2514026 w 8618748"/>
                <a:gd name="connsiteY1729" fmla="*/ 1106274 h 6411746"/>
                <a:gd name="connsiteX1730" fmla="*/ 2741733 w 8618748"/>
                <a:gd name="connsiteY1730" fmla="*/ 1106274 h 6411746"/>
                <a:gd name="connsiteX1731" fmla="*/ 2857910 w 8618748"/>
                <a:gd name="connsiteY1731" fmla="*/ 1222316 h 6411746"/>
                <a:gd name="connsiteX1732" fmla="*/ 2857910 w 8618748"/>
                <a:gd name="connsiteY1732" fmla="*/ 1220769 h 6411746"/>
                <a:gd name="connsiteX1733" fmla="*/ 2972538 w 8618748"/>
                <a:gd name="connsiteY1733" fmla="*/ 1335265 h 6411746"/>
                <a:gd name="connsiteX1734" fmla="*/ 3190953 w 8618748"/>
                <a:gd name="connsiteY1734" fmla="*/ 1553425 h 6411746"/>
                <a:gd name="connsiteX1735" fmla="*/ 3200246 w 8618748"/>
                <a:gd name="connsiteY1735" fmla="*/ 1562709 h 6411746"/>
                <a:gd name="connsiteX1736" fmla="*/ 3200246 w 8618748"/>
                <a:gd name="connsiteY1736" fmla="*/ 1793247 h 6411746"/>
                <a:gd name="connsiteX1737" fmla="*/ 3076324 w 8618748"/>
                <a:gd name="connsiteY1737" fmla="*/ 1669469 h 6411746"/>
                <a:gd name="connsiteX1738" fmla="*/ 2856361 w 8618748"/>
                <a:gd name="connsiteY1738" fmla="*/ 1449760 h 6411746"/>
                <a:gd name="connsiteX1739" fmla="*/ 2856361 w 8618748"/>
                <a:gd name="connsiteY1739" fmla="*/ 1451307 h 6411746"/>
                <a:gd name="connsiteX1740" fmla="*/ 2843970 w 8618748"/>
                <a:gd name="connsiteY1740" fmla="*/ 1438930 h 6411746"/>
                <a:gd name="connsiteX1741" fmla="*/ 2740184 w 8618748"/>
                <a:gd name="connsiteY1741" fmla="*/ 1335265 h 6411746"/>
                <a:gd name="connsiteX1742" fmla="*/ 2614714 w 8618748"/>
                <a:gd name="connsiteY1742" fmla="*/ 1209939 h 6411746"/>
                <a:gd name="connsiteX1743" fmla="*/ 2156202 w 8618748"/>
                <a:gd name="connsiteY1743" fmla="*/ 751958 h 6411746"/>
                <a:gd name="connsiteX1744" fmla="*/ 1697689 w 8618748"/>
                <a:gd name="connsiteY1744" fmla="*/ 293976 h 6411746"/>
                <a:gd name="connsiteX1745" fmla="*/ 1477727 w 8618748"/>
                <a:gd name="connsiteY1745" fmla="*/ 74270 h 6411746"/>
                <a:gd name="connsiteX1746" fmla="*/ 1477727 w 8618748"/>
                <a:gd name="connsiteY1746" fmla="*/ 75819 h 6411746"/>
                <a:gd name="connsiteX1747" fmla="*/ 1465334 w 8618748"/>
                <a:gd name="connsiteY1747" fmla="*/ 63441 h 6411746"/>
                <a:gd name="connsiteX1748" fmla="*/ 1145965 w 8618748"/>
                <a:gd name="connsiteY1748" fmla="*/ 3 h 6411746"/>
                <a:gd name="connsiteX1749" fmla="*/ 1171018 w 8618748"/>
                <a:gd name="connsiteY1749" fmla="*/ 3 h 6411746"/>
                <a:gd name="connsiteX1750" fmla="*/ 1349157 w 8618748"/>
                <a:gd name="connsiteY1750" fmla="*/ 177935 h 6411746"/>
                <a:gd name="connsiteX1751" fmla="*/ 1476178 w 8618748"/>
                <a:gd name="connsiteY1751" fmla="*/ 304805 h 6411746"/>
                <a:gd name="connsiteX1752" fmla="*/ 1476178 w 8618748"/>
                <a:gd name="connsiteY1752" fmla="*/ 303258 h 6411746"/>
                <a:gd name="connsiteX1753" fmla="*/ 1581511 w 8618748"/>
                <a:gd name="connsiteY1753" fmla="*/ 408470 h 6411746"/>
                <a:gd name="connsiteX1754" fmla="*/ 1590806 w 8618748"/>
                <a:gd name="connsiteY1754" fmla="*/ 417754 h 6411746"/>
                <a:gd name="connsiteX1755" fmla="*/ 1570668 w 8618748"/>
                <a:gd name="connsiteY1755" fmla="*/ 417754 h 6411746"/>
                <a:gd name="connsiteX1756" fmla="*/ 1476178 w 8618748"/>
                <a:gd name="connsiteY1756" fmla="*/ 417754 h 6411746"/>
                <a:gd name="connsiteX1757" fmla="*/ 1361550 w 8618748"/>
                <a:gd name="connsiteY1757" fmla="*/ 417754 h 6411746"/>
                <a:gd name="connsiteX1758" fmla="*/ 1130745 w 8618748"/>
                <a:gd name="connsiteY1758" fmla="*/ 646745 h 6411746"/>
                <a:gd name="connsiteX1759" fmla="*/ 1005272 w 8618748"/>
                <a:gd name="connsiteY1759" fmla="*/ 521419 h 6411746"/>
                <a:gd name="connsiteX1760" fmla="*/ 874575 w 8618748"/>
                <a:gd name="connsiteY1760" fmla="*/ 390873 h 6411746"/>
                <a:gd name="connsiteX1761" fmla="*/ 918778 w 8618748"/>
                <a:gd name="connsiteY1761" fmla="*/ 319596 h 6411746"/>
                <a:gd name="connsiteX1762" fmla="*/ 965863 w 8618748"/>
                <a:gd name="connsiteY1762" fmla="*/ 251148 h 6411746"/>
                <a:gd name="connsiteX1763" fmla="*/ 1121449 w 8618748"/>
                <a:gd name="connsiteY1763" fmla="*/ 405376 h 6411746"/>
                <a:gd name="connsiteX1764" fmla="*/ 1130745 w 8618748"/>
                <a:gd name="connsiteY1764" fmla="*/ 416207 h 6411746"/>
                <a:gd name="connsiteX1765" fmla="*/ 1132293 w 8618748"/>
                <a:gd name="connsiteY1765" fmla="*/ 416207 h 6411746"/>
                <a:gd name="connsiteX1766" fmla="*/ 1358452 w 8618748"/>
                <a:gd name="connsiteY1766" fmla="*/ 416207 h 6411746"/>
                <a:gd name="connsiteX1767" fmla="*/ 1234529 w 8618748"/>
                <a:gd name="connsiteY1767" fmla="*/ 292430 h 6411746"/>
                <a:gd name="connsiteX1768" fmla="*/ 1058449 w 8618748"/>
                <a:gd name="connsiteY1768" fmla="*/ 116554 h 6411746"/>
                <a:gd name="connsiteX1769" fmla="*/ 1068767 w 8618748"/>
                <a:gd name="connsiteY1769" fmla="*/ 101555 h 6411746"/>
                <a:gd name="connsiteX1770" fmla="*/ 7371779 w 8618748"/>
                <a:gd name="connsiteY1770" fmla="*/ 2 h 6411746"/>
                <a:gd name="connsiteX1771" fmla="*/ 7601036 w 8618748"/>
                <a:gd name="connsiteY1771" fmla="*/ 2 h 6411746"/>
                <a:gd name="connsiteX1772" fmla="*/ 8008430 w 8618748"/>
                <a:gd name="connsiteY1772" fmla="*/ 406925 h 6411746"/>
                <a:gd name="connsiteX1773" fmla="*/ 8019273 w 8618748"/>
                <a:gd name="connsiteY1773" fmla="*/ 417754 h 6411746"/>
                <a:gd name="connsiteX1774" fmla="*/ 8020822 w 8618748"/>
                <a:gd name="connsiteY1774" fmla="*/ 417754 h 6411746"/>
                <a:gd name="connsiteX1775" fmla="*/ 8248529 w 8618748"/>
                <a:gd name="connsiteY1775" fmla="*/ 417754 h 6411746"/>
                <a:gd name="connsiteX1776" fmla="*/ 8123058 w 8618748"/>
                <a:gd name="connsiteY1776" fmla="*/ 292430 h 6411746"/>
                <a:gd name="connsiteX1777" fmla="*/ 7830292 w 8618748"/>
                <a:gd name="connsiteY1777" fmla="*/ 2 h 6411746"/>
                <a:gd name="connsiteX1778" fmla="*/ 8059548 w 8618748"/>
                <a:gd name="connsiteY1778" fmla="*/ 2 h 6411746"/>
                <a:gd name="connsiteX1779" fmla="*/ 8237686 w 8618748"/>
                <a:gd name="connsiteY1779" fmla="*/ 177934 h 6411746"/>
                <a:gd name="connsiteX1780" fmla="*/ 8364706 w 8618748"/>
                <a:gd name="connsiteY1780" fmla="*/ 304805 h 6411746"/>
                <a:gd name="connsiteX1781" fmla="*/ 8364706 w 8618748"/>
                <a:gd name="connsiteY1781" fmla="*/ 417754 h 6411746"/>
                <a:gd name="connsiteX1782" fmla="*/ 8250078 w 8618748"/>
                <a:gd name="connsiteY1782" fmla="*/ 417754 h 6411746"/>
                <a:gd name="connsiteX1783" fmla="*/ 8019273 w 8618748"/>
                <a:gd name="connsiteY1783" fmla="*/ 646745 h 6411746"/>
                <a:gd name="connsiteX1784" fmla="*/ 7893801 w 8618748"/>
                <a:gd name="connsiteY1784" fmla="*/ 521419 h 6411746"/>
                <a:gd name="connsiteX1785" fmla="*/ 7435290 w 8618748"/>
                <a:gd name="connsiteY1785" fmla="*/ 63439 h 6411746"/>
                <a:gd name="connsiteX1786" fmla="*/ 5994694 w 8618748"/>
                <a:gd name="connsiteY1786" fmla="*/ 2 h 6411746"/>
                <a:gd name="connsiteX1787" fmla="*/ 6223950 w 8618748"/>
                <a:gd name="connsiteY1787" fmla="*/ 2 h 6411746"/>
                <a:gd name="connsiteX1788" fmla="*/ 6631345 w 8618748"/>
                <a:gd name="connsiteY1788" fmla="*/ 406925 h 6411746"/>
                <a:gd name="connsiteX1789" fmla="*/ 6640638 w 8618748"/>
                <a:gd name="connsiteY1789" fmla="*/ 417754 h 6411746"/>
                <a:gd name="connsiteX1790" fmla="*/ 6643738 w 8618748"/>
                <a:gd name="connsiteY1790" fmla="*/ 417754 h 6411746"/>
                <a:gd name="connsiteX1791" fmla="*/ 6869894 w 8618748"/>
                <a:gd name="connsiteY1791" fmla="*/ 417754 h 6411746"/>
                <a:gd name="connsiteX1792" fmla="*/ 6745973 w 8618748"/>
                <a:gd name="connsiteY1792" fmla="*/ 292430 h 6411746"/>
                <a:gd name="connsiteX1793" fmla="*/ 6453206 w 8618748"/>
                <a:gd name="connsiteY1793" fmla="*/ 2 h 6411746"/>
                <a:gd name="connsiteX1794" fmla="*/ 6682462 w 8618748"/>
                <a:gd name="connsiteY1794" fmla="*/ 2 h 6411746"/>
                <a:gd name="connsiteX1795" fmla="*/ 6860601 w 8618748"/>
                <a:gd name="connsiteY1795" fmla="*/ 177934 h 6411746"/>
                <a:gd name="connsiteX1796" fmla="*/ 6987620 w 8618748"/>
                <a:gd name="connsiteY1796" fmla="*/ 304805 h 6411746"/>
                <a:gd name="connsiteX1797" fmla="*/ 6987620 w 8618748"/>
                <a:gd name="connsiteY1797" fmla="*/ 303258 h 6411746"/>
                <a:gd name="connsiteX1798" fmla="*/ 7091406 w 8618748"/>
                <a:gd name="connsiteY1798" fmla="*/ 406925 h 6411746"/>
                <a:gd name="connsiteX1799" fmla="*/ 7102248 w 8618748"/>
                <a:gd name="connsiteY1799" fmla="*/ 417752 h 6411746"/>
                <a:gd name="connsiteX1800" fmla="*/ 7082112 w 8618748"/>
                <a:gd name="connsiteY1800" fmla="*/ 417752 h 6411746"/>
                <a:gd name="connsiteX1801" fmla="*/ 6987620 w 8618748"/>
                <a:gd name="connsiteY1801" fmla="*/ 417752 h 6411746"/>
                <a:gd name="connsiteX1802" fmla="*/ 6987620 w 8618748"/>
                <a:gd name="connsiteY1802" fmla="*/ 417754 h 6411746"/>
                <a:gd name="connsiteX1803" fmla="*/ 6872994 w 8618748"/>
                <a:gd name="connsiteY1803" fmla="*/ 417754 h 6411746"/>
                <a:gd name="connsiteX1804" fmla="*/ 6642187 w 8618748"/>
                <a:gd name="connsiteY1804" fmla="*/ 646745 h 6411746"/>
                <a:gd name="connsiteX1805" fmla="*/ 6516716 w 8618748"/>
                <a:gd name="connsiteY1805" fmla="*/ 521419 h 6411746"/>
                <a:gd name="connsiteX1806" fmla="*/ 6058204 w 8618748"/>
                <a:gd name="connsiteY1806" fmla="*/ 63437 h 6411746"/>
                <a:gd name="connsiteX1807" fmla="*/ 5533082 w 8618748"/>
                <a:gd name="connsiteY1807" fmla="*/ 0 h 6411746"/>
                <a:gd name="connsiteX1808" fmla="*/ 5608984 w 8618748"/>
                <a:gd name="connsiteY1808" fmla="*/ 0 h 6411746"/>
                <a:gd name="connsiteX1809" fmla="*/ 5765436 w 8618748"/>
                <a:gd name="connsiteY1809" fmla="*/ 0 h 6411746"/>
                <a:gd name="connsiteX1810" fmla="*/ 5943575 w 8618748"/>
                <a:gd name="connsiteY1810" fmla="*/ 177932 h 6411746"/>
                <a:gd name="connsiteX1811" fmla="*/ 6402087 w 8618748"/>
                <a:gd name="connsiteY1811" fmla="*/ 635914 h 6411746"/>
                <a:gd name="connsiteX1812" fmla="*/ 6642187 w 8618748"/>
                <a:gd name="connsiteY1812" fmla="*/ 875736 h 6411746"/>
                <a:gd name="connsiteX1813" fmla="*/ 6987620 w 8618748"/>
                <a:gd name="connsiteY1813" fmla="*/ 532249 h 6411746"/>
                <a:gd name="connsiteX1814" fmla="*/ 6989169 w 8618748"/>
                <a:gd name="connsiteY1814" fmla="*/ 530703 h 6411746"/>
                <a:gd name="connsiteX1815" fmla="*/ 7102248 w 8618748"/>
                <a:gd name="connsiteY1815" fmla="*/ 417752 h 6411746"/>
                <a:gd name="connsiteX1816" fmla="*/ 7331503 w 8618748"/>
                <a:gd name="connsiteY1816" fmla="*/ 417752 h 6411746"/>
                <a:gd name="connsiteX1817" fmla="*/ 7206034 w 8618748"/>
                <a:gd name="connsiteY1817" fmla="*/ 292430 h 6411746"/>
                <a:gd name="connsiteX1818" fmla="*/ 6987620 w 8618748"/>
                <a:gd name="connsiteY1818" fmla="*/ 74270 h 6411746"/>
                <a:gd name="connsiteX1819" fmla="*/ 6987620 w 8618748"/>
                <a:gd name="connsiteY1819" fmla="*/ 75816 h 6411746"/>
                <a:gd name="connsiteX1820" fmla="*/ 6975229 w 8618748"/>
                <a:gd name="connsiteY1820" fmla="*/ 63437 h 6411746"/>
                <a:gd name="connsiteX1821" fmla="*/ 6911718 w 8618748"/>
                <a:gd name="connsiteY1821" fmla="*/ 2 h 6411746"/>
                <a:gd name="connsiteX1822" fmla="*/ 6987620 w 8618748"/>
                <a:gd name="connsiteY1822" fmla="*/ 2 h 6411746"/>
                <a:gd name="connsiteX1823" fmla="*/ 6987620 w 8618748"/>
                <a:gd name="connsiteY1823" fmla="*/ 3 h 6411746"/>
                <a:gd name="connsiteX1824" fmla="*/ 7142523 w 8618748"/>
                <a:gd name="connsiteY1824" fmla="*/ 3 h 6411746"/>
                <a:gd name="connsiteX1825" fmla="*/ 7320662 w 8618748"/>
                <a:gd name="connsiteY1825" fmla="*/ 177935 h 6411746"/>
                <a:gd name="connsiteX1826" fmla="*/ 7779174 w 8618748"/>
                <a:gd name="connsiteY1826" fmla="*/ 635914 h 6411746"/>
                <a:gd name="connsiteX1827" fmla="*/ 8019274 w 8618748"/>
                <a:gd name="connsiteY1827" fmla="*/ 875736 h 6411746"/>
                <a:gd name="connsiteX1828" fmla="*/ 8364708 w 8618748"/>
                <a:gd name="connsiteY1828" fmla="*/ 532249 h 6411746"/>
                <a:gd name="connsiteX1829" fmla="*/ 8366256 w 8618748"/>
                <a:gd name="connsiteY1829" fmla="*/ 530703 h 6411746"/>
                <a:gd name="connsiteX1830" fmla="*/ 8479336 w 8618748"/>
                <a:gd name="connsiteY1830" fmla="*/ 417752 h 6411746"/>
                <a:gd name="connsiteX1831" fmla="*/ 8618748 w 8618748"/>
                <a:gd name="connsiteY1831" fmla="*/ 417752 h 6411746"/>
                <a:gd name="connsiteX1832" fmla="*/ 8618748 w 8618748"/>
                <a:gd name="connsiteY1832" fmla="*/ 505946 h 6411746"/>
                <a:gd name="connsiteX1833" fmla="*/ 8480885 w 8618748"/>
                <a:gd name="connsiteY1833" fmla="*/ 645198 h 6411746"/>
                <a:gd name="connsiteX1834" fmla="*/ 8364708 w 8618748"/>
                <a:gd name="connsiteY1834" fmla="*/ 761240 h 6411746"/>
                <a:gd name="connsiteX1835" fmla="*/ 8022372 w 8618748"/>
                <a:gd name="connsiteY1835" fmla="*/ 1103180 h 6411746"/>
                <a:gd name="connsiteX1836" fmla="*/ 8020823 w 8618748"/>
                <a:gd name="connsiteY1836" fmla="*/ 1104727 h 6411746"/>
                <a:gd name="connsiteX1837" fmla="*/ 8248531 w 8618748"/>
                <a:gd name="connsiteY1837" fmla="*/ 1104727 h 6411746"/>
                <a:gd name="connsiteX1838" fmla="*/ 8364708 w 8618748"/>
                <a:gd name="connsiteY1838" fmla="*/ 1220769 h 6411746"/>
                <a:gd name="connsiteX1839" fmla="*/ 8364708 w 8618748"/>
                <a:gd name="connsiteY1839" fmla="*/ 1219222 h 6411746"/>
                <a:gd name="connsiteX1840" fmla="*/ 8479336 w 8618748"/>
                <a:gd name="connsiteY1840" fmla="*/ 1333718 h 6411746"/>
                <a:gd name="connsiteX1841" fmla="*/ 8618748 w 8618748"/>
                <a:gd name="connsiteY1841" fmla="*/ 1472969 h 6411746"/>
                <a:gd name="connsiteX1842" fmla="*/ 8618748 w 8618748"/>
                <a:gd name="connsiteY1842" fmla="*/ 1701960 h 6411746"/>
                <a:gd name="connsiteX1843" fmla="*/ 8583120 w 8618748"/>
                <a:gd name="connsiteY1843" fmla="*/ 1666374 h 6411746"/>
                <a:gd name="connsiteX1844" fmla="*/ 8364708 w 8618748"/>
                <a:gd name="connsiteY1844" fmla="*/ 1448212 h 6411746"/>
                <a:gd name="connsiteX1845" fmla="*/ 8364708 w 8618748"/>
                <a:gd name="connsiteY1845" fmla="*/ 1449760 h 6411746"/>
                <a:gd name="connsiteX1846" fmla="*/ 8352315 w 8618748"/>
                <a:gd name="connsiteY1846" fmla="*/ 1437383 h 6411746"/>
                <a:gd name="connsiteX1847" fmla="*/ 8248531 w 8618748"/>
                <a:gd name="connsiteY1847" fmla="*/ 1333718 h 6411746"/>
                <a:gd name="connsiteX1848" fmla="*/ 8123058 w 8618748"/>
                <a:gd name="connsiteY1848" fmla="*/ 1208392 h 6411746"/>
                <a:gd name="connsiteX1849" fmla="*/ 7664546 w 8618748"/>
                <a:gd name="connsiteY1849" fmla="*/ 750410 h 6411746"/>
                <a:gd name="connsiteX1850" fmla="*/ 7331503 w 8618748"/>
                <a:gd name="connsiteY1850" fmla="*/ 417754 h 6411746"/>
                <a:gd name="connsiteX1851" fmla="*/ 7103797 w 8618748"/>
                <a:gd name="connsiteY1851" fmla="*/ 645198 h 6411746"/>
                <a:gd name="connsiteX1852" fmla="*/ 6987620 w 8618748"/>
                <a:gd name="connsiteY1852" fmla="*/ 761240 h 6411746"/>
                <a:gd name="connsiteX1853" fmla="*/ 6645285 w 8618748"/>
                <a:gd name="connsiteY1853" fmla="*/ 1103180 h 6411746"/>
                <a:gd name="connsiteX1854" fmla="*/ 6643736 w 8618748"/>
                <a:gd name="connsiteY1854" fmla="*/ 1104727 h 6411746"/>
                <a:gd name="connsiteX1855" fmla="*/ 6869894 w 8618748"/>
                <a:gd name="connsiteY1855" fmla="*/ 1104727 h 6411746"/>
                <a:gd name="connsiteX1856" fmla="*/ 6987620 w 8618748"/>
                <a:gd name="connsiteY1856" fmla="*/ 1220769 h 6411746"/>
                <a:gd name="connsiteX1857" fmla="*/ 6987620 w 8618748"/>
                <a:gd name="connsiteY1857" fmla="*/ 1219222 h 6411746"/>
                <a:gd name="connsiteX1858" fmla="*/ 7102248 w 8618748"/>
                <a:gd name="connsiteY1858" fmla="*/ 1333718 h 6411746"/>
                <a:gd name="connsiteX1859" fmla="*/ 7320660 w 8618748"/>
                <a:gd name="connsiteY1859" fmla="*/ 1551878 h 6411746"/>
                <a:gd name="connsiteX1860" fmla="*/ 7331504 w 8618748"/>
                <a:gd name="connsiteY1860" fmla="*/ 1562709 h 6411746"/>
                <a:gd name="connsiteX1861" fmla="*/ 7331504 w 8618748"/>
                <a:gd name="connsiteY1861" fmla="*/ 1791700 h 6411746"/>
                <a:gd name="connsiteX1862" fmla="*/ 7206034 w 8618748"/>
                <a:gd name="connsiteY1862" fmla="*/ 1666374 h 6411746"/>
                <a:gd name="connsiteX1863" fmla="*/ 6987620 w 8618748"/>
                <a:gd name="connsiteY1863" fmla="*/ 1448212 h 6411746"/>
                <a:gd name="connsiteX1864" fmla="*/ 6987620 w 8618748"/>
                <a:gd name="connsiteY1864" fmla="*/ 1449760 h 6411746"/>
                <a:gd name="connsiteX1865" fmla="*/ 6975227 w 8618748"/>
                <a:gd name="connsiteY1865" fmla="*/ 1437383 h 6411746"/>
                <a:gd name="connsiteX1866" fmla="*/ 6869894 w 8618748"/>
                <a:gd name="connsiteY1866" fmla="*/ 1333718 h 6411746"/>
                <a:gd name="connsiteX1867" fmla="*/ 6745971 w 8618748"/>
                <a:gd name="connsiteY1867" fmla="*/ 1208392 h 6411746"/>
                <a:gd name="connsiteX1868" fmla="*/ 6287459 w 8618748"/>
                <a:gd name="connsiteY1868" fmla="*/ 750410 h 6411746"/>
                <a:gd name="connsiteX1869" fmla="*/ 5828946 w 8618748"/>
                <a:gd name="connsiteY1869" fmla="*/ 292430 h 6411746"/>
                <a:gd name="connsiteX1870" fmla="*/ 5608984 w 8618748"/>
                <a:gd name="connsiteY1870" fmla="*/ 74268 h 6411746"/>
                <a:gd name="connsiteX1871" fmla="*/ 5608984 w 8618748"/>
                <a:gd name="connsiteY1871" fmla="*/ 75816 h 6411746"/>
                <a:gd name="connsiteX1872" fmla="*/ 5598142 w 8618748"/>
                <a:gd name="connsiteY1872" fmla="*/ 63437 h 641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</a:cxnLst>
              <a:rect l="l" t="t" r="r" b="b"/>
              <a:pathLst>
                <a:path w="8618748" h="6411746">
                  <a:moveTo>
                    <a:pt x="8019274" y="6371517"/>
                  </a:moveTo>
                  <a:lnTo>
                    <a:pt x="8056450" y="6410197"/>
                  </a:lnTo>
                  <a:lnTo>
                    <a:pt x="8019274" y="6410197"/>
                  </a:lnTo>
                  <a:close/>
                  <a:moveTo>
                    <a:pt x="6640638" y="6371517"/>
                  </a:moveTo>
                  <a:lnTo>
                    <a:pt x="6679364" y="6410197"/>
                  </a:lnTo>
                  <a:lnTo>
                    <a:pt x="6640638" y="6410197"/>
                  </a:lnTo>
                  <a:close/>
                  <a:moveTo>
                    <a:pt x="5263552" y="6371517"/>
                  </a:moveTo>
                  <a:lnTo>
                    <a:pt x="5302277" y="6410197"/>
                  </a:lnTo>
                  <a:lnTo>
                    <a:pt x="5263552" y="6410197"/>
                  </a:lnTo>
                  <a:close/>
                  <a:moveTo>
                    <a:pt x="3886465" y="6371517"/>
                  </a:moveTo>
                  <a:lnTo>
                    <a:pt x="3923641" y="6410197"/>
                  </a:lnTo>
                  <a:lnTo>
                    <a:pt x="3886465" y="6410197"/>
                  </a:lnTo>
                  <a:close/>
                  <a:moveTo>
                    <a:pt x="2507830" y="6371517"/>
                  </a:moveTo>
                  <a:lnTo>
                    <a:pt x="2546555" y="6410197"/>
                  </a:lnTo>
                  <a:lnTo>
                    <a:pt x="2507830" y="6410197"/>
                  </a:lnTo>
                  <a:close/>
                  <a:moveTo>
                    <a:pt x="1130743" y="6371517"/>
                  </a:moveTo>
                  <a:lnTo>
                    <a:pt x="1169470" y="6410197"/>
                  </a:lnTo>
                  <a:lnTo>
                    <a:pt x="1130743" y="6410197"/>
                  </a:lnTo>
                  <a:close/>
                  <a:moveTo>
                    <a:pt x="6640638" y="6142526"/>
                  </a:moveTo>
                  <a:lnTo>
                    <a:pt x="6640638" y="6371517"/>
                  </a:lnTo>
                  <a:lnTo>
                    <a:pt x="6603461" y="6410197"/>
                  </a:lnTo>
                  <a:lnTo>
                    <a:pt x="6374205" y="6410197"/>
                  </a:lnTo>
                  <a:lnTo>
                    <a:pt x="6527559" y="6255473"/>
                  </a:lnTo>
                  <a:close/>
                  <a:moveTo>
                    <a:pt x="5263552" y="6142526"/>
                  </a:moveTo>
                  <a:lnTo>
                    <a:pt x="5263552" y="6371517"/>
                  </a:lnTo>
                  <a:lnTo>
                    <a:pt x="5224826" y="6410197"/>
                  </a:lnTo>
                  <a:lnTo>
                    <a:pt x="4995570" y="6410197"/>
                  </a:lnTo>
                  <a:lnTo>
                    <a:pt x="5150473" y="6255473"/>
                  </a:lnTo>
                  <a:close/>
                  <a:moveTo>
                    <a:pt x="3886465" y="6142526"/>
                  </a:moveTo>
                  <a:lnTo>
                    <a:pt x="3886465" y="6371517"/>
                  </a:lnTo>
                  <a:lnTo>
                    <a:pt x="3847739" y="6410197"/>
                  </a:lnTo>
                  <a:lnTo>
                    <a:pt x="3618483" y="6410197"/>
                  </a:lnTo>
                  <a:lnTo>
                    <a:pt x="3773386" y="6255473"/>
                  </a:lnTo>
                  <a:close/>
                  <a:moveTo>
                    <a:pt x="2507830" y="6142526"/>
                  </a:moveTo>
                  <a:lnTo>
                    <a:pt x="2507830" y="6371517"/>
                  </a:lnTo>
                  <a:lnTo>
                    <a:pt x="2470653" y="6410197"/>
                  </a:lnTo>
                  <a:lnTo>
                    <a:pt x="2241397" y="6410197"/>
                  </a:lnTo>
                  <a:lnTo>
                    <a:pt x="2394751" y="6255473"/>
                  </a:lnTo>
                  <a:close/>
                  <a:moveTo>
                    <a:pt x="1130743" y="6142526"/>
                  </a:moveTo>
                  <a:lnTo>
                    <a:pt x="1130743" y="6371517"/>
                  </a:lnTo>
                  <a:lnTo>
                    <a:pt x="1092017" y="6410197"/>
                  </a:lnTo>
                  <a:lnTo>
                    <a:pt x="862761" y="6410197"/>
                  </a:lnTo>
                  <a:lnTo>
                    <a:pt x="1017664" y="6255473"/>
                  </a:lnTo>
                  <a:close/>
                  <a:moveTo>
                    <a:pt x="1133842" y="5916566"/>
                  </a:moveTo>
                  <a:lnTo>
                    <a:pt x="1353803" y="6131696"/>
                  </a:lnTo>
                  <a:lnTo>
                    <a:pt x="1480825" y="6258569"/>
                  </a:lnTo>
                  <a:lnTo>
                    <a:pt x="1480825" y="6257022"/>
                  </a:lnTo>
                  <a:lnTo>
                    <a:pt x="1586157" y="6362235"/>
                  </a:lnTo>
                  <a:lnTo>
                    <a:pt x="1634179" y="6410199"/>
                  </a:lnTo>
                  <a:lnTo>
                    <a:pt x="1480825" y="6410199"/>
                  </a:lnTo>
                  <a:lnTo>
                    <a:pt x="1401823" y="6410199"/>
                  </a:lnTo>
                  <a:lnTo>
                    <a:pt x="1239175" y="6247738"/>
                  </a:lnTo>
                  <a:lnTo>
                    <a:pt x="1133842" y="6142527"/>
                  </a:lnTo>
                  <a:close/>
                  <a:moveTo>
                    <a:pt x="1133842" y="5915084"/>
                  </a:moveTo>
                  <a:lnTo>
                    <a:pt x="1133842" y="5916566"/>
                  </a:lnTo>
                  <a:lnTo>
                    <a:pt x="1133092" y="5915832"/>
                  </a:lnTo>
                  <a:close/>
                  <a:moveTo>
                    <a:pt x="8019274" y="5913536"/>
                  </a:moveTo>
                  <a:lnTo>
                    <a:pt x="8237688" y="6131696"/>
                  </a:lnTo>
                  <a:lnTo>
                    <a:pt x="8364708" y="6258569"/>
                  </a:lnTo>
                  <a:lnTo>
                    <a:pt x="8364708" y="6257022"/>
                  </a:lnTo>
                  <a:lnTo>
                    <a:pt x="8468493" y="6362235"/>
                  </a:lnTo>
                  <a:lnTo>
                    <a:pt x="8518062" y="6410199"/>
                  </a:lnTo>
                  <a:lnTo>
                    <a:pt x="8364708" y="6410199"/>
                  </a:lnTo>
                  <a:lnTo>
                    <a:pt x="8287257" y="6410199"/>
                  </a:lnTo>
                  <a:lnTo>
                    <a:pt x="8124609" y="6247738"/>
                  </a:lnTo>
                  <a:lnTo>
                    <a:pt x="8019274" y="6142527"/>
                  </a:lnTo>
                  <a:lnTo>
                    <a:pt x="8019274" y="6371517"/>
                  </a:lnTo>
                  <a:lnTo>
                    <a:pt x="7980548" y="6410197"/>
                  </a:lnTo>
                  <a:lnTo>
                    <a:pt x="7751292" y="6410197"/>
                  </a:lnTo>
                  <a:lnTo>
                    <a:pt x="7906195" y="6255473"/>
                  </a:lnTo>
                  <a:lnTo>
                    <a:pt x="8019274" y="6142526"/>
                  </a:lnTo>
                  <a:close/>
                  <a:moveTo>
                    <a:pt x="476416" y="5716401"/>
                  </a:moveTo>
                  <a:lnTo>
                    <a:pt x="673780" y="5913536"/>
                  </a:lnTo>
                  <a:lnTo>
                    <a:pt x="602281" y="5984952"/>
                  </a:lnTo>
                  <a:lnTo>
                    <a:pt x="530502" y="5840076"/>
                  </a:lnTo>
                  <a:close/>
                  <a:moveTo>
                    <a:pt x="3888790" y="5685318"/>
                  </a:moveTo>
                  <a:lnTo>
                    <a:pt x="3889565" y="5686093"/>
                  </a:lnTo>
                  <a:lnTo>
                    <a:pt x="3888016" y="5686093"/>
                  </a:lnTo>
                  <a:close/>
                  <a:moveTo>
                    <a:pt x="8479336" y="5684544"/>
                  </a:moveTo>
                  <a:lnTo>
                    <a:pt x="8618748" y="5684544"/>
                  </a:lnTo>
                  <a:lnTo>
                    <a:pt x="8618748" y="5823795"/>
                  </a:lnTo>
                  <a:lnTo>
                    <a:pt x="8583120" y="5789756"/>
                  </a:lnTo>
                  <a:close/>
                  <a:moveTo>
                    <a:pt x="8364706" y="5570049"/>
                  </a:moveTo>
                  <a:lnTo>
                    <a:pt x="8364706" y="5684544"/>
                  </a:lnTo>
                  <a:lnTo>
                    <a:pt x="8250078" y="5684544"/>
                  </a:lnTo>
                  <a:close/>
                  <a:moveTo>
                    <a:pt x="6987620" y="5570049"/>
                  </a:moveTo>
                  <a:lnTo>
                    <a:pt x="6987620" y="5684544"/>
                  </a:lnTo>
                  <a:lnTo>
                    <a:pt x="6872992" y="5684544"/>
                  </a:lnTo>
                  <a:close/>
                  <a:moveTo>
                    <a:pt x="8618748" y="5316302"/>
                  </a:moveTo>
                  <a:lnTo>
                    <a:pt x="8618748" y="5545293"/>
                  </a:lnTo>
                  <a:lnTo>
                    <a:pt x="8479336" y="5684544"/>
                  </a:lnTo>
                  <a:lnTo>
                    <a:pt x="8364708" y="5684544"/>
                  </a:lnTo>
                  <a:lnTo>
                    <a:pt x="8364708" y="5570048"/>
                  </a:lnTo>
                  <a:lnTo>
                    <a:pt x="8595513" y="5339509"/>
                  </a:lnTo>
                  <a:close/>
                  <a:moveTo>
                    <a:pt x="5952870" y="5226564"/>
                  </a:moveTo>
                  <a:lnTo>
                    <a:pt x="6172832" y="5446271"/>
                  </a:lnTo>
                  <a:lnTo>
                    <a:pt x="6643738" y="5913536"/>
                  </a:lnTo>
                  <a:lnTo>
                    <a:pt x="6862150" y="6131696"/>
                  </a:lnTo>
                  <a:lnTo>
                    <a:pt x="6989171" y="6258569"/>
                  </a:lnTo>
                  <a:lnTo>
                    <a:pt x="6989171" y="6258594"/>
                  </a:lnTo>
                  <a:lnTo>
                    <a:pt x="7091406" y="6362235"/>
                  </a:lnTo>
                  <a:lnTo>
                    <a:pt x="7139425" y="6410199"/>
                  </a:lnTo>
                  <a:lnTo>
                    <a:pt x="6989171" y="6410199"/>
                  </a:lnTo>
                  <a:lnTo>
                    <a:pt x="6987620" y="6410199"/>
                  </a:lnTo>
                  <a:lnTo>
                    <a:pt x="6911720" y="6410199"/>
                  </a:lnTo>
                  <a:lnTo>
                    <a:pt x="6749072" y="6247738"/>
                  </a:lnTo>
                  <a:lnTo>
                    <a:pt x="6643738" y="6142527"/>
                  </a:lnTo>
                  <a:lnTo>
                    <a:pt x="6643738" y="5915084"/>
                  </a:lnTo>
                  <a:lnTo>
                    <a:pt x="6416030" y="6142527"/>
                  </a:lnTo>
                  <a:lnTo>
                    <a:pt x="6146499" y="6411746"/>
                  </a:lnTo>
                  <a:lnTo>
                    <a:pt x="5955969" y="6411746"/>
                  </a:lnTo>
                  <a:lnTo>
                    <a:pt x="5955969" y="6373066"/>
                  </a:lnTo>
                  <a:lnTo>
                    <a:pt x="6301402" y="6028031"/>
                  </a:lnTo>
                  <a:lnTo>
                    <a:pt x="6414480" y="5915084"/>
                  </a:lnTo>
                  <a:lnTo>
                    <a:pt x="6059753" y="5560767"/>
                  </a:lnTo>
                  <a:lnTo>
                    <a:pt x="5954420" y="5455555"/>
                  </a:lnTo>
                  <a:lnTo>
                    <a:pt x="5725162" y="5684546"/>
                  </a:lnTo>
                  <a:lnTo>
                    <a:pt x="5954420" y="5684546"/>
                  </a:lnTo>
                  <a:lnTo>
                    <a:pt x="6183676" y="5913536"/>
                  </a:lnTo>
                  <a:lnTo>
                    <a:pt x="5954420" y="6142527"/>
                  </a:lnTo>
                  <a:lnTo>
                    <a:pt x="5954420" y="5915084"/>
                  </a:lnTo>
                  <a:lnTo>
                    <a:pt x="5828948" y="5789758"/>
                  </a:lnTo>
                  <a:lnTo>
                    <a:pt x="5723613" y="5684546"/>
                  </a:lnTo>
                  <a:lnTo>
                    <a:pt x="5608986" y="5684546"/>
                  </a:lnTo>
                  <a:lnTo>
                    <a:pt x="5494358" y="5684546"/>
                  </a:lnTo>
                  <a:lnTo>
                    <a:pt x="5608986" y="5570049"/>
                  </a:lnTo>
                  <a:lnTo>
                    <a:pt x="5839790" y="5339511"/>
                  </a:lnTo>
                  <a:close/>
                  <a:moveTo>
                    <a:pt x="4574235" y="5226564"/>
                  </a:moveTo>
                  <a:lnTo>
                    <a:pt x="4794198" y="5446271"/>
                  </a:lnTo>
                  <a:lnTo>
                    <a:pt x="5271297" y="5913536"/>
                  </a:lnTo>
                  <a:lnTo>
                    <a:pt x="5489710" y="6131696"/>
                  </a:lnTo>
                  <a:lnTo>
                    <a:pt x="5616730" y="6258569"/>
                  </a:lnTo>
                  <a:lnTo>
                    <a:pt x="5616730" y="6257022"/>
                  </a:lnTo>
                  <a:lnTo>
                    <a:pt x="5722066" y="6362235"/>
                  </a:lnTo>
                  <a:lnTo>
                    <a:pt x="5770084" y="6410199"/>
                  </a:lnTo>
                  <a:lnTo>
                    <a:pt x="5616730" y="6410199"/>
                  </a:lnTo>
                  <a:lnTo>
                    <a:pt x="5537730" y="6410199"/>
                  </a:lnTo>
                  <a:lnTo>
                    <a:pt x="5375082" y="6247738"/>
                  </a:lnTo>
                  <a:lnTo>
                    <a:pt x="5269750" y="6142527"/>
                  </a:lnTo>
                  <a:lnTo>
                    <a:pt x="5269750" y="5915084"/>
                  </a:lnTo>
                  <a:lnTo>
                    <a:pt x="5042040" y="6142527"/>
                  </a:lnTo>
                  <a:lnTo>
                    <a:pt x="4772511" y="6411746"/>
                  </a:lnTo>
                  <a:lnTo>
                    <a:pt x="4581980" y="6411746"/>
                  </a:lnTo>
                  <a:lnTo>
                    <a:pt x="4581980" y="6373066"/>
                  </a:lnTo>
                  <a:lnTo>
                    <a:pt x="4927412" y="6028031"/>
                  </a:lnTo>
                  <a:lnTo>
                    <a:pt x="5040492" y="5915084"/>
                  </a:lnTo>
                  <a:lnTo>
                    <a:pt x="4685765" y="5560767"/>
                  </a:lnTo>
                  <a:lnTo>
                    <a:pt x="4580431" y="5455555"/>
                  </a:lnTo>
                  <a:lnTo>
                    <a:pt x="4351175" y="5684546"/>
                  </a:lnTo>
                  <a:lnTo>
                    <a:pt x="4580431" y="5684546"/>
                  </a:lnTo>
                  <a:lnTo>
                    <a:pt x="4809687" y="5913536"/>
                  </a:lnTo>
                  <a:lnTo>
                    <a:pt x="4580431" y="6142527"/>
                  </a:lnTo>
                  <a:lnTo>
                    <a:pt x="4580431" y="6374613"/>
                  </a:lnTo>
                  <a:lnTo>
                    <a:pt x="4456509" y="6250834"/>
                  </a:lnTo>
                  <a:lnTo>
                    <a:pt x="4236547" y="6031126"/>
                  </a:lnTo>
                  <a:lnTo>
                    <a:pt x="4236547" y="6032673"/>
                  </a:lnTo>
                  <a:lnTo>
                    <a:pt x="4224155" y="6020296"/>
                  </a:lnTo>
                  <a:lnTo>
                    <a:pt x="4120370" y="5916631"/>
                  </a:lnTo>
                  <a:lnTo>
                    <a:pt x="3994898" y="5791304"/>
                  </a:lnTo>
                  <a:lnTo>
                    <a:pt x="3889565" y="5686093"/>
                  </a:lnTo>
                  <a:lnTo>
                    <a:pt x="4118821" y="5686093"/>
                  </a:lnTo>
                  <a:lnTo>
                    <a:pt x="4234998" y="5802135"/>
                  </a:lnTo>
                  <a:lnTo>
                    <a:pt x="4234998" y="5800587"/>
                  </a:lnTo>
                  <a:lnTo>
                    <a:pt x="4349626" y="5915084"/>
                  </a:lnTo>
                  <a:lnTo>
                    <a:pt x="4568040" y="6133244"/>
                  </a:lnTo>
                  <a:lnTo>
                    <a:pt x="4577333" y="6142527"/>
                  </a:lnTo>
                  <a:lnTo>
                    <a:pt x="4577333" y="5915084"/>
                  </a:lnTo>
                  <a:lnTo>
                    <a:pt x="4451861" y="5789758"/>
                  </a:lnTo>
                  <a:lnTo>
                    <a:pt x="4346528" y="5684546"/>
                  </a:lnTo>
                  <a:lnTo>
                    <a:pt x="4231900" y="5684546"/>
                  </a:lnTo>
                  <a:lnTo>
                    <a:pt x="4117272" y="5684546"/>
                  </a:lnTo>
                  <a:lnTo>
                    <a:pt x="4231900" y="5570049"/>
                  </a:lnTo>
                  <a:lnTo>
                    <a:pt x="4461156" y="5339511"/>
                  </a:lnTo>
                  <a:close/>
                  <a:moveTo>
                    <a:pt x="441426" y="5226564"/>
                  </a:moveTo>
                  <a:lnTo>
                    <a:pt x="661388" y="5446271"/>
                  </a:lnTo>
                  <a:lnTo>
                    <a:pt x="1130745" y="5913536"/>
                  </a:lnTo>
                  <a:lnTo>
                    <a:pt x="1133092" y="5915832"/>
                  </a:lnTo>
                  <a:lnTo>
                    <a:pt x="906135" y="6142527"/>
                  </a:lnTo>
                  <a:lnTo>
                    <a:pt x="763437" y="6285061"/>
                  </a:lnTo>
                  <a:lnTo>
                    <a:pt x="681558" y="6137853"/>
                  </a:lnTo>
                  <a:lnTo>
                    <a:pt x="791508" y="6028031"/>
                  </a:lnTo>
                  <a:lnTo>
                    <a:pt x="904586" y="5915084"/>
                  </a:lnTo>
                  <a:lnTo>
                    <a:pt x="549858" y="5560767"/>
                  </a:lnTo>
                  <a:lnTo>
                    <a:pt x="444523" y="5455555"/>
                  </a:lnTo>
                  <a:lnTo>
                    <a:pt x="390607" y="5509409"/>
                  </a:lnTo>
                  <a:lnTo>
                    <a:pt x="326510" y="5341358"/>
                  </a:lnTo>
                  <a:lnTo>
                    <a:pt x="328346" y="5339511"/>
                  </a:lnTo>
                  <a:close/>
                  <a:moveTo>
                    <a:pt x="218884" y="4999120"/>
                  </a:moveTo>
                  <a:lnTo>
                    <a:pt x="446073" y="4999120"/>
                  </a:lnTo>
                  <a:lnTo>
                    <a:pt x="271542" y="5173449"/>
                  </a:lnTo>
                  <a:lnTo>
                    <a:pt x="241863" y="5082776"/>
                  </a:lnTo>
                  <a:close/>
                  <a:moveTo>
                    <a:pt x="4344979" y="4997573"/>
                  </a:moveTo>
                  <a:lnTo>
                    <a:pt x="4346528" y="4997573"/>
                  </a:lnTo>
                  <a:lnTo>
                    <a:pt x="4345753" y="4998346"/>
                  </a:lnTo>
                  <a:close/>
                  <a:moveTo>
                    <a:pt x="4575784" y="4307505"/>
                  </a:moveTo>
                  <a:lnTo>
                    <a:pt x="4575784" y="4310600"/>
                  </a:lnTo>
                  <a:lnTo>
                    <a:pt x="4574235" y="4309053"/>
                  </a:lnTo>
                  <a:close/>
                  <a:moveTo>
                    <a:pt x="446073" y="4305958"/>
                  </a:moveTo>
                  <a:lnTo>
                    <a:pt x="446073" y="4312147"/>
                  </a:lnTo>
                  <a:lnTo>
                    <a:pt x="442975" y="4309053"/>
                  </a:lnTo>
                  <a:lnTo>
                    <a:pt x="444523" y="4307505"/>
                  </a:lnTo>
                  <a:close/>
                  <a:moveTo>
                    <a:pt x="1826258" y="4304411"/>
                  </a:moveTo>
                  <a:lnTo>
                    <a:pt x="1826258" y="4312147"/>
                  </a:lnTo>
                  <a:lnTo>
                    <a:pt x="1822385" y="4308280"/>
                  </a:lnTo>
                  <a:lnTo>
                    <a:pt x="1823160" y="4307505"/>
                  </a:lnTo>
                  <a:close/>
                  <a:moveTo>
                    <a:pt x="3203344" y="4302863"/>
                  </a:moveTo>
                  <a:lnTo>
                    <a:pt x="3203344" y="4312147"/>
                  </a:lnTo>
                  <a:lnTo>
                    <a:pt x="3198651" y="4307549"/>
                  </a:lnTo>
                  <a:lnTo>
                    <a:pt x="3198697" y="4307505"/>
                  </a:lnTo>
                  <a:close/>
                  <a:moveTo>
                    <a:pt x="2510928" y="4083156"/>
                  </a:moveTo>
                  <a:lnTo>
                    <a:pt x="2854812" y="4426642"/>
                  </a:lnTo>
                  <a:lnTo>
                    <a:pt x="2854812" y="4425095"/>
                  </a:lnTo>
                  <a:lnTo>
                    <a:pt x="3187854" y="4759298"/>
                  </a:lnTo>
                  <a:lnTo>
                    <a:pt x="3646367" y="5217280"/>
                  </a:lnTo>
                  <a:lnTo>
                    <a:pt x="3886467" y="5457102"/>
                  </a:lnTo>
                  <a:lnTo>
                    <a:pt x="4231900" y="5112067"/>
                  </a:lnTo>
                  <a:lnTo>
                    <a:pt x="4233449" y="5110520"/>
                  </a:lnTo>
                  <a:lnTo>
                    <a:pt x="4345753" y="4998346"/>
                  </a:lnTo>
                  <a:lnTo>
                    <a:pt x="4346528" y="4999120"/>
                  </a:lnTo>
                  <a:lnTo>
                    <a:pt x="4575782" y="4999120"/>
                  </a:lnTo>
                  <a:lnTo>
                    <a:pt x="4348077" y="5226564"/>
                  </a:lnTo>
                  <a:lnTo>
                    <a:pt x="4231900" y="5342606"/>
                  </a:lnTo>
                  <a:lnTo>
                    <a:pt x="3889565" y="5684546"/>
                  </a:lnTo>
                  <a:lnTo>
                    <a:pt x="3888790" y="5685318"/>
                  </a:lnTo>
                  <a:lnTo>
                    <a:pt x="3536385" y="5333323"/>
                  </a:lnTo>
                  <a:lnTo>
                    <a:pt x="3201795" y="4999120"/>
                  </a:lnTo>
                  <a:lnTo>
                    <a:pt x="3077873" y="4875342"/>
                  </a:lnTo>
                  <a:lnTo>
                    <a:pt x="2857910" y="4655633"/>
                  </a:lnTo>
                  <a:lnTo>
                    <a:pt x="2857910" y="4657180"/>
                  </a:lnTo>
                  <a:lnTo>
                    <a:pt x="2845519" y="4644803"/>
                  </a:lnTo>
                  <a:lnTo>
                    <a:pt x="2510928" y="4310600"/>
                  </a:lnTo>
                  <a:close/>
                  <a:moveTo>
                    <a:pt x="5265101" y="4081609"/>
                  </a:moveTo>
                  <a:lnTo>
                    <a:pt x="5265101" y="4083156"/>
                  </a:lnTo>
                  <a:lnTo>
                    <a:pt x="5264326" y="4082382"/>
                  </a:lnTo>
                  <a:close/>
                  <a:moveTo>
                    <a:pt x="2510928" y="4081609"/>
                  </a:moveTo>
                  <a:lnTo>
                    <a:pt x="2510928" y="4083156"/>
                  </a:lnTo>
                  <a:lnTo>
                    <a:pt x="2510154" y="4082382"/>
                  </a:lnTo>
                  <a:close/>
                  <a:moveTo>
                    <a:pt x="1132293" y="4081609"/>
                  </a:moveTo>
                  <a:lnTo>
                    <a:pt x="1132293" y="4083156"/>
                  </a:lnTo>
                  <a:lnTo>
                    <a:pt x="1131520" y="4082382"/>
                  </a:lnTo>
                  <a:close/>
                  <a:moveTo>
                    <a:pt x="1130745" y="3852618"/>
                  </a:moveTo>
                  <a:lnTo>
                    <a:pt x="1130745" y="4081609"/>
                  </a:lnTo>
                  <a:lnTo>
                    <a:pt x="1131520" y="4082382"/>
                  </a:lnTo>
                  <a:lnTo>
                    <a:pt x="903037" y="4310600"/>
                  </a:lnTo>
                  <a:lnTo>
                    <a:pt x="1352254" y="4759298"/>
                  </a:lnTo>
                  <a:lnTo>
                    <a:pt x="1479276" y="4886171"/>
                  </a:lnTo>
                  <a:lnTo>
                    <a:pt x="1479276" y="4884624"/>
                  </a:lnTo>
                  <a:lnTo>
                    <a:pt x="1584609" y="4989836"/>
                  </a:lnTo>
                  <a:lnTo>
                    <a:pt x="1593904" y="4999120"/>
                  </a:lnTo>
                  <a:lnTo>
                    <a:pt x="1823160" y="4999120"/>
                  </a:lnTo>
                  <a:lnTo>
                    <a:pt x="1595453" y="5226564"/>
                  </a:lnTo>
                  <a:lnTo>
                    <a:pt x="1479276" y="5342606"/>
                  </a:lnTo>
                  <a:lnTo>
                    <a:pt x="1136940" y="5684546"/>
                  </a:lnTo>
                  <a:lnTo>
                    <a:pt x="1135392" y="5686093"/>
                  </a:lnTo>
                  <a:lnTo>
                    <a:pt x="1363098" y="5686093"/>
                  </a:lnTo>
                  <a:lnTo>
                    <a:pt x="1479276" y="5802135"/>
                  </a:lnTo>
                  <a:lnTo>
                    <a:pt x="1479276" y="5800587"/>
                  </a:lnTo>
                  <a:lnTo>
                    <a:pt x="1593904" y="5915084"/>
                  </a:lnTo>
                  <a:lnTo>
                    <a:pt x="1812316" y="6133244"/>
                  </a:lnTo>
                  <a:lnTo>
                    <a:pt x="1821611" y="6142527"/>
                  </a:lnTo>
                  <a:lnTo>
                    <a:pt x="1821611" y="5915084"/>
                  </a:lnTo>
                  <a:lnTo>
                    <a:pt x="1696139" y="5789758"/>
                  </a:lnTo>
                  <a:lnTo>
                    <a:pt x="1590806" y="5684546"/>
                  </a:lnTo>
                  <a:lnTo>
                    <a:pt x="1476178" y="5684546"/>
                  </a:lnTo>
                  <a:lnTo>
                    <a:pt x="1361550" y="5684546"/>
                  </a:lnTo>
                  <a:lnTo>
                    <a:pt x="1476178" y="5570049"/>
                  </a:lnTo>
                  <a:lnTo>
                    <a:pt x="1706983" y="5339511"/>
                  </a:lnTo>
                  <a:lnTo>
                    <a:pt x="1820062" y="5226564"/>
                  </a:lnTo>
                  <a:lnTo>
                    <a:pt x="2040025" y="5446271"/>
                  </a:lnTo>
                  <a:lnTo>
                    <a:pt x="2515576" y="5913536"/>
                  </a:lnTo>
                  <a:lnTo>
                    <a:pt x="2733989" y="6131696"/>
                  </a:lnTo>
                  <a:lnTo>
                    <a:pt x="2861010" y="6258569"/>
                  </a:lnTo>
                  <a:lnTo>
                    <a:pt x="2861010" y="6257022"/>
                  </a:lnTo>
                  <a:lnTo>
                    <a:pt x="2966343" y="6362235"/>
                  </a:lnTo>
                  <a:lnTo>
                    <a:pt x="3014362" y="6410199"/>
                  </a:lnTo>
                  <a:lnTo>
                    <a:pt x="2861010" y="6410199"/>
                  </a:lnTo>
                  <a:lnTo>
                    <a:pt x="2782008" y="6410199"/>
                  </a:lnTo>
                  <a:lnTo>
                    <a:pt x="2619361" y="6247738"/>
                  </a:lnTo>
                  <a:lnTo>
                    <a:pt x="2514026" y="6142527"/>
                  </a:lnTo>
                  <a:lnTo>
                    <a:pt x="2514026" y="5915084"/>
                  </a:lnTo>
                  <a:lnTo>
                    <a:pt x="2286319" y="6142527"/>
                  </a:lnTo>
                  <a:lnTo>
                    <a:pt x="2016789" y="6411746"/>
                  </a:lnTo>
                  <a:lnTo>
                    <a:pt x="1826258" y="6411746"/>
                  </a:lnTo>
                  <a:lnTo>
                    <a:pt x="1826258" y="6373066"/>
                  </a:lnTo>
                  <a:lnTo>
                    <a:pt x="2171691" y="6028031"/>
                  </a:lnTo>
                  <a:lnTo>
                    <a:pt x="2284770" y="5915084"/>
                  </a:lnTo>
                  <a:lnTo>
                    <a:pt x="1930043" y="5560767"/>
                  </a:lnTo>
                  <a:lnTo>
                    <a:pt x="1824709" y="5455555"/>
                  </a:lnTo>
                  <a:lnTo>
                    <a:pt x="1595453" y="5684546"/>
                  </a:lnTo>
                  <a:lnTo>
                    <a:pt x="1824709" y="5684546"/>
                  </a:lnTo>
                  <a:lnTo>
                    <a:pt x="2053965" y="5913536"/>
                  </a:lnTo>
                  <a:lnTo>
                    <a:pt x="1824709" y="6142527"/>
                  </a:lnTo>
                  <a:lnTo>
                    <a:pt x="1824709" y="6374613"/>
                  </a:lnTo>
                  <a:lnTo>
                    <a:pt x="1700786" y="6250834"/>
                  </a:lnTo>
                  <a:lnTo>
                    <a:pt x="1480825" y="6031126"/>
                  </a:lnTo>
                  <a:lnTo>
                    <a:pt x="1480825" y="6032673"/>
                  </a:lnTo>
                  <a:lnTo>
                    <a:pt x="1468432" y="6020296"/>
                  </a:lnTo>
                  <a:lnTo>
                    <a:pt x="1364647" y="5916631"/>
                  </a:lnTo>
                  <a:lnTo>
                    <a:pt x="1239175" y="5791304"/>
                  </a:lnTo>
                  <a:lnTo>
                    <a:pt x="780663" y="5333323"/>
                  </a:lnTo>
                  <a:lnTo>
                    <a:pt x="322151" y="4875342"/>
                  </a:lnTo>
                  <a:lnTo>
                    <a:pt x="141747" y="4695145"/>
                  </a:lnTo>
                  <a:lnTo>
                    <a:pt x="109298" y="4549806"/>
                  </a:lnTo>
                  <a:lnTo>
                    <a:pt x="85713" y="4413280"/>
                  </a:lnTo>
                  <a:lnTo>
                    <a:pt x="99090" y="4426642"/>
                  </a:lnTo>
                  <a:lnTo>
                    <a:pt x="99090" y="4425095"/>
                  </a:lnTo>
                  <a:lnTo>
                    <a:pt x="432132" y="4759298"/>
                  </a:lnTo>
                  <a:lnTo>
                    <a:pt x="890645" y="5217280"/>
                  </a:lnTo>
                  <a:lnTo>
                    <a:pt x="1130745" y="5457102"/>
                  </a:lnTo>
                  <a:lnTo>
                    <a:pt x="1476178" y="5112067"/>
                  </a:lnTo>
                  <a:lnTo>
                    <a:pt x="1477727" y="5110520"/>
                  </a:lnTo>
                  <a:lnTo>
                    <a:pt x="1590806" y="4997573"/>
                  </a:lnTo>
                  <a:lnTo>
                    <a:pt x="1570668" y="4997573"/>
                  </a:lnTo>
                  <a:lnTo>
                    <a:pt x="1476178" y="4997573"/>
                  </a:lnTo>
                  <a:lnTo>
                    <a:pt x="1476178" y="4999120"/>
                  </a:lnTo>
                  <a:lnTo>
                    <a:pt x="1364647" y="4999120"/>
                  </a:lnTo>
                  <a:lnTo>
                    <a:pt x="1133842" y="5229658"/>
                  </a:lnTo>
                  <a:lnTo>
                    <a:pt x="1008370" y="5104333"/>
                  </a:lnTo>
                  <a:lnTo>
                    <a:pt x="549858" y="4646349"/>
                  </a:lnTo>
                  <a:lnTo>
                    <a:pt x="100639" y="4197651"/>
                  </a:lnTo>
                  <a:lnTo>
                    <a:pt x="100639" y="4199198"/>
                  </a:lnTo>
                  <a:lnTo>
                    <a:pt x="45824" y="4144446"/>
                  </a:lnTo>
                  <a:lnTo>
                    <a:pt x="27775" y="3997616"/>
                  </a:lnTo>
                  <a:lnTo>
                    <a:pt x="19699" y="3887813"/>
                  </a:lnTo>
                  <a:lnTo>
                    <a:pt x="102188" y="3970207"/>
                  </a:lnTo>
                  <a:lnTo>
                    <a:pt x="102188" y="3968660"/>
                  </a:lnTo>
                  <a:lnTo>
                    <a:pt x="207523" y="4073872"/>
                  </a:lnTo>
                  <a:lnTo>
                    <a:pt x="446073" y="4312147"/>
                  </a:lnTo>
                  <a:lnTo>
                    <a:pt x="662938" y="4528760"/>
                  </a:lnTo>
                  <a:lnTo>
                    <a:pt x="1121449" y="4986742"/>
                  </a:lnTo>
                  <a:lnTo>
                    <a:pt x="1130745" y="4997573"/>
                  </a:lnTo>
                  <a:lnTo>
                    <a:pt x="1132293" y="4997573"/>
                  </a:lnTo>
                  <a:lnTo>
                    <a:pt x="1360001" y="4997573"/>
                  </a:lnTo>
                  <a:lnTo>
                    <a:pt x="1236077" y="4873794"/>
                  </a:lnTo>
                  <a:lnTo>
                    <a:pt x="777565" y="4415812"/>
                  </a:lnTo>
                  <a:lnTo>
                    <a:pt x="672231" y="4310600"/>
                  </a:lnTo>
                  <a:lnTo>
                    <a:pt x="1017665" y="3965565"/>
                  </a:lnTo>
                  <a:close/>
                  <a:moveTo>
                    <a:pt x="5954420" y="3851069"/>
                  </a:moveTo>
                  <a:lnTo>
                    <a:pt x="5954420" y="3852618"/>
                  </a:lnTo>
                  <a:lnTo>
                    <a:pt x="5953644" y="3851844"/>
                  </a:lnTo>
                  <a:close/>
                  <a:moveTo>
                    <a:pt x="6642189" y="3623627"/>
                  </a:moveTo>
                  <a:lnTo>
                    <a:pt x="6643738" y="3625174"/>
                  </a:lnTo>
                  <a:lnTo>
                    <a:pt x="6862150" y="3843334"/>
                  </a:lnTo>
                  <a:lnTo>
                    <a:pt x="6989171" y="3970207"/>
                  </a:lnTo>
                  <a:lnTo>
                    <a:pt x="6989171" y="4199198"/>
                  </a:lnTo>
                  <a:lnTo>
                    <a:pt x="6747522" y="3957831"/>
                  </a:lnTo>
                  <a:lnTo>
                    <a:pt x="6642189" y="3852618"/>
                  </a:lnTo>
                  <a:close/>
                  <a:moveTo>
                    <a:pt x="1130745" y="3623627"/>
                  </a:moveTo>
                  <a:lnTo>
                    <a:pt x="1349157" y="3843334"/>
                  </a:lnTo>
                  <a:lnTo>
                    <a:pt x="1482373" y="3970207"/>
                  </a:lnTo>
                  <a:lnTo>
                    <a:pt x="1482373" y="3968660"/>
                  </a:lnTo>
                  <a:lnTo>
                    <a:pt x="1587708" y="4073872"/>
                  </a:lnTo>
                  <a:lnTo>
                    <a:pt x="1822385" y="4308280"/>
                  </a:lnTo>
                  <a:lnTo>
                    <a:pt x="1821611" y="4309053"/>
                  </a:lnTo>
                  <a:lnTo>
                    <a:pt x="2041572" y="4528760"/>
                  </a:lnTo>
                  <a:lnTo>
                    <a:pt x="2500086" y="4986742"/>
                  </a:lnTo>
                  <a:lnTo>
                    <a:pt x="2509380" y="4997573"/>
                  </a:lnTo>
                  <a:lnTo>
                    <a:pt x="2510928" y="4997573"/>
                  </a:lnTo>
                  <a:lnTo>
                    <a:pt x="2738635" y="4997573"/>
                  </a:lnTo>
                  <a:lnTo>
                    <a:pt x="2614714" y="4873794"/>
                  </a:lnTo>
                  <a:lnTo>
                    <a:pt x="2156202" y="4415812"/>
                  </a:lnTo>
                  <a:lnTo>
                    <a:pt x="2050867" y="4310600"/>
                  </a:lnTo>
                  <a:lnTo>
                    <a:pt x="2396300" y="3965565"/>
                  </a:lnTo>
                  <a:lnTo>
                    <a:pt x="2509380" y="3852618"/>
                  </a:lnTo>
                  <a:lnTo>
                    <a:pt x="2509380" y="4081609"/>
                  </a:lnTo>
                  <a:lnTo>
                    <a:pt x="2510154" y="4082382"/>
                  </a:lnTo>
                  <a:lnTo>
                    <a:pt x="2281672" y="4310600"/>
                  </a:lnTo>
                  <a:lnTo>
                    <a:pt x="2730891" y="4759298"/>
                  </a:lnTo>
                  <a:lnTo>
                    <a:pt x="2857910" y="4886171"/>
                  </a:lnTo>
                  <a:lnTo>
                    <a:pt x="2857910" y="4884624"/>
                  </a:lnTo>
                  <a:lnTo>
                    <a:pt x="2963245" y="4989836"/>
                  </a:lnTo>
                  <a:lnTo>
                    <a:pt x="2972538" y="4999120"/>
                  </a:lnTo>
                  <a:lnTo>
                    <a:pt x="3201795" y="4999120"/>
                  </a:lnTo>
                  <a:lnTo>
                    <a:pt x="2974089" y="5226564"/>
                  </a:lnTo>
                  <a:lnTo>
                    <a:pt x="2857910" y="5342606"/>
                  </a:lnTo>
                  <a:lnTo>
                    <a:pt x="2515576" y="5684546"/>
                  </a:lnTo>
                  <a:lnTo>
                    <a:pt x="2514026" y="5686093"/>
                  </a:lnTo>
                  <a:lnTo>
                    <a:pt x="2741733" y="5686093"/>
                  </a:lnTo>
                  <a:lnTo>
                    <a:pt x="2857910" y="5802135"/>
                  </a:lnTo>
                  <a:lnTo>
                    <a:pt x="2857910" y="5800587"/>
                  </a:lnTo>
                  <a:lnTo>
                    <a:pt x="2972538" y="5915084"/>
                  </a:lnTo>
                  <a:lnTo>
                    <a:pt x="3190953" y="6133244"/>
                  </a:lnTo>
                  <a:lnTo>
                    <a:pt x="3200246" y="6142527"/>
                  </a:lnTo>
                  <a:lnTo>
                    <a:pt x="3200246" y="5915084"/>
                  </a:lnTo>
                  <a:lnTo>
                    <a:pt x="3074776" y="5789758"/>
                  </a:lnTo>
                  <a:lnTo>
                    <a:pt x="2969441" y="5684546"/>
                  </a:lnTo>
                  <a:lnTo>
                    <a:pt x="2854812" y="5684546"/>
                  </a:lnTo>
                  <a:lnTo>
                    <a:pt x="2740184" y="5684546"/>
                  </a:lnTo>
                  <a:lnTo>
                    <a:pt x="2854812" y="5570049"/>
                  </a:lnTo>
                  <a:lnTo>
                    <a:pt x="3084069" y="5339511"/>
                  </a:lnTo>
                  <a:lnTo>
                    <a:pt x="3197148" y="5226564"/>
                  </a:lnTo>
                  <a:lnTo>
                    <a:pt x="3417110" y="5446271"/>
                  </a:lnTo>
                  <a:lnTo>
                    <a:pt x="3892662" y="5913536"/>
                  </a:lnTo>
                  <a:lnTo>
                    <a:pt x="4111076" y="6131696"/>
                  </a:lnTo>
                  <a:lnTo>
                    <a:pt x="4238096" y="6258569"/>
                  </a:lnTo>
                  <a:lnTo>
                    <a:pt x="4238096" y="6257022"/>
                  </a:lnTo>
                  <a:lnTo>
                    <a:pt x="4343430" y="6362235"/>
                  </a:lnTo>
                  <a:lnTo>
                    <a:pt x="4391450" y="6410199"/>
                  </a:lnTo>
                  <a:lnTo>
                    <a:pt x="4238096" y="6410199"/>
                  </a:lnTo>
                  <a:lnTo>
                    <a:pt x="4159096" y="6410199"/>
                  </a:lnTo>
                  <a:lnTo>
                    <a:pt x="3996446" y="6247738"/>
                  </a:lnTo>
                  <a:lnTo>
                    <a:pt x="3891114" y="6142527"/>
                  </a:lnTo>
                  <a:lnTo>
                    <a:pt x="3891114" y="5915084"/>
                  </a:lnTo>
                  <a:lnTo>
                    <a:pt x="3663407" y="6142527"/>
                  </a:lnTo>
                  <a:lnTo>
                    <a:pt x="3393875" y="6411746"/>
                  </a:lnTo>
                  <a:lnTo>
                    <a:pt x="3203344" y="6411746"/>
                  </a:lnTo>
                  <a:lnTo>
                    <a:pt x="3203344" y="6373066"/>
                  </a:lnTo>
                  <a:lnTo>
                    <a:pt x="3548778" y="6028031"/>
                  </a:lnTo>
                  <a:lnTo>
                    <a:pt x="3661857" y="5915084"/>
                  </a:lnTo>
                  <a:lnTo>
                    <a:pt x="3307130" y="5560767"/>
                  </a:lnTo>
                  <a:lnTo>
                    <a:pt x="3201796" y="5455555"/>
                  </a:lnTo>
                  <a:lnTo>
                    <a:pt x="2972538" y="5684546"/>
                  </a:lnTo>
                  <a:lnTo>
                    <a:pt x="3201796" y="5684546"/>
                  </a:lnTo>
                  <a:lnTo>
                    <a:pt x="3431052" y="5913536"/>
                  </a:lnTo>
                  <a:lnTo>
                    <a:pt x="3201796" y="6142527"/>
                  </a:lnTo>
                  <a:lnTo>
                    <a:pt x="3201796" y="6374613"/>
                  </a:lnTo>
                  <a:lnTo>
                    <a:pt x="3077873" y="6250834"/>
                  </a:lnTo>
                  <a:lnTo>
                    <a:pt x="2857910" y="6031126"/>
                  </a:lnTo>
                  <a:lnTo>
                    <a:pt x="2857910" y="6032673"/>
                  </a:lnTo>
                  <a:lnTo>
                    <a:pt x="2845519" y="6020296"/>
                  </a:lnTo>
                  <a:lnTo>
                    <a:pt x="2741733" y="5916631"/>
                  </a:lnTo>
                  <a:lnTo>
                    <a:pt x="2616263" y="5791304"/>
                  </a:lnTo>
                  <a:lnTo>
                    <a:pt x="2157751" y="5333323"/>
                  </a:lnTo>
                  <a:lnTo>
                    <a:pt x="1699239" y="4875342"/>
                  </a:lnTo>
                  <a:lnTo>
                    <a:pt x="1479276" y="4655633"/>
                  </a:lnTo>
                  <a:lnTo>
                    <a:pt x="1479276" y="4657180"/>
                  </a:lnTo>
                  <a:lnTo>
                    <a:pt x="1466883" y="4644803"/>
                  </a:lnTo>
                  <a:lnTo>
                    <a:pt x="1132293" y="4310600"/>
                  </a:lnTo>
                  <a:lnTo>
                    <a:pt x="1132293" y="4083156"/>
                  </a:lnTo>
                  <a:lnTo>
                    <a:pt x="1476178" y="4426642"/>
                  </a:lnTo>
                  <a:lnTo>
                    <a:pt x="1476178" y="4425095"/>
                  </a:lnTo>
                  <a:lnTo>
                    <a:pt x="1810767" y="4759298"/>
                  </a:lnTo>
                  <a:lnTo>
                    <a:pt x="2269281" y="5217280"/>
                  </a:lnTo>
                  <a:lnTo>
                    <a:pt x="2509380" y="5457102"/>
                  </a:lnTo>
                  <a:lnTo>
                    <a:pt x="2854812" y="5112067"/>
                  </a:lnTo>
                  <a:lnTo>
                    <a:pt x="2856361" y="5110520"/>
                  </a:lnTo>
                  <a:lnTo>
                    <a:pt x="2969441" y="4997573"/>
                  </a:lnTo>
                  <a:lnTo>
                    <a:pt x="2949303" y="4997573"/>
                  </a:lnTo>
                  <a:lnTo>
                    <a:pt x="2854812" y="4997573"/>
                  </a:lnTo>
                  <a:lnTo>
                    <a:pt x="2854812" y="4999120"/>
                  </a:lnTo>
                  <a:lnTo>
                    <a:pt x="2741733" y="4999120"/>
                  </a:lnTo>
                  <a:lnTo>
                    <a:pt x="2510928" y="5229658"/>
                  </a:lnTo>
                  <a:lnTo>
                    <a:pt x="2385458" y="5104333"/>
                  </a:lnTo>
                  <a:lnTo>
                    <a:pt x="1926944" y="4646349"/>
                  </a:lnTo>
                  <a:lnTo>
                    <a:pt x="1477727" y="4197651"/>
                  </a:lnTo>
                  <a:lnTo>
                    <a:pt x="1477727" y="4199198"/>
                  </a:lnTo>
                  <a:lnTo>
                    <a:pt x="1236077" y="3957831"/>
                  </a:lnTo>
                  <a:lnTo>
                    <a:pt x="1130745" y="3852618"/>
                  </a:lnTo>
                  <a:close/>
                  <a:moveTo>
                    <a:pt x="8025470" y="3623625"/>
                  </a:moveTo>
                  <a:lnTo>
                    <a:pt x="8027021" y="3625174"/>
                  </a:lnTo>
                  <a:lnTo>
                    <a:pt x="8245433" y="3843334"/>
                  </a:lnTo>
                  <a:lnTo>
                    <a:pt x="8372454" y="3970207"/>
                  </a:lnTo>
                  <a:lnTo>
                    <a:pt x="8372454" y="3974965"/>
                  </a:lnTo>
                  <a:lnTo>
                    <a:pt x="8468493" y="4072325"/>
                  </a:lnTo>
                  <a:lnTo>
                    <a:pt x="8618748" y="4220859"/>
                  </a:lnTo>
                  <a:lnTo>
                    <a:pt x="8618748" y="4449851"/>
                  </a:lnTo>
                  <a:lnTo>
                    <a:pt x="8364708" y="4196104"/>
                  </a:lnTo>
                  <a:lnTo>
                    <a:pt x="8364708" y="4191460"/>
                  </a:lnTo>
                  <a:lnTo>
                    <a:pt x="8130805" y="3957831"/>
                  </a:lnTo>
                  <a:lnTo>
                    <a:pt x="8025470" y="3852618"/>
                  </a:lnTo>
                  <a:close/>
                  <a:moveTo>
                    <a:pt x="8025470" y="3622080"/>
                  </a:moveTo>
                  <a:lnTo>
                    <a:pt x="8025470" y="3623625"/>
                  </a:lnTo>
                  <a:lnTo>
                    <a:pt x="8024696" y="3622853"/>
                  </a:lnTo>
                  <a:close/>
                  <a:moveTo>
                    <a:pt x="6642189" y="3622080"/>
                  </a:moveTo>
                  <a:lnTo>
                    <a:pt x="6642189" y="3623627"/>
                  </a:lnTo>
                  <a:lnTo>
                    <a:pt x="6641414" y="3622853"/>
                  </a:lnTo>
                  <a:close/>
                  <a:moveTo>
                    <a:pt x="5262004" y="3622080"/>
                  </a:moveTo>
                  <a:lnTo>
                    <a:pt x="5265101" y="3625174"/>
                  </a:lnTo>
                  <a:lnTo>
                    <a:pt x="5483515" y="3843334"/>
                  </a:lnTo>
                  <a:lnTo>
                    <a:pt x="5610536" y="3970207"/>
                  </a:lnTo>
                  <a:lnTo>
                    <a:pt x="5610536" y="3968660"/>
                  </a:lnTo>
                  <a:lnTo>
                    <a:pt x="5715869" y="4073872"/>
                  </a:lnTo>
                  <a:lnTo>
                    <a:pt x="5954420" y="4312147"/>
                  </a:lnTo>
                  <a:lnTo>
                    <a:pt x="5954420" y="4309053"/>
                  </a:lnTo>
                  <a:lnTo>
                    <a:pt x="6174381" y="4528760"/>
                  </a:lnTo>
                  <a:lnTo>
                    <a:pt x="6632893" y="4986742"/>
                  </a:lnTo>
                  <a:lnTo>
                    <a:pt x="6642189" y="4997573"/>
                  </a:lnTo>
                  <a:lnTo>
                    <a:pt x="6643738" y="4997573"/>
                  </a:lnTo>
                  <a:lnTo>
                    <a:pt x="6871445" y="4997573"/>
                  </a:lnTo>
                  <a:lnTo>
                    <a:pt x="6747522" y="4873794"/>
                  </a:lnTo>
                  <a:lnTo>
                    <a:pt x="6289009" y="4415812"/>
                  </a:lnTo>
                  <a:lnTo>
                    <a:pt x="6183676" y="4310600"/>
                  </a:lnTo>
                  <a:lnTo>
                    <a:pt x="6529109" y="3965565"/>
                  </a:lnTo>
                  <a:lnTo>
                    <a:pt x="6642189" y="3852618"/>
                  </a:lnTo>
                  <a:lnTo>
                    <a:pt x="6642189" y="4083156"/>
                  </a:lnTo>
                  <a:lnTo>
                    <a:pt x="6987620" y="4428188"/>
                  </a:lnTo>
                  <a:lnTo>
                    <a:pt x="6987620" y="4425095"/>
                  </a:lnTo>
                  <a:lnTo>
                    <a:pt x="7320662" y="4759298"/>
                  </a:lnTo>
                  <a:lnTo>
                    <a:pt x="7779174" y="5217280"/>
                  </a:lnTo>
                  <a:lnTo>
                    <a:pt x="8019274" y="5457102"/>
                  </a:lnTo>
                  <a:lnTo>
                    <a:pt x="8364708" y="5112067"/>
                  </a:lnTo>
                  <a:lnTo>
                    <a:pt x="8366256" y="5110520"/>
                  </a:lnTo>
                  <a:lnTo>
                    <a:pt x="8479336" y="4997571"/>
                  </a:lnTo>
                  <a:lnTo>
                    <a:pt x="8618748" y="4997571"/>
                  </a:lnTo>
                  <a:lnTo>
                    <a:pt x="8618748" y="5087311"/>
                  </a:lnTo>
                  <a:lnTo>
                    <a:pt x="8480885" y="5225016"/>
                  </a:lnTo>
                  <a:lnTo>
                    <a:pt x="8364708" y="5341058"/>
                  </a:lnTo>
                  <a:lnTo>
                    <a:pt x="8022372" y="5682997"/>
                  </a:lnTo>
                  <a:lnTo>
                    <a:pt x="8020823" y="5684544"/>
                  </a:lnTo>
                  <a:lnTo>
                    <a:pt x="8248531" y="5684544"/>
                  </a:lnTo>
                  <a:lnTo>
                    <a:pt x="8364708" y="5800587"/>
                  </a:lnTo>
                  <a:lnTo>
                    <a:pt x="8364708" y="5799040"/>
                  </a:lnTo>
                  <a:lnTo>
                    <a:pt x="8479336" y="5913536"/>
                  </a:lnTo>
                  <a:lnTo>
                    <a:pt x="8618748" y="6052788"/>
                  </a:lnTo>
                  <a:lnTo>
                    <a:pt x="8618748" y="6281777"/>
                  </a:lnTo>
                  <a:lnTo>
                    <a:pt x="8583120" y="6247738"/>
                  </a:lnTo>
                  <a:lnTo>
                    <a:pt x="8364708" y="6028031"/>
                  </a:lnTo>
                  <a:lnTo>
                    <a:pt x="8364708" y="6029578"/>
                  </a:lnTo>
                  <a:lnTo>
                    <a:pt x="8352315" y="6018747"/>
                  </a:lnTo>
                  <a:lnTo>
                    <a:pt x="8248531" y="5913536"/>
                  </a:lnTo>
                  <a:lnTo>
                    <a:pt x="8123058" y="5789756"/>
                  </a:lnTo>
                  <a:lnTo>
                    <a:pt x="7664546" y="5331775"/>
                  </a:lnTo>
                  <a:lnTo>
                    <a:pt x="7330730" y="4998344"/>
                  </a:lnTo>
                  <a:lnTo>
                    <a:pt x="7103797" y="5225016"/>
                  </a:lnTo>
                  <a:lnTo>
                    <a:pt x="6990720" y="5337962"/>
                  </a:lnTo>
                  <a:lnTo>
                    <a:pt x="6990720" y="5342606"/>
                  </a:lnTo>
                  <a:lnTo>
                    <a:pt x="6648384" y="5684546"/>
                  </a:lnTo>
                  <a:lnTo>
                    <a:pt x="6646835" y="5686093"/>
                  </a:lnTo>
                  <a:lnTo>
                    <a:pt x="6874543" y="5686093"/>
                  </a:lnTo>
                  <a:lnTo>
                    <a:pt x="6990720" y="5802135"/>
                  </a:lnTo>
                  <a:lnTo>
                    <a:pt x="6990720" y="5800587"/>
                  </a:lnTo>
                  <a:lnTo>
                    <a:pt x="7105348" y="5915084"/>
                  </a:lnTo>
                  <a:lnTo>
                    <a:pt x="7323761" y="6133244"/>
                  </a:lnTo>
                  <a:lnTo>
                    <a:pt x="7333055" y="6142527"/>
                  </a:lnTo>
                  <a:lnTo>
                    <a:pt x="7333055" y="5915084"/>
                  </a:lnTo>
                  <a:lnTo>
                    <a:pt x="7207583" y="5789758"/>
                  </a:lnTo>
                  <a:lnTo>
                    <a:pt x="7102250" y="5684546"/>
                  </a:lnTo>
                  <a:lnTo>
                    <a:pt x="6987622" y="5684546"/>
                  </a:lnTo>
                  <a:lnTo>
                    <a:pt x="6987622" y="5570049"/>
                  </a:lnTo>
                  <a:lnTo>
                    <a:pt x="7216878" y="5339511"/>
                  </a:lnTo>
                  <a:lnTo>
                    <a:pt x="7329957" y="5226564"/>
                  </a:lnTo>
                  <a:lnTo>
                    <a:pt x="7549920" y="5446271"/>
                  </a:lnTo>
                  <a:lnTo>
                    <a:pt x="8019274" y="5913536"/>
                  </a:lnTo>
                  <a:lnTo>
                    <a:pt x="7796214" y="6142527"/>
                  </a:lnTo>
                  <a:lnTo>
                    <a:pt x="7526684" y="6411746"/>
                  </a:lnTo>
                  <a:lnTo>
                    <a:pt x="7336153" y="6411746"/>
                  </a:lnTo>
                  <a:lnTo>
                    <a:pt x="7336153" y="6373066"/>
                  </a:lnTo>
                  <a:lnTo>
                    <a:pt x="7681587" y="6028031"/>
                  </a:lnTo>
                  <a:lnTo>
                    <a:pt x="7794665" y="5915084"/>
                  </a:lnTo>
                  <a:lnTo>
                    <a:pt x="7439938" y="5560767"/>
                  </a:lnTo>
                  <a:lnTo>
                    <a:pt x="7334604" y="5455555"/>
                  </a:lnTo>
                  <a:lnTo>
                    <a:pt x="7105348" y="5684546"/>
                  </a:lnTo>
                  <a:lnTo>
                    <a:pt x="7334604" y="5684546"/>
                  </a:lnTo>
                  <a:lnTo>
                    <a:pt x="7563860" y="5913536"/>
                  </a:lnTo>
                  <a:lnTo>
                    <a:pt x="7334604" y="6142527"/>
                  </a:lnTo>
                  <a:lnTo>
                    <a:pt x="7334604" y="6374613"/>
                  </a:lnTo>
                  <a:lnTo>
                    <a:pt x="7210682" y="6250834"/>
                  </a:lnTo>
                  <a:lnTo>
                    <a:pt x="6990720" y="6031126"/>
                  </a:lnTo>
                  <a:lnTo>
                    <a:pt x="6990720" y="6032673"/>
                  </a:lnTo>
                  <a:lnTo>
                    <a:pt x="6978327" y="6020296"/>
                  </a:lnTo>
                  <a:lnTo>
                    <a:pt x="6874543" y="5916631"/>
                  </a:lnTo>
                  <a:lnTo>
                    <a:pt x="6749072" y="5791304"/>
                  </a:lnTo>
                  <a:lnTo>
                    <a:pt x="6290558" y="5333323"/>
                  </a:lnTo>
                  <a:lnTo>
                    <a:pt x="5955967" y="4999120"/>
                  </a:lnTo>
                  <a:lnTo>
                    <a:pt x="5832046" y="4875342"/>
                  </a:lnTo>
                  <a:lnTo>
                    <a:pt x="5612084" y="4655633"/>
                  </a:lnTo>
                  <a:lnTo>
                    <a:pt x="5612084" y="4657180"/>
                  </a:lnTo>
                  <a:lnTo>
                    <a:pt x="5599692" y="4644803"/>
                  </a:lnTo>
                  <a:lnTo>
                    <a:pt x="5265101" y="4310600"/>
                  </a:lnTo>
                  <a:lnTo>
                    <a:pt x="5265101" y="4083156"/>
                  </a:lnTo>
                  <a:lnTo>
                    <a:pt x="5608986" y="4426642"/>
                  </a:lnTo>
                  <a:lnTo>
                    <a:pt x="5608986" y="4425095"/>
                  </a:lnTo>
                  <a:lnTo>
                    <a:pt x="5946674" y="4760845"/>
                  </a:lnTo>
                  <a:lnTo>
                    <a:pt x="6405186" y="5218827"/>
                  </a:lnTo>
                  <a:lnTo>
                    <a:pt x="6645286" y="5458649"/>
                  </a:lnTo>
                  <a:lnTo>
                    <a:pt x="6987620" y="5116711"/>
                  </a:lnTo>
                  <a:lnTo>
                    <a:pt x="6987620" y="5112067"/>
                  </a:lnTo>
                  <a:lnTo>
                    <a:pt x="6989169" y="5110520"/>
                  </a:lnTo>
                  <a:lnTo>
                    <a:pt x="7102248" y="4997571"/>
                  </a:lnTo>
                  <a:lnTo>
                    <a:pt x="7329955" y="4997571"/>
                  </a:lnTo>
                  <a:lnTo>
                    <a:pt x="7206034" y="4873793"/>
                  </a:lnTo>
                  <a:lnTo>
                    <a:pt x="6987622" y="4654087"/>
                  </a:lnTo>
                  <a:lnTo>
                    <a:pt x="6987622" y="4657180"/>
                  </a:lnTo>
                  <a:lnTo>
                    <a:pt x="6975229" y="4644803"/>
                  </a:lnTo>
                  <a:lnTo>
                    <a:pt x="6640640" y="4310600"/>
                  </a:lnTo>
                  <a:lnTo>
                    <a:pt x="6640640" y="4081609"/>
                  </a:lnTo>
                  <a:lnTo>
                    <a:pt x="6411384" y="4310600"/>
                  </a:lnTo>
                  <a:lnTo>
                    <a:pt x="6860602" y="4759298"/>
                  </a:lnTo>
                  <a:lnTo>
                    <a:pt x="6987620" y="4886169"/>
                  </a:lnTo>
                  <a:lnTo>
                    <a:pt x="6987620" y="4883076"/>
                  </a:lnTo>
                  <a:lnTo>
                    <a:pt x="7091406" y="4988289"/>
                  </a:lnTo>
                  <a:lnTo>
                    <a:pt x="7102248" y="4997571"/>
                  </a:lnTo>
                  <a:lnTo>
                    <a:pt x="7082112" y="4997571"/>
                  </a:lnTo>
                  <a:lnTo>
                    <a:pt x="6987622" y="4997571"/>
                  </a:lnTo>
                  <a:lnTo>
                    <a:pt x="6987622" y="4999120"/>
                  </a:lnTo>
                  <a:lnTo>
                    <a:pt x="6872994" y="4999120"/>
                  </a:lnTo>
                  <a:lnTo>
                    <a:pt x="6642189" y="5229658"/>
                  </a:lnTo>
                  <a:lnTo>
                    <a:pt x="6516716" y="5104333"/>
                  </a:lnTo>
                  <a:lnTo>
                    <a:pt x="6058204" y="4646349"/>
                  </a:lnTo>
                  <a:lnTo>
                    <a:pt x="5608986" y="4197651"/>
                  </a:lnTo>
                  <a:lnTo>
                    <a:pt x="5608986" y="4199198"/>
                  </a:lnTo>
                  <a:lnTo>
                    <a:pt x="5367338" y="3957831"/>
                  </a:lnTo>
                  <a:lnTo>
                    <a:pt x="5263552" y="3854165"/>
                  </a:lnTo>
                  <a:lnTo>
                    <a:pt x="5263552" y="3852618"/>
                  </a:lnTo>
                  <a:lnTo>
                    <a:pt x="5262778" y="3853391"/>
                  </a:lnTo>
                  <a:lnTo>
                    <a:pt x="5262004" y="3852618"/>
                  </a:lnTo>
                  <a:close/>
                  <a:moveTo>
                    <a:pt x="2509380" y="3622080"/>
                  </a:moveTo>
                  <a:lnTo>
                    <a:pt x="2509380" y="3625174"/>
                  </a:lnTo>
                  <a:lnTo>
                    <a:pt x="2507830" y="3623627"/>
                  </a:lnTo>
                  <a:close/>
                  <a:moveTo>
                    <a:pt x="1130745" y="3622080"/>
                  </a:moveTo>
                  <a:lnTo>
                    <a:pt x="1130745" y="3623627"/>
                  </a:lnTo>
                  <a:lnTo>
                    <a:pt x="1129970" y="3622853"/>
                  </a:lnTo>
                  <a:close/>
                  <a:moveTo>
                    <a:pt x="450" y="3410606"/>
                  </a:moveTo>
                  <a:lnTo>
                    <a:pt x="102188" y="3512225"/>
                  </a:lnTo>
                  <a:lnTo>
                    <a:pt x="102188" y="3510678"/>
                  </a:lnTo>
                  <a:lnTo>
                    <a:pt x="216816" y="3625174"/>
                  </a:lnTo>
                  <a:lnTo>
                    <a:pt x="435230" y="3843334"/>
                  </a:lnTo>
                  <a:lnTo>
                    <a:pt x="444523" y="3852618"/>
                  </a:lnTo>
                  <a:lnTo>
                    <a:pt x="444523" y="4084703"/>
                  </a:lnTo>
                  <a:lnTo>
                    <a:pt x="320602" y="3960925"/>
                  </a:lnTo>
                  <a:lnTo>
                    <a:pt x="100639" y="3741216"/>
                  </a:lnTo>
                  <a:lnTo>
                    <a:pt x="100639" y="3742764"/>
                  </a:lnTo>
                  <a:lnTo>
                    <a:pt x="88248" y="3730387"/>
                  </a:lnTo>
                  <a:lnTo>
                    <a:pt x="5347" y="3647582"/>
                  </a:lnTo>
                  <a:lnTo>
                    <a:pt x="0" y="3429000"/>
                  </a:lnTo>
                  <a:close/>
                  <a:moveTo>
                    <a:pt x="3888789" y="3395411"/>
                  </a:moveTo>
                  <a:lnTo>
                    <a:pt x="3889563" y="3396183"/>
                  </a:lnTo>
                  <a:lnTo>
                    <a:pt x="3888016" y="3396183"/>
                  </a:lnTo>
                  <a:close/>
                  <a:moveTo>
                    <a:pt x="5723613" y="3394636"/>
                  </a:moveTo>
                  <a:lnTo>
                    <a:pt x="5952870" y="3394636"/>
                  </a:lnTo>
                  <a:lnTo>
                    <a:pt x="6182126" y="3623627"/>
                  </a:lnTo>
                  <a:lnTo>
                    <a:pt x="5954420" y="3851069"/>
                  </a:lnTo>
                  <a:lnTo>
                    <a:pt x="5954420" y="3625174"/>
                  </a:lnTo>
                  <a:lnTo>
                    <a:pt x="5828948" y="3499849"/>
                  </a:lnTo>
                  <a:close/>
                  <a:moveTo>
                    <a:pt x="8479336" y="3394634"/>
                  </a:moveTo>
                  <a:lnTo>
                    <a:pt x="8618748" y="3394634"/>
                  </a:lnTo>
                  <a:lnTo>
                    <a:pt x="8618748" y="3533886"/>
                  </a:lnTo>
                  <a:lnTo>
                    <a:pt x="8583120" y="3498300"/>
                  </a:lnTo>
                  <a:close/>
                  <a:moveTo>
                    <a:pt x="8364706" y="3280140"/>
                  </a:moveTo>
                  <a:lnTo>
                    <a:pt x="8364706" y="3394634"/>
                  </a:lnTo>
                  <a:lnTo>
                    <a:pt x="8250078" y="3394634"/>
                  </a:lnTo>
                  <a:close/>
                  <a:moveTo>
                    <a:pt x="6987620" y="3280140"/>
                  </a:moveTo>
                  <a:lnTo>
                    <a:pt x="6987620" y="3394634"/>
                  </a:lnTo>
                  <a:lnTo>
                    <a:pt x="6872992" y="3394634"/>
                  </a:lnTo>
                  <a:close/>
                  <a:moveTo>
                    <a:pt x="8618748" y="3024845"/>
                  </a:moveTo>
                  <a:lnTo>
                    <a:pt x="8618748" y="3253836"/>
                  </a:lnTo>
                  <a:lnTo>
                    <a:pt x="8479336" y="3394634"/>
                  </a:lnTo>
                  <a:lnTo>
                    <a:pt x="8364708" y="3394634"/>
                  </a:lnTo>
                  <a:lnTo>
                    <a:pt x="8364708" y="3280138"/>
                  </a:lnTo>
                  <a:lnTo>
                    <a:pt x="8595513" y="3049602"/>
                  </a:lnTo>
                  <a:close/>
                  <a:moveTo>
                    <a:pt x="5954420" y="2936654"/>
                  </a:moveTo>
                  <a:lnTo>
                    <a:pt x="6174381" y="3156361"/>
                  </a:lnTo>
                  <a:lnTo>
                    <a:pt x="6641414" y="3622853"/>
                  </a:lnTo>
                  <a:lnTo>
                    <a:pt x="6414480" y="3849523"/>
                  </a:lnTo>
                  <a:lnTo>
                    <a:pt x="5955969" y="4307505"/>
                  </a:lnTo>
                  <a:lnTo>
                    <a:pt x="5954420" y="4309053"/>
                  </a:lnTo>
                  <a:lnTo>
                    <a:pt x="5954420" y="4083156"/>
                  </a:lnTo>
                  <a:lnTo>
                    <a:pt x="6299853" y="3738122"/>
                  </a:lnTo>
                  <a:lnTo>
                    <a:pt x="6412932" y="3625174"/>
                  </a:lnTo>
                  <a:lnTo>
                    <a:pt x="6058204" y="3270858"/>
                  </a:lnTo>
                  <a:lnTo>
                    <a:pt x="5952870" y="3165645"/>
                  </a:lnTo>
                  <a:lnTo>
                    <a:pt x="5723613" y="3394636"/>
                  </a:lnTo>
                  <a:lnTo>
                    <a:pt x="5608986" y="3394636"/>
                  </a:lnTo>
                  <a:lnTo>
                    <a:pt x="5494358" y="3394636"/>
                  </a:lnTo>
                  <a:lnTo>
                    <a:pt x="5608986" y="3280140"/>
                  </a:lnTo>
                  <a:lnTo>
                    <a:pt x="5841339" y="3049602"/>
                  </a:lnTo>
                  <a:close/>
                  <a:moveTo>
                    <a:pt x="4575784" y="2936654"/>
                  </a:moveTo>
                  <a:lnTo>
                    <a:pt x="4795747" y="3156361"/>
                  </a:lnTo>
                  <a:lnTo>
                    <a:pt x="5262004" y="3622080"/>
                  </a:lnTo>
                  <a:lnTo>
                    <a:pt x="5034296" y="3849523"/>
                  </a:lnTo>
                  <a:lnTo>
                    <a:pt x="4575784" y="4307505"/>
                  </a:lnTo>
                  <a:lnTo>
                    <a:pt x="4575784" y="4081609"/>
                  </a:lnTo>
                  <a:lnTo>
                    <a:pt x="4576559" y="4080836"/>
                  </a:lnTo>
                  <a:lnTo>
                    <a:pt x="4580431" y="4084703"/>
                  </a:lnTo>
                  <a:lnTo>
                    <a:pt x="4580431" y="4076967"/>
                  </a:lnTo>
                  <a:lnTo>
                    <a:pt x="4921217" y="3736574"/>
                  </a:lnTo>
                  <a:lnTo>
                    <a:pt x="5034296" y="3623627"/>
                  </a:lnTo>
                  <a:lnTo>
                    <a:pt x="4685765" y="3270858"/>
                  </a:lnTo>
                  <a:lnTo>
                    <a:pt x="4580431" y="3165645"/>
                  </a:lnTo>
                  <a:lnTo>
                    <a:pt x="4351175" y="3394636"/>
                  </a:lnTo>
                  <a:lnTo>
                    <a:pt x="4580431" y="3394636"/>
                  </a:lnTo>
                  <a:lnTo>
                    <a:pt x="4809687" y="3623627"/>
                  </a:lnTo>
                  <a:lnTo>
                    <a:pt x="4580431" y="3852618"/>
                  </a:lnTo>
                  <a:lnTo>
                    <a:pt x="4580431" y="4076967"/>
                  </a:lnTo>
                  <a:lnTo>
                    <a:pt x="4576559" y="4080836"/>
                  </a:lnTo>
                  <a:lnTo>
                    <a:pt x="4456509" y="3960925"/>
                  </a:lnTo>
                  <a:lnTo>
                    <a:pt x="4236547" y="3741216"/>
                  </a:lnTo>
                  <a:lnTo>
                    <a:pt x="4236547" y="3742764"/>
                  </a:lnTo>
                  <a:lnTo>
                    <a:pt x="4224155" y="3730387"/>
                  </a:lnTo>
                  <a:lnTo>
                    <a:pt x="4120370" y="3626722"/>
                  </a:lnTo>
                  <a:lnTo>
                    <a:pt x="3994898" y="3501396"/>
                  </a:lnTo>
                  <a:lnTo>
                    <a:pt x="3889563" y="3396183"/>
                  </a:lnTo>
                  <a:lnTo>
                    <a:pt x="4118821" y="3396183"/>
                  </a:lnTo>
                  <a:lnTo>
                    <a:pt x="4234998" y="3512225"/>
                  </a:lnTo>
                  <a:lnTo>
                    <a:pt x="4234998" y="3510678"/>
                  </a:lnTo>
                  <a:lnTo>
                    <a:pt x="4349626" y="3625174"/>
                  </a:lnTo>
                  <a:lnTo>
                    <a:pt x="4568040" y="3843334"/>
                  </a:lnTo>
                  <a:lnTo>
                    <a:pt x="4577333" y="3852618"/>
                  </a:lnTo>
                  <a:lnTo>
                    <a:pt x="4577333" y="3625174"/>
                  </a:lnTo>
                  <a:lnTo>
                    <a:pt x="4451861" y="3499849"/>
                  </a:lnTo>
                  <a:lnTo>
                    <a:pt x="4346528" y="3394636"/>
                  </a:lnTo>
                  <a:lnTo>
                    <a:pt x="4231900" y="3394636"/>
                  </a:lnTo>
                  <a:lnTo>
                    <a:pt x="4117272" y="3394636"/>
                  </a:lnTo>
                  <a:lnTo>
                    <a:pt x="4231900" y="3280140"/>
                  </a:lnTo>
                  <a:lnTo>
                    <a:pt x="4462705" y="3049602"/>
                  </a:lnTo>
                  <a:close/>
                  <a:moveTo>
                    <a:pt x="441426" y="2935107"/>
                  </a:moveTo>
                  <a:lnTo>
                    <a:pt x="661388" y="3154814"/>
                  </a:lnTo>
                  <a:lnTo>
                    <a:pt x="1129970" y="3622853"/>
                  </a:lnTo>
                  <a:lnTo>
                    <a:pt x="903037" y="3849523"/>
                  </a:lnTo>
                  <a:lnTo>
                    <a:pt x="446073" y="4305958"/>
                  </a:lnTo>
                  <a:lnTo>
                    <a:pt x="446073" y="4083156"/>
                  </a:lnTo>
                  <a:lnTo>
                    <a:pt x="791508" y="3738122"/>
                  </a:lnTo>
                  <a:lnTo>
                    <a:pt x="904586" y="3625174"/>
                  </a:lnTo>
                  <a:lnTo>
                    <a:pt x="549858" y="3270858"/>
                  </a:lnTo>
                  <a:lnTo>
                    <a:pt x="444523" y="3165645"/>
                  </a:lnTo>
                  <a:lnTo>
                    <a:pt x="215267" y="3394636"/>
                  </a:lnTo>
                  <a:lnTo>
                    <a:pt x="444523" y="3394636"/>
                  </a:lnTo>
                  <a:lnTo>
                    <a:pt x="673780" y="3623627"/>
                  </a:lnTo>
                  <a:lnTo>
                    <a:pt x="444523" y="3852618"/>
                  </a:lnTo>
                  <a:lnTo>
                    <a:pt x="444523" y="3625174"/>
                  </a:lnTo>
                  <a:lnTo>
                    <a:pt x="319053" y="3499849"/>
                  </a:lnTo>
                  <a:lnTo>
                    <a:pt x="213719" y="3394636"/>
                  </a:lnTo>
                  <a:lnTo>
                    <a:pt x="99090" y="3394636"/>
                  </a:lnTo>
                  <a:lnTo>
                    <a:pt x="841" y="3394636"/>
                  </a:lnTo>
                  <a:lnTo>
                    <a:pt x="1251" y="3377867"/>
                  </a:lnTo>
                  <a:lnTo>
                    <a:pt x="99090" y="3280140"/>
                  </a:lnTo>
                  <a:lnTo>
                    <a:pt x="328346" y="3048055"/>
                  </a:lnTo>
                  <a:close/>
                  <a:moveTo>
                    <a:pt x="8364708" y="2593167"/>
                  </a:moveTo>
                  <a:lnTo>
                    <a:pt x="8468493" y="2696832"/>
                  </a:lnTo>
                  <a:lnTo>
                    <a:pt x="8479336" y="2707662"/>
                  </a:lnTo>
                  <a:lnTo>
                    <a:pt x="8459198" y="2707662"/>
                  </a:lnTo>
                  <a:lnTo>
                    <a:pt x="8364708" y="2707662"/>
                  </a:lnTo>
                  <a:lnTo>
                    <a:pt x="8364708" y="2594715"/>
                  </a:lnTo>
                  <a:close/>
                  <a:moveTo>
                    <a:pt x="65811" y="2559926"/>
                  </a:moveTo>
                  <a:lnTo>
                    <a:pt x="102188" y="2596262"/>
                  </a:lnTo>
                  <a:lnTo>
                    <a:pt x="102188" y="2594715"/>
                  </a:lnTo>
                  <a:lnTo>
                    <a:pt x="207523" y="2699927"/>
                  </a:lnTo>
                  <a:lnTo>
                    <a:pt x="216816" y="2709211"/>
                  </a:lnTo>
                  <a:lnTo>
                    <a:pt x="446073" y="2709211"/>
                  </a:lnTo>
                  <a:lnTo>
                    <a:pt x="218365" y="2936654"/>
                  </a:lnTo>
                  <a:lnTo>
                    <a:pt x="102188" y="3052696"/>
                  </a:lnTo>
                  <a:lnTo>
                    <a:pt x="6876" y="3147898"/>
                  </a:lnTo>
                  <a:lnTo>
                    <a:pt x="7001" y="3142814"/>
                  </a:lnTo>
                  <a:lnTo>
                    <a:pt x="25155" y="2896008"/>
                  </a:lnTo>
                  <a:lnTo>
                    <a:pt x="99090" y="2822158"/>
                  </a:lnTo>
                  <a:lnTo>
                    <a:pt x="100639" y="2820611"/>
                  </a:lnTo>
                  <a:lnTo>
                    <a:pt x="213719" y="2707663"/>
                  </a:lnTo>
                  <a:lnTo>
                    <a:pt x="193581" y="2707663"/>
                  </a:lnTo>
                  <a:lnTo>
                    <a:pt x="99090" y="2707663"/>
                  </a:lnTo>
                  <a:lnTo>
                    <a:pt x="46548" y="2707663"/>
                  </a:lnTo>
                  <a:lnTo>
                    <a:pt x="61987" y="2582061"/>
                  </a:lnTo>
                  <a:close/>
                  <a:moveTo>
                    <a:pt x="139020" y="2175069"/>
                  </a:moveTo>
                  <a:lnTo>
                    <a:pt x="435230" y="2470936"/>
                  </a:lnTo>
                  <a:lnTo>
                    <a:pt x="893742" y="2928918"/>
                  </a:lnTo>
                  <a:lnTo>
                    <a:pt x="1133842" y="3168740"/>
                  </a:lnTo>
                  <a:lnTo>
                    <a:pt x="1479276" y="2823706"/>
                  </a:lnTo>
                  <a:lnTo>
                    <a:pt x="1480825" y="2822158"/>
                  </a:lnTo>
                  <a:lnTo>
                    <a:pt x="1593904" y="2709211"/>
                  </a:lnTo>
                  <a:lnTo>
                    <a:pt x="1823160" y="2709211"/>
                  </a:lnTo>
                  <a:lnTo>
                    <a:pt x="1595453" y="2936654"/>
                  </a:lnTo>
                  <a:lnTo>
                    <a:pt x="1479276" y="3052696"/>
                  </a:lnTo>
                  <a:lnTo>
                    <a:pt x="1136940" y="3394636"/>
                  </a:lnTo>
                  <a:lnTo>
                    <a:pt x="1135392" y="3396183"/>
                  </a:lnTo>
                  <a:lnTo>
                    <a:pt x="1363098" y="3396183"/>
                  </a:lnTo>
                  <a:lnTo>
                    <a:pt x="1479276" y="3512225"/>
                  </a:lnTo>
                  <a:lnTo>
                    <a:pt x="1479276" y="3510678"/>
                  </a:lnTo>
                  <a:lnTo>
                    <a:pt x="1593904" y="3625174"/>
                  </a:lnTo>
                  <a:lnTo>
                    <a:pt x="1812316" y="3843334"/>
                  </a:lnTo>
                  <a:lnTo>
                    <a:pt x="1821611" y="3852618"/>
                  </a:lnTo>
                  <a:lnTo>
                    <a:pt x="1821611" y="3625174"/>
                  </a:lnTo>
                  <a:lnTo>
                    <a:pt x="1696139" y="3499849"/>
                  </a:lnTo>
                  <a:lnTo>
                    <a:pt x="1590806" y="3394636"/>
                  </a:lnTo>
                  <a:lnTo>
                    <a:pt x="1476178" y="3394636"/>
                  </a:lnTo>
                  <a:lnTo>
                    <a:pt x="1361550" y="3394636"/>
                  </a:lnTo>
                  <a:lnTo>
                    <a:pt x="1476178" y="3280140"/>
                  </a:lnTo>
                  <a:lnTo>
                    <a:pt x="1706983" y="3049602"/>
                  </a:lnTo>
                  <a:lnTo>
                    <a:pt x="1820062" y="2936654"/>
                  </a:lnTo>
                  <a:lnTo>
                    <a:pt x="2040025" y="3156361"/>
                  </a:lnTo>
                  <a:lnTo>
                    <a:pt x="2507830" y="3623627"/>
                  </a:lnTo>
                  <a:lnTo>
                    <a:pt x="2281672" y="3849523"/>
                  </a:lnTo>
                  <a:lnTo>
                    <a:pt x="1826258" y="4304411"/>
                  </a:lnTo>
                  <a:lnTo>
                    <a:pt x="1826258" y="4083156"/>
                  </a:lnTo>
                  <a:lnTo>
                    <a:pt x="2171691" y="3738122"/>
                  </a:lnTo>
                  <a:lnTo>
                    <a:pt x="2284770" y="3625174"/>
                  </a:lnTo>
                  <a:lnTo>
                    <a:pt x="1930043" y="3270858"/>
                  </a:lnTo>
                  <a:lnTo>
                    <a:pt x="1824709" y="3165645"/>
                  </a:lnTo>
                  <a:lnTo>
                    <a:pt x="1595453" y="3394636"/>
                  </a:lnTo>
                  <a:lnTo>
                    <a:pt x="1824709" y="3394636"/>
                  </a:lnTo>
                  <a:lnTo>
                    <a:pt x="2053965" y="3623627"/>
                  </a:lnTo>
                  <a:lnTo>
                    <a:pt x="1824709" y="3852618"/>
                  </a:lnTo>
                  <a:lnTo>
                    <a:pt x="1824709" y="4084703"/>
                  </a:lnTo>
                  <a:lnTo>
                    <a:pt x="1700786" y="3960925"/>
                  </a:lnTo>
                  <a:lnTo>
                    <a:pt x="1480825" y="3741216"/>
                  </a:lnTo>
                  <a:lnTo>
                    <a:pt x="1480825" y="3742764"/>
                  </a:lnTo>
                  <a:lnTo>
                    <a:pt x="1468432" y="3730387"/>
                  </a:lnTo>
                  <a:lnTo>
                    <a:pt x="1364647" y="3626722"/>
                  </a:lnTo>
                  <a:lnTo>
                    <a:pt x="1239175" y="3501396"/>
                  </a:lnTo>
                  <a:lnTo>
                    <a:pt x="780663" y="3043414"/>
                  </a:lnTo>
                  <a:lnTo>
                    <a:pt x="322151" y="2585432"/>
                  </a:lnTo>
                  <a:lnTo>
                    <a:pt x="102188" y="2365724"/>
                  </a:lnTo>
                  <a:lnTo>
                    <a:pt x="102188" y="2367271"/>
                  </a:lnTo>
                  <a:lnTo>
                    <a:pt x="99548" y="2364633"/>
                  </a:lnTo>
                  <a:lnTo>
                    <a:pt x="109298" y="2308194"/>
                  </a:lnTo>
                  <a:close/>
                  <a:moveTo>
                    <a:pt x="8364708" y="2135185"/>
                  </a:moveTo>
                  <a:lnTo>
                    <a:pt x="8618748" y="2388931"/>
                  </a:lnTo>
                  <a:lnTo>
                    <a:pt x="8618748" y="2617922"/>
                  </a:lnTo>
                  <a:lnTo>
                    <a:pt x="8583120" y="2582336"/>
                  </a:lnTo>
                  <a:lnTo>
                    <a:pt x="8364708" y="2364176"/>
                  </a:lnTo>
                  <a:close/>
                  <a:moveTo>
                    <a:pt x="5955969" y="2017596"/>
                  </a:moveTo>
                  <a:lnTo>
                    <a:pt x="5955969" y="2020691"/>
                  </a:lnTo>
                  <a:lnTo>
                    <a:pt x="5954420" y="2019143"/>
                  </a:lnTo>
                  <a:close/>
                  <a:moveTo>
                    <a:pt x="4575784" y="2017596"/>
                  </a:moveTo>
                  <a:lnTo>
                    <a:pt x="4575784" y="2020691"/>
                  </a:lnTo>
                  <a:lnTo>
                    <a:pt x="4574235" y="2019143"/>
                  </a:lnTo>
                  <a:close/>
                  <a:moveTo>
                    <a:pt x="1823160" y="2017596"/>
                  </a:moveTo>
                  <a:lnTo>
                    <a:pt x="1823160" y="2020691"/>
                  </a:lnTo>
                  <a:lnTo>
                    <a:pt x="1821611" y="2019143"/>
                  </a:lnTo>
                  <a:close/>
                  <a:moveTo>
                    <a:pt x="446073" y="2017596"/>
                  </a:moveTo>
                  <a:lnTo>
                    <a:pt x="446073" y="2022238"/>
                  </a:lnTo>
                  <a:lnTo>
                    <a:pt x="442975" y="2019143"/>
                  </a:lnTo>
                  <a:lnTo>
                    <a:pt x="444523" y="2019143"/>
                  </a:lnTo>
                  <a:close/>
                  <a:moveTo>
                    <a:pt x="3201796" y="2017594"/>
                  </a:moveTo>
                  <a:lnTo>
                    <a:pt x="3201796" y="2022238"/>
                  </a:lnTo>
                  <a:lnTo>
                    <a:pt x="3198677" y="2019143"/>
                  </a:lnTo>
                  <a:lnTo>
                    <a:pt x="3200246" y="2019143"/>
                  </a:lnTo>
                  <a:close/>
                  <a:moveTo>
                    <a:pt x="5265101" y="1793247"/>
                  </a:moveTo>
                  <a:lnTo>
                    <a:pt x="5608986" y="2136733"/>
                  </a:lnTo>
                  <a:lnTo>
                    <a:pt x="5608986" y="2135185"/>
                  </a:lnTo>
                  <a:lnTo>
                    <a:pt x="5946674" y="2470936"/>
                  </a:lnTo>
                  <a:lnTo>
                    <a:pt x="6405186" y="2928918"/>
                  </a:lnTo>
                  <a:lnTo>
                    <a:pt x="6645286" y="3168740"/>
                  </a:lnTo>
                  <a:lnTo>
                    <a:pt x="6987620" y="2826802"/>
                  </a:lnTo>
                  <a:lnTo>
                    <a:pt x="6987620" y="2822158"/>
                  </a:lnTo>
                  <a:lnTo>
                    <a:pt x="6989169" y="2820611"/>
                  </a:lnTo>
                  <a:lnTo>
                    <a:pt x="7102248" y="2707662"/>
                  </a:lnTo>
                  <a:lnTo>
                    <a:pt x="7331504" y="2707662"/>
                  </a:lnTo>
                  <a:lnTo>
                    <a:pt x="7103797" y="2935105"/>
                  </a:lnTo>
                  <a:lnTo>
                    <a:pt x="6990720" y="3048053"/>
                  </a:lnTo>
                  <a:lnTo>
                    <a:pt x="6990720" y="3052696"/>
                  </a:lnTo>
                  <a:lnTo>
                    <a:pt x="6648384" y="3394636"/>
                  </a:lnTo>
                  <a:lnTo>
                    <a:pt x="6646835" y="3396183"/>
                  </a:lnTo>
                  <a:lnTo>
                    <a:pt x="6874543" y="3396183"/>
                  </a:lnTo>
                  <a:lnTo>
                    <a:pt x="6990720" y="3512225"/>
                  </a:lnTo>
                  <a:lnTo>
                    <a:pt x="6990720" y="3510678"/>
                  </a:lnTo>
                  <a:lnTo>
                    <a:pt x="7105348" y="3625174"/>
                  </a:lnTo>
                  <a:lnTo>
                    <a:pt x="7323761" y="3843334"/>
                  </a:lnTo>
                  <a:lnTo>
                    <a:pt x="7333055" y="3852618"/>
                  </a:lnTo>
                  <a:lnTo>
                    <a:pt x="7333055" y="3625174"/>
                  </a:lnTo>
                  <a:lnTo>
                    <a:pt x="7207583" y="3499849"/>
                  </a:lnTo>
                  <a:lnTo>
                    <a:pt x="7102250" y="3394636"/>
                  </a:lnTo>
                  <a:lnTo>
                    <a:pt x="6987622" y="3394636"/>
                  </a:lnTo>
                  <a:lnTo>
                    <a:pt x="6987622" y="3280140"/>
                  </a:lnTo>
                  <a:lnTo>
                    <a:pt x="7224624" y="3049602"/>
                  </a:lnTo>
                  <a:lnTo>
                    <a:pt x="7337702" y="2936654"/>
                  </a:lnTo>
                  <a:lnTo>
                    <a:pt x="7557664" y="3156361"/>
                  </a:lnTo>
                  <a:lnTo>
                    <a:pt x="8024696" y="3622853"/>
                  </a:lnTo>
                  <a:lnTo>
                    <a:pt x="7797764" y="3849523"/>
                  </a:lnTo>
                  <a:lnTo>
                    <a:pt x="7339251" y="4307505"/>
                  </a:lnTo>
                  <a:lnTo>
                    <a:pt x="7337702" y="4309053"/>
                  </a:lnTo>
                  <a:lnTo>
                    <a:pt x="7557664" y="4528760"/>
                  </a:lnTo>
                  <a:lnTo>
                    <a:pt x="8016177" y="4986742"/>
                  </a:lnTo>
                  <a:lnTo>
                    <a:pt x="8025470" y="4997573"/>
                  </a:lnTo>
                  <a:lnTo>
                    <a:pt x="8027021" y="4997573"/>
                  </a:lnTo>
                  <a:lnTo>
                    <a:pt x="8254728" y="4997573"/>
                  </a:lnTo>
                  <a:lnTo>
                    <a:pt x="8130805" y="4873794"/>
                  </a:lnTo>
                  <a:lnTo>
                    <a:pt x="7672292" y="4415812"/>
                  </a:lnTo>
                  <a:lnTo>
                    <a:pt x="7566958" y="4310600"/>
                  </a:lnTo>
                  <a:lnTo>
                    <a:pt x="7912391" y="3965565"/>
                  </a:lnTo>
                  <a:lnTo>
                    <a:pt x="8025470" y="3852618"/>
                  </a:lnTo>
                  <a:lnTo>
                    <a:pt x="8025470" y="4083156"/>
                  </a:lnTo>
                  <a:lnTo>
                    <a:pt x="8370905" y="4428189"/>
                  </a:lnTo>
                  <a:lnTo>
                    <a:pt x="8370905" y="4431284"/>
                  </a:lnTo>
                  <a:lnTo>
                    <a:pt x="8618748" y="4678841"/>
                  </a:lnTo>
                  <a:lnTo>
                    <a:pt x="8618748" y="4907833"/>
                  </a:lnTo>
                  <a:lnTo>
                    <a:pt x="8583120" y="4873793"/>
                  </a:lnTo>
                  <a:lnTo>
                    <a:pt x="8364708" y="4654086"/>
                  </a:lnTo>
                  <a:lnTo>
                    <a:pt x="8364708" y="4650991"/>
                  </a:lnTo>
                  <a:lnTo>
                    <a:pt x="8358512" y="4644803"/>
                  </a:lnTo>
                  <a:lnTo>
                    <a:pt x="8023921" y="4310600"/>
                  </a:lnTo>
                  <a:lnTo>
                    <a:pt x="8023921" y="4081609"/>
                  </a:lnTo>
                  <a:lnTo>
                    <a:pt x="7794665" y="4310600"/>
                  </a:lnTo>
                  <a:lnTo>
                    <a:pt x="8243884" y="4759298"/>
                  </a:lnTo>
                  <a:lnTo>
                    <a:pt x="8370905" y="4886171"/>
                  </a:lnTo>
                  <a:lnTo>
                    <a:pt x="8370905" y="4889358"/>
                  </a:lnTo>
                  <a:lnTo>
                    <a:pt x="8468493" y="4988289"/>
                  </a:lnTo>
                  <a:lnTo>
                    <a:pt x="8479336" y="4997571"/>
                  </a:lnTo>
                  <a:lnTo>
                    <a:pt x="8459198" y="4997571"/>
                  </a:lnTo>
                  <a:lnTo>
                    <a:pt x="8370905" y="4997571"/>
                  </a:lnTo>
                  <a:lnTo>
                    <a:pt x="8370905" y="4999120"/>
                  </a:lnTo>
                  <a:lnTo>
                    <a:pt x="8256277" y="4999120"/>
                  </a:lnTo>
                  <a:lnTo>
                    <a:pt x="8025470" y="5229658"/>
                  </a:lnTo>
                  <a:lnTo>
                    <a:pt x="7900000" y="5104333"/>
                  </a:lnTo>
                  <a:lnTo>
                    <a:pt x="7441487" y="4646349"/>
                  </a:lnTo>
                  <a:lnTo>
                    <a:pt x="6992269" y="4197651"/>
                  </a:lnTo>
                  <a:lnTo>
                    <a:pt x="6992269" y="4177538"/>
                  </a:lnTo>
                  <a:lnTo>
                    <a:pt x="6992269" y="3968660"/>
                  </a:lnTo>
                  <a:lnTo>
                    <a:pt x="7097603" y="4073872"/>
                  </a:lnTo>
                  <a:lnTo>
                    <a:pt x="7336153" y="4312147"/>
                  </a:lnTo>
                  <a:lnTo>
                    <a:pt x="7336153" y="4083156"/>
                  </a:lnTo>
                  <a:lnTo>
                    <a:pt x="7681587" y="3738122"/>
                  </a:lnTo>
                  <a:lnTo>
                    <a:pt x="7794665" y="3625174"/>
                  </a:lnTo>
                  <a:lnTo>
                    <a:pt x="7439938" y="3270858"/>
                  </a:lnTo>
                  <a:lnTo>
                    <a:pt x="7334604" y="3165645"/>
                  </a:lnTo>
                  <a:lnTo>
                    <a:pt x="7105348" y="3394636"/>
                  </a:lnTo>
                  <a:lnTo>
                    <a:pt x="7334604" y="3394636"/>
                  </a:lnTo>
                  <a:lnTo>
                    <a:pt x="7563860" y="3623627"/>
                  </a:lnTo>
                  <a:lnTo>
                    <a:pt x="7334604" y="3852618"/>
                  </a:lnTo>
                  <a:lnTo>
                    <a:pt x="7334604" y="4084703"/>
                  </a:lnTo>
                  <a:lnTo>
                    <a:pt x="7210682" y="3960925"/>
                  </a:lnTo>
                  <a:lnTo>
                    <a:pt x="6990720" y="3741216"/>
                  </a:lnTo>
                  <a:lnTo>
                    <a:pt x="6990720" y="3742764"/>
                  </a:lnTo>
                  <a:lnTo>
                    <a:pt x="6978327" y="3730387"/>
                  </a:lnTo>
                  <a:lnTo>
                    <a:pt x="6874543" y="3626722"/>
                  </a:lnTo>
                  <a:lnTo>
                    <a:pt x="6749072" y="3501396"/>
                  </a:lnTo>
                  <a:lnTo>
                    <a:pt x="6290558" y="3043414"/>
                  </a:lnTo>
                  <a:lnTo>
                    <a:pt x="5955967" y="2709211"/>
                  </a:lnTo>
                  <a:lnTo>
                    <a:pt x="5832046" y="2585432"/>
                  </a:lnTo>
                  <a:lnTo>
                    <a:pt x="5612084" y="2365724"/>
                  </a:lnTo>
                  <a:lnTo>
                    <a:pt x="5612084" y="2367271"/>
                  </a:lnTo>
                  <a:lnTo>
                    <a:pt x="5599692" y="2354894"/>
                  </a:lnTo>
                  <a:lnTo>
                    <a:pt x="5265101" y="2020691"/>
                  </a:lnTo>
                  <a:close/>
                  <a:moveTo>
                    <a:pt x="2510928" y="1793247"/>
                  </a:moveTo>
                  <a:lnTo>
                    <a:pt x="2854812" y="2136733"/>
                  </a:lnTo>
                  <a:lnTo>
                    <a:pt x="2854812" y="2135185"/>
                  </a:lnTo>
                  <a:lnTo>
                    <a:pt x="3189403" y="2470936"/>
                  </a:lnTo>
                  <a:lnTo>
                    <a:pt x="3647915" y="2928918"/>
                  </a:lnTo>
                  <a:lnTo>
                    <a:pt x="3888016" y="3168740"/>
                  </a:lnTo>
                  <a:lnTo>
                    <a:pt x="4233449" y="2823706"/>
                  </a:lnTo>
                  <a:lnTo>
                    <a:pt x="4234998" y="2822158"/>
                  </a:lnTo>
                  <a:lnTo>
                    <a:pt x="4348077" y="2709211"/>
                  </a:lnTo>
                  <a:lnTo>
                    <a:pt x="4575782" y="2709211"/>
                  </a:lnTo>
                  <a:lnTo>
                    <a:pt x="4348077" y="2936654"/>
                  </a:lnTo>
                  <a:lnTo>
                    <a:pt x="4231900" y="3052696"/>
                  </a:lnTo>
                  <a:lnTo>
                    <a:pt x="3889565" y="3394636"/>
                  </a:lnTo>
                  <a:lnTo>
                    <a:pt x="3888789" y="3395411"/>
                  </a:lnTo>
                  <a:lnTo>
                    <a:pt x="3536385" y="3043414"/>
                  </a:lnTo>
                  <a:lnTo>
                    <a:pt x="3201795" y="2709211"/>
                  </a:lnTo>
                  <a:lnTo>
                    <a:pt x="3077873" y="2585432"/>
                  </a:lnTo>
                  <a:lnTo>
                    <a:pt x="2857910" y="2365724"/>
                  </a:lnTo>
                  <a:lnTo>
                    <a:pt x="2857910" y="2367271"/>
                  </a:lnTo>
                  <a:lnTo>
                    <a:pt x="2845519" y="2354894"/>
                  </a:lnTo>
                  <a:lnTo>
                    <a:pt x="2510928" y="2020691"/>
                  </a:lnTo>
                  <a:close/>
                  <a:moveTo>
                    <a:pt x="8019273" y="1791700"/>
                  </a:moveTo>
                  <a:lnTo>
                    <a:pt x="8364706" y="2136733"/>
                  </a:lnTo>
                  <a:lnTo>
                    <a:pt x="8364706" y="2365724"/>
                  </a:lnTo>
                  <a:lnTo>
                    <a:pt x="8352315" y="2353347"/>
                  </a:lnTo>
                  <a:lnTo>
                    <a:pt x="8019273" y="2020691"/>
                  </a:lnTo>
                  <a:close/>
                  <a:moveTo>
                    <a:pt x="5265101" y="1791700"/>
                  </a:moveTo>
                  <a:lnTo>
                    <a:pt x="5265101" y="1793247"/>
                  </a:lnTo>
                  <a:lnTo>
                    <a:pt x="5264326" y="1792473"/>
                  </a:lnTo>
                  <a:close/>
                  <a:moveTo>
                    <a:pt x="2510928" y="1791700"/>
                  </a:moveTo>
                  <a:lnTo>
                    <a:pt x="2510928" y="1793247"/>
                  </a:lnTo>
                  <a:lnTo>
                    <a:pt x="2510154" y="1792473"/>
                  </a:lnTo>
                  <a:close/>
                  <a:moveTo>
                    <a:pt x="1132293" y="1791700"/>
                  </a:moveTo>
                  <a:lnTo>
                    <a:pt x="1132293" y="1793247"/>
                  </a:lnTo>
                  <a:lnTo>
                    <a:pt x="1131520" y="1792473"/>
                  </a:lnTo>
                  <a:close/>
                  <a:moveTo>
                    <a:pt x="8364708" y="1677203"/>
                  </a:moveTo>
                  <a:lnTo>
                    <a:pt x="8468493" y="1780869"/>
                  </a:lnTo>
                  <a:lnTo>
                    <a:pt x="8618748" y="1930949"/>
                  </a:lnTo>
                  <a:lnTo>
                    <a:pt x="8618748" y="2159942"/>
                  </a:lnTo>
                  <a:lnTo>
                    <a:pt x="8364708" y="1906194"/>
                  </a:lnTo>
                  <a:lnTo>
                    <a:pt x="8364708" y="1886080"/>
                  </a:lnTo>
                  <a:lnTo>
                    <a:pt x="8364708" y="1678751"/>
                  </a:lnTo>
                  <a:close/>
                  <a:moveTo>
                    <a:pt x="1130745" y="1562709"/>
                  </a:moveTo>
                  <a:lnTo>
                    <a:pt x="1130745" y="1791700"/>
                  </a:lnTo>
                  <a:lnTo>
                    <a:pt x="1131520" y="1792473"/>
                  </a:lnTo>
                  <a:lnTo>
                    <a:pt x="903037" y="2020691"/>
                  </a:lnTo>
                  <a:lnTo>
                    <a:pt x="1352254" y="2469389"/>
                  </a:lnTo>
                  <a:lnTo>
                    <a:pt x="1479276" y="2596262"/>
                  </a:lnTo>
                  <a:lnTo>
                    <a:pt x="1479276" y="2594715"/>
                  </a:lnTo>
                  <a:lnTo>
                    <a:pt x="1584609" y="2699927"/>
                  </a:lnTo>
                  <a:lnTo>
                    <a:pt x="1593904" y="2709211"/>
                  </a:lnTo>
                  <a:lnTo>
                    <a:pt x="1573766" y="2709211"/>
                  </a:lnTo>
                  <a:lnTo>
                    <a:pt x="1479276" y="2709211"/>
                  </a:lnTo>
                  <a:lnTo>
                    <a:pt x="1364647" y="2709211"/>
                  </a:lnTo>
                  <a:lnTo>
                    <a:pt x="1133842" y="2939749"/>
                  </a:lnTo>
                  <a:lnTo>
                    <a:pt x="1008370" y="2814422"/>
                  </a:lnTo>
                  <a:lnTo>
                    <a:pt x="549858" y="2356442"/>
                  </a:lnTo>
                  <a:lnTo>
                    <a:pt x="182893" y="1989900"/>
                  </a:lnTo>
                  <a:lnTo>
                    <a:pt x="232586" y="1808998"/>
                  </a:lnTo>
                  <a:lnTo>
                    <a:pt x="446073" y="2022238"/>
                  </a:lnTo>
                  <a:lnTo>
                    <a:pt x="662938" y="2238850"/>
                  </a:lnTo>
                  <a:lnTo>
                    <a:pt x="1121449" y="2696832"/>
                  </a:lnTo>
                  <a:lnTo>
                    <a:pt x="1130745" y="2707663"/>
                  </a:lnTo>
                  <a:lnTo>
                    <a:pt x="1132293" y="2707663"/>
                  </a:lnTo>
                  <a:lnTo>
                    <a:pt x="1360001" y="2707663"/>
                  </a:lnTo>
                  <a:lnTo>
                    <a:pt x="1236077" y="2583885"/>
                  </a:lnTo>
                  <a:lnTo>
                    <a:pt x="777565" y="2125903"/>
                  </a:lnTo>
                  <a:lnTo>
                    <a:pt x="672231" y="2020691"/>
                  </a:lnTo>
                  <a:lnTo>
                    <a:pt x="1017665" y="1675656"/>
                  </a:lnTo>
                  <a:close/>
                  <a:moveTo>
                    <a:pt x="4577333" y="1561161"/>
                  </a:moveTo>
                  <a:lnTo>
                    <a:pt x="4577333" y="1562709"/>
                  </a:lnTo>
                  <a:lnTo>
                    <a:pt x="4576559" y="1561936"/>
                  </a:lnTo>
                  <a:close/>
                  <a:moveTo>
                    <a:pt x="346344" y="1464642"/>
                  </a:moveTo>
                  <a:lnTo>
                    <a:pt x="435230" y="1553425"/>
                  </a:lnTo>
                  <a:lnTo>
                    <a:pt x="444523" y="1562709"/>
                  </a:lnTo>
                  <a:lnTo>
                    <a:pt x="444523" y="1793247"/>
                  </a:lnTo>
                  <a:lnTo>
                    <a:pt x="320602" y="1669469"/>
                  </a:lnTo>
                  <a:lnTo>
                    <a:pt x="287350" y="1636255"/>
                  </a:lnTo>
                  <a:lnTo>
                    <a:pt x="326442" y="1516821"/>
                  </a:lnTo>
                  <a:close/>
                  <a:moveTo>
                    <a:pt x="8019273" y="1333718"/>
                  </a:moveTo>
                  <a:lnTo>
                    <a:pt x="8237686" y="1551878"/>
                  </a:lnTo>
                  <a:lnTo>
                    <a:pt x="8364706" y="1678751"/>
                  </a:lnTo>
                  <a:lnTo>
                    <a:pt x="8364706" y="1907742"/>
                  </a:lnTo>
                  <a:lnTo>
                    <a:pt x="8123058" y="1666374"/>
                  </a:lnTo>
                  <a:lnTo>
                    <a:pt x="8019273" y="1562709"/>
                  </a:lnTo>
                  <a:close/>
                  <a:moveTo>
                    <a:pt x="6642189" y="1333718"/>
                  </a:moveTo>
                  <a:lnTo>
                    <a:pt x="6643738" y="1335265"/>
                  </a:lnTo>
                  <a:lnTo>
                    <a:pt x="6862150" y="1553425"/>
                  </a:lnTo>
                  <a:lnTo>
                    <a:pt x="6987620" y="1678749"/>
                  </a:lnTo>
                  <a:lnTo>
                    <a:pt x="6987620" y="1677203"/>
                  </a:lnTo>
                  <a:lnTo>
                    <a:pt x="7091404" y="1780869"/>
                  </a:lnTo>
                  <a:lnTo>
                    <a:pt x="7331504" y="2020691"/>
                  </a:lnTo>
                  <a:lnTo>
                    <a:pt x="7549918" y="2238850"/>
                  </a:lnTo>
                  <a:lnTo>
                    <a:pt x="8008430" y="2696832"/>
                  </a:lnTo>
                  <a:lnTo>
                    <a:pt x="8019273" y="2707663"/>
                  </a:lnTo>
                  <a:lnTo>
                    <a:pt x="8020822" y="2707663"/>
                  </a:lnTo>
                  <a:lnTo>
                    <a:pt x="8248529" y="2707663"/>
                  </a:lnTo>
                  <a:lnTo>
                    <a:pt x="8123058" y="2582338"/>
                  </a:lnTo>
                  <a:lnTo>
                    <a:pt x="7664545" y="2124356"/>
                  </a:lnTo>
                  <a:lnTo>
                    <a:pt x="7560760" y="2020691"/>
                  </a:lnTo>
                  <a:lnTo>
                    <a:pt x="7906194" y="1675656"/>
                  </a:lnTo>
                  <a:lnTo>
                    <a:pt x="8019273" y="1562709"/>
                  </a:lnTo>
                  <a:lnTo>
                    <a:pt x="8019273" y="1791700"/>
                  </a:lnTo>
                  <a:lnTo>
                    <a:pt x="7790017" y="2020691"/>
                  </a:lnTo>
                  <a:lnTo>
                    <a:pt x="8237686" y="2467841"/>
                  </a:lnTo>
                  <a:lnTo>
                    <a:pt x="8364706" y="2594715"/>
                  </a:lnTo>
                  <a:lnTo>
                    <a:pt x="8364706" y="2707663"/>
                  </a:lnTo>
                  <a:lnTo>
                    <a:pt x="8250078" y="2707663"/>
                  </a:lnTo>
                  <a:lnTo>
                    <a:pt x="8019273" y="2938202"/>
                  </a:lnTo>
                  <a:lnTo>
                    <a:pt x="7893801" y="2811329"/>
                  </a:lnTo>
                  <a:lnTo>
                    <a:pt x="7435288" y="2353347"/>
                  </a:lnTo>
                  <a:lnTo>
                    <a:pt x="6989171" y="1907743"/>
                  </a:lnTo>
                  <a:lnTo>
                    <a:pt x="6989171" y="1909289"/>
                  </a:lnTo>
                  <a:lnTo>
                    <a:pt x="6747522" y="1667921"/>
                  </a:lnTo>
                  <a:lnTo>
                    <a:pt x="6642189" y="1562709"/>
                  </a:lnTo>
                  <a:close/>
                  <a:moveTo>
                    <a:pt x="3886467" y="1333718"/>
                  </a:moveTo>
                  <a:lnTo>
                    <a:pt x="4104879" y="1551878"/>
                  </a:lnTo>
                  <a:lnTo>
                    <a:pt x="4231900" y="1678751"/>
                  </a:lnTo>
                  <a:lnTo>
                    <a:pt x="4231900" y="1677203"/>
                  </a:lnTo>
                  <a:lnTo>
                    <a:pt x="4337233" y="1782416"/>
                  </a:lnTo>
                  <a:lnTo>
                    <a:pt x="4574235" y="2019143"/>
                  </a:lnTo>
                  <a:lnTo>
                    <a:pt x="4574235" y="2019143"/>
                  </a:lnTo>
                  <a:lnTo>
                    <a:pt x="4575784" y="2020691"/>
                  </a:lnTo>
                  <a:lnTo>
                    <a:pt x="4794198" y="2238850"/>
                  </a:lnTo>
                  <a:lnTo>
                    <a:pt x="5252708" y="2696832"/>
                  </a:lnTo>
                  <a:lnTo>
                    <a:pt x="5263552" y="2707663"/>
                  </a:lnTo>
                  <a:lnTo>
                    <a:pt x="5265101" y="2707663"/>
                  </a:lnTo>
                  <a:lnTo>
                    <a:pt x="5492808" y="2707663"/>
                  </a:lnTo>
                  <a:lnTo>
                    <a:pt x="5368887" y="2583885"/>
                  </a:lnTo>
                  <a:lnTo>
                    <a:pt x="4910374" y="2125903"/>
                  </a:lnTo>
                  <a:lnTo>
                    <a:pt x="4805040" y="2020691"/>
                  </a:lnTo>
                  <a:lnTo>
                    <a:pt x="5150473" y="1675656"/>
                  </a:lnTo>
                  <a:lnTo>
                    <a:pt x="5262778" y="1563482"/>
                  </a:lnTo>
                  <a:lnTo>
                    <a:pt x="5263552" y="1564256"/>
                  </a:lnTo>
                  <a:lnTo>
                    <a:pt x="5263552" y="1791700"/>
                  </a:lnTo>
                  <a:lnTo>
                    <a:pt x="5264326" y="1792473"/>
                  </a:lnTo>
                  <a:lnTo>
                    <a:pt x="5035845" y="2020691"/>
                  </a:lnTo>
                  <a:lnTo>
                    <a:pt x="5485064" y="2469389"/>
                  </a:lnTo>
                  <a:lnTo>
                    <a:pt x="5612084" y="2596262"/>
                  </a:lnTo>
                  <a:lnTo>
                    <a:pt x="5612084" y="2594715"/>
                  </a:lnTo>
                  <a:lnTo>
                    <a:pt x="5717418" y="2699927"/>
                  </a:lnTo>
                  <a:lnTo>
                    <a:pt x="5726713" y="2709211"/>
                  </a:lnTo>
                  <a:lnTo>
                    <a:pt x="5706575" y="2709211"/>
                  </a:lnTo>
                  <a:lnTo>
                    <a:pt x="5612084" y="2709211"/>
                  </a:lnTo>
                  <a:lnTo>
                    <a:pt x="5497457" y="2709211"/>
                  </a:lnTo>
                  <a:lnTo>
                    <a:pt x="5266650" y="2939749"/>
                  </a:lnTo>
                  <a:lnTo>
                    <a:pt x="5141180" y="2814422"/>
                  </a:lnTo>
                  <a:lnTo>
                    <a:pt x="4682668" y="2356442"/>
                  </a:lnTo>
                  <a:lnTo>
                    <a:pt x="4233449" y="1907742"/>
                  </a:lnTo>
                  <a:lnTo>
                    <a:pt x="4233449" y="1909289"/>
                  </a:lnTo>
                  <a:lnTo>
                    <a:pt x="3991800" y="1667921"/>
                  </a:lnTo>
                  <a:lnTo>
                    <a:pt x="3886467" y="1562709"/>
                  </a:lnTo>
                  <a:close/>
                  <a:moveTo>
                    <a:pt x="1130745" y="1333718"/>
                  </a:moveTo>
                  <a:lnTo>
                    <a:pt x="1352254" y="1553425"/>
                  </a:lnTo>
                  <a:lnTo>
                    <a:pt x="1479276" y="1680298"/>
                  </a:lnTo>
                  <a:lnTo>
                    <a:pt x="1479276" y="1678751"/>
                  </a:lnTo>
                  <a:lnTo>
                    <a:pt x="1584609" y="1783963"/>
                  </a:lnTo>
                  <a:lnTo>
                    <a:pt x="1823160" y="2022238"/>
                  </a:lnTo>
                  <a:lnTo>
                    <a:pt x="1823160" y="2020691"/>
                  </a:lnTo>
                  <a:lnTo>
                    <a:pt x="2041572" y="2238850"/>
                  </a:lnTo>
                  <a:lnTo>
                    <a:pt x="2500086" y="2696832"/>
                  </a:lnTo>
                  <a:lnTo>
                    <a:pt x="2509380" y="2707663"/>
                  </a:lnTo>
                  <a:lnTo>
                    <a:pt x="2510928" y="2707663"/>
                  </a:lnTo>
                  <a:lnTo>
                    <a:pt x="2738635" y="2707663"/>
                  </a:lnTo>
                  <a:lnTo>
                    <a:pt x="2614714" y="2583885"/>
                  </a:lnTo>
                  <a:lnTo>
                    <a:pt x="2156202" y="2125903"/>
                  </a:lnTo>
                  <a:lnTo>
                    <a:pt x="2050867" y="2020691"/>
                  </a:lnTo>
                  <a:lnTo>
                    <a:pt x="2396300" y="1675656"/>
                  </a:lnTo>
                  <a:lnTo>
                    <a:pt x="2508605" y="1563482"/>
                  </a:lnTo>
                  <a:lnTo>
                    <a:pt x="2509380" y="1564256"/>
                  </a:lnTo>
                  <a:lnTo>
                    <a:pt x="2509380" y="1791700"/>
                  </a:lnTo>
                  <a:lnTo>
                    <a:pt x="2510154" y="1792473"/>
                  </a:lnTo>
                  <a:lnTo>
                    <a:pt x="2281672" y="2020691"/>
                  </a:lnTo>
                  <a:lnTo>
                    <a:pt x="2730891" y="2469389"/>
                  </a:lnTo>
                  <a:lnTo>
                    <a:pt x="2857910" y="2596262"/>
                  </a:lnTo>
                  <a:lnTo>
                    <a:pt x="2857910" y="2594715"/>
                  </a:lnTo>
                  <a:lnTo>
                    <a:pt x="2963245" y="2699927"/>
                  </a:lnTo>
                  <a:lnTo>
                    <a:pt x="2972538" y="2709211"/>
                  </a:lnTo>
                  <a:lnTo>
                    <a:pt x="3201795" y="2709211"/>
                  </a:lnTo>
                  <a:lnTo>
                    <a:pt x="2974089" y="2936654"/>
                  </a:lnTo>
                  <a:lnTo>
                    <a:pt x="2857910" y="3052696"/>
                  </a:lnTo>
                  <a:lnTo>
                    <a:pt x="2515576" y="3394636"/>
                  </a:lnTo>
                  <a:lnTo>
                    <a:pt x="2514026" y="3396183"/>
                  </a:lnTo>
                  <a:lnTo>
                    <a:pt x="2741733" y="3396183"/>
                  </a:lnTo>
                  <a:lnTo>
                    <a:pt x="2857910" y="3512225"/>
                  </a:lnTo>
                  <a:lnTo>
                    <a:pt x="2857910" y="3510678"/>
                  </a:lnTo>
                  <a:lnTo>
                    <a:pt x="2972538" y="3625174"/>
                  </a:lnTo>
                  <a:lnTo>
                    <a:pt x="3190953" y="3843334"/>
                  </a:lnTo>
                  <a:lnTo>
                    <a:pt x="3200246" y="3852618"/>
                  </a:lnTo>
                  <a:lnTo>
                    <a:pt x="3200246" y="3625174"/>
                  </a:lnTo>
                  <a:lnTo>
                    <a:pt x="3074776" y="3499849"/>
                  </a:lnTo>
                  <a:lnTo>
                    <a:pt x="2969441" y="3394636"/>
                  </a:lnTo>
                  <a:lnTo>
                    <a:pt x="2854812" y="3394636"/>
                  </a:lnTo>
                  <a:lnTo>
                    <a:pt x="2740184" y="3394636"/>
                  </a:lnTo>
                  <a:lnTo>
                    <a:pt x="2854812" y="3280140"/>
                  </a:lnTo>
                  <a:lnTo>
                    <a:pt x="3084069" y="3048055"/>
                  </a:lnTo>
                  <a:lnTo>
                    <a:pt x="3197148" y="2935107"/>
                  </a:lnTo>
                  <a:lnTo>
                    <a:pt x="3417110" y="3154814"/>
                  </a:lnTo>
                  <a:lnTo>
                    <a:pt x="3886467" y="3623627"/>
                  </a:lnTo>
                  <a:lnTo>
                    <a:pt x="4104879" y="3841787"/>
                  </a:lnTo>
                  <a:lnTo>
                    <a:pt x="4231900" y="3968660"/>
                  </a:lnTo>
                  <a:lnTo>
                    <a:pt x="4231900" y="3967113"/>
                  </a:lnTo>
                  <a:lnTo>
                    <a:pt x="4337233" y="4072325"/>
                  </a:lnTo>
                  <a:lnTo>
                    <a:pt x="4574235" y="4309053"/>
                  </a:lnTo>
                  <a:lnTo>
                    <a:pt x="4574235" y="4309053"/>
                  </a:lnTo>
                  <a:lnTo>
                    <a:pt x="4575784" y="4310600"/>
                  </a:lnTo>
                  <a:lnTo>
                    <a:pt x="4794198" y="4528760"/>
                  </a:lnTo>
                  <a:lnTo>
                    <a:pt x="5252708" y="4986742"/>
                  </a:lnTo>
                  <a:lnTo>
                    <a:pt x="5263552" y="4997573"/>
                  </a:lnTo>
                  <a:lnTo>
                    <a:pt x="5265101" y="4997573"/>
                  </a:lnTo>
                  <a:lnTo>
                    <a:pt x="5492808" y="4997573"/>
                  </a:lnTo>
                  <a:lnTo>
                    <a:pt x="5368887" y="4873794"/>
                  </a:lnTo>
                  <a:lnTo>
                    <a:pt x="4910374" y="4415812"/>
                  </a:lnTo>
                  <a:lnTo>
                    <a:pt x="4805040" y="4310600"/>
                  </a:lnTo>
                  <a:lnTo>
                    <a:pt x="5150473" y="3965565"/>
                  </a:lnTo>
                  <a:lnTo>
                    <a:pt x="5262778" y="3853391"/>
                  </a:lnTo>
                  <a:lnTo>
                    <a:pt x="5263552" y="3854165"/>
                  </a:lnTo>
                  <a:lnTo>
                    <a:pt x="5263552" y="4081609"/>
                  </a:lnTo>
                  <a:lnTo>
                    <a:pt x="5264326" y="4082382"/>
                  </a:lnTo>
                  <a:lnTo>
                    <a:pt x="5035845" y="4310600"/>
                  </a:lnTo>
                  <a:lnTo>
                    <a:pt x="5485064" y="4759298"/>
                  </a:lnTo>
                  <a:lnTo>
                    <a:pt x="5612084" y="4886171"/>
                  </a:lnTo>
                  <a:lnTo>
                    <a:pt x="5612084" y="4884624"/>
                  </a:lnTo>
                  <a:lnTo>
                    <a:pt x="5717418" y="4989836"/>
                  </a:lnTo>
                  <a:lnTo>
                    <a:pt x="5726713" y="4999120"/>
                  </a:lnTo>
                  <a:lnTo>
                    <a:pt x="5955967" y="4999120"/>
                  </a:lnTo>
                  <a:lnTo>
                    <a:pt x="5728260" y="5226564"/>
                  </a:lnTo>
                  <a:lnTo>
                    <a:pt x="5612084" y="5342606"/>
                  </a:lnTo>
                  <a:lnTo>
                    <a:pt x="5269750" y="5684546"/>
                  </a:lnTo>
                  <a:lnTo>
                    <a:pt x="5268199" y="5686093"/>
                  </a:lnTo>
                  <a:lnTo>
                    <a:pt x="5495906" y="5686093"/>
                  </a:lnTo>
                  <a:lnTo>
                    <a:pt x="5612084" y="5802135"/>
                  </a:lnTo>
                  <a:lnTo>
                    <a:pt x="5612084" y="5800587"/>
                  </a:lnTo>
                  <a:lnTo>
                    <a:pt x="5726713" y="5915084"/>
                  </a:lnTo>
                  <a:lnTo>
                    <a:pt x="5945125" y="6133244"/>
                  </a:lnTo>
                  <a:lnTo>
                    <a:pt x="5954420" y="6142527"/>
                  </a:lnTo>
                  <a:lnTo>
                    <a:pt x="5954420" y="6374613"/>
                  </a:lnTo>
                  <a:lnTo>
                    <a:pt x="5830497" y="6250834"/>
                  </a:lnTo>
                  <a:lnTo>
                    <a:pt x="5610536" y="6031126"/>
                  </a:lnTo>
                  <a:lnTo>
                    <a:pt x="5610536" y="6032673"/>
                  </a:lnTo>
                  <a:lnTo>
                    <a:pt x="5598143" y="6020296"/>
                  </a:lnTo>
                  <a:lnTo>
                    <a:pt x="5494358" y="5916631"/>
                  </a:lnTo>
                  <a:lnTo>
                    <a:pt x="5368887" y="5791304"/>
                  </a:lnTo>
                  <a:lnTo>
                    <a:pt x="4910374" y="5333323"/>
                  </a:lnTo>
                  <a:lnTo>
                    <a:pt x="4575782" y="4999120"/>
                  </a:lnTo>
                  <a:lnTo>
                    <a:pt x="4451861" y="4875342"/>
                  </a:lnTo>
                  <a:lnTo>
                    <a:pt x="4231900" y="4655633"/>
                  </a:lnTo>
                  <a:lnTo>
                    <a:pt x="4231900" y="4657180"/>
                  </a:lnTo>
                  <a:lnTo>
                    <a:pt x="4219507" y="4644803"/>
                  </a:lnTo>
                  <a:lnTo>
                    <a:pt x="3884917" y="4310600"/>
                  </a:lnTo>
                  <a:lnTo>
                    <a:pt x="3884917" y="4081609"/>
                  </a:lnTo>
                  <a:lnTo>
                    <a:pt x="3655660" y="4310600"/>
                  </a:lnTo>
                  <a:lnTo>
                    <a:pt x="4104879" y="4759298"/>
                  </a:lnTo>
                  <a:lnTo>
                    <a:pt x="4231900" y="4886171"/>
                  </a:lnTo>
                  <a:lnTo>
                    <a:pt x="4231900" y="4884624"/>
                  </a:lnTo>
                  <a:lnTo>
                    <a:pt x="4337233" y="4989836"/>
                  </a:lnTo>
                  <a:lnTo>
                    <a:pt x="4344979" y="4997573"/>
                  </a:lnTo>
                  <a:lnTo>
                    <a:pt x="4326390" y="4997573"/>
                  </a:lnTo>
                  <a:lnTo>
                    <a:pt x="4231900" y="4997573"/>
                  </a:lnTo>
                  <a:lnTo>
                    <a:pt x="4231900" y="4999120"/>
                  </a:lnTo>
                  <a:lnTo>
                    <a:pt x="4120370" y="4999120"/>
                  </a:lnTo>
                  <a:lnTo>
                    <a:pt x="3889565" y="5229658"/>
                  </a:lnTo>
                  <a:lnTo>
                    <a:pt x="3764092" y="5104333"/>
                  </a:lnTo>
                  <a:lnTo>
                    <a:pt x="3305580" y="4646349"/>
                  </a:lnTo>
                  <a:lnTo>
                    <a:pt x="2856361" y="4197651"/>
                  </a:lnTo>
                  <a:lnTo>
                    <a:pt x="2856361" y="4199198"/>
                  </a:lnTo>
                  <a:lnTo>
                    <a:pt x="2614714" y="3957831"/>
                  </a:lnTo>
                  <a:lnTo>
                    <a:pt x="2509380" y="3852618"/>
                  </a:lnTo>
                  <a:lnTo>
                    <a:pt x="2509380" y="3625174"/>
                  </a:lnTo>
                  <a:lnTo>
                    <a:pt x="2727793" y="3843334"/>
                  </a:lnTo>
                  <a:lnTo>
                    <a:pt x="2853264" y="3968660"/>
                  </a:lnTo>
                  <a:lnTo>
                    <a:pt x="2853264" y="3967113"/>
                  </a:lnTo>
                  <a:lnTo>
                    <a:pt x="2958599" y="4072325"/>
                  </a:lnTo>
                  <a:lnTo>
                    <a:pt x="3198651" y="4307549"/>
                  </a:lnTo>
                  <a:lnTo>
                    <a:pt x="3197148" y="4309053"/>
                  </a:lnTo>
                  <a:lnTo>
                    <a:pt x="3417110" y="4528760"/>
                  </a:lnTo>
                  <a:lnTo>
                    <a:pt x="3875623" y="4986742"/>
                  </a:lnTo>
                  <a:lnTo>
                    <a:pt x="3886467" y="4997573"/>
                  </a:lnTo>
                  <a:lnTo>
                    <a:pt x="3888016" y="4997573"/>
                  </a:lnTo>
                  <a:lnTo>
                    <a:pt x="4115723" y="4997573"/>
                  </a:lnTo>
                  <a:lnTo>
                    <a:pt x="3991800" y="4873794"/>
                  </a:lnTo>
                  <a:lnTo>
                    <a:pt x="3533287" y="4415812"/>
                  </a:lnTo>
                  <a:lnTo>
                    <a:pt x="3427953" y="4310600"/>
                  </a:lnTo>
                  <a:lnTo>
                    <a:pt x="3773388" y="3965565"/>
                  </a:lnTo>
                  <a:lnTo>
                    <a:pt x="3885691" y="3853392"/>
                  </a:lnTo>
                  <a:lnTo>
                    <a:pt x="3886467" y="3854167"/>
                  </a:lnTo>
                  <a:lnTo>
                    <a:pt x="3886467" y="4081609"/>
                  </a:lnTo>
                  <a:lnTo>
                    <a:pt x="4231900" y="4426642"/>
                  </a:lnTo>
                  <a:lnTo>
                    <a:pt x="4231900" y="4425095"/>
                  </a:lnTo>
                  <a:lnTo>
                    <a:pt x="4564942" y="4759298"/>
                  </a:lnTo>
                  <a:lnTo>
                    <a:pt x="5023454" y="5217280"/>
                  </a:lnTo>
                  <a:lnTo>
                    <a:pt x="5263552" y="5457102"/>
                  </a:lnTo>
                  <a:lnTo>
                    <a:pt x="5608986" y="5112067"/>
                  </a:lnTo>
                  <a:lnTo>
                    <a:pt x="5610536" y="5110520"/>
                  </a:lnTo>
                  <a:lnTo>
                    <a:pt x="5723613" y="4997573"/>
                  </a:lnTo>
                  <a:lnTo>
                    <a:pt x="5703478" y="4997573"/>
                  </a:lnTo>
                  <a:lnTo>
                    <a:pt x="5608986" y="4997573"/>
                  </a:lnTo>
                  <a:lnTo>
                    <a:pt x="5608986" y="4999120"/>
                  </a:lnTo>
                  <a:lnTo>
                    <a:pt x="5495906" y="4999120"/>
                  </a:lnTo>
                  <a:lnTo>
                    <a:pt x="5265101" y="5229658"/>
                  </a:lnTo>
                  <a:lnTo>
                    <a:pt x="5139630" y="5104333"/>
                  </a:lnTo>
                  <a:lnTo>
                    <a:pt x="4681119" y="4646349"/>
                  </a:lnTo>
                  <a:lnTo>
                    <a:pt x="4231900" y="4197651"/>
                  </a:lnTo>
                  <a:lnTo>
                    <a:pt x="4231900" y="4199198"/>
                  </a:lnTo>
                  <a:lnTo>
                    <a:pt x="3990251" y="3957831"/>
                  </a:lnTo>
                  <a:lnTo>
                    <a:pt x="3886467" y="3854167"/>
                  </a:lnTo>
                  <a:lnTo>
                    <a:pt x="3886467" y="3852618"/>
                  </a:lnTo>
                  <a:lnTo>
                    <a:pt x="3885691" y="3853392"/>
                  </a:lnTo>
                  <a:lnTo>
                    <a:pt x="3884917" y="3852618"/>
                  </a:lnTo>
                  <a:lnTo>
                    <a:pt x="3884917" y="3622080"/>
                  </a:lnTo>
                  <a:lnTo>
                    <a:pt x="3657211" y="3849523"/>
                  </a:lnTo>
                  <a:lnTo>
                    <a:pt x="3203344" y="4302863"/>
                  </a:lnTo>
                  <a:lnTo>
                    <a:pt x="3203344" y="4083156"/>
                  </a:lnTo>
                  <a:lnTo>
                    <a:pt x="3548778" y="3738122"/>
                  </a:lnTo>
                  <a:lnTo>
                    <a:pt x="3661857" y="3625174"/>
                  </a:lnTo>
                  <a:lnTo>
                    <a:pt x="3307130" y="3270858"/>
                  </a:lnTo>
                  <a:lnTo>
                    <a:pt x="3201796" y="3165645"/>
                  </a:lnTo>
                  <a:lnTo>
                    <a:pt x="2972538" y="3394636"/>
                  </a:lnTo>
                  <a:lnTo>
                    <a:pt x="3201796" y="3394636"/>
                  </a:lnTo>
                  <a:lnTo>
                    <a:pt x="3431052" y="3623627"/>
                  </a:lnTo>
                  <a:lnTo>
                    <a:pt x="3201796" y="3852618"/>
                  </a:lnTo>
                  <a:lnTo>
                    <a:pt x="3201796" y="4084703"/>
                  </a:lnTo>
                  <a:lnTo>
                    <a:pt x="3077873" y="3960925"/>
                  </a:lnTo>
                  <a:lnTo>
                    <a:pt x="2857910" y="3741216"/>
                  </a:lnTo>
                  <a:lnTo>
                    <a:pt x="2857910" y="3742764"/>
                  </a:lnTo>
                  <a:lnTo>
                    <a:pt x="2845519" y="3730387"/>
                  </a:lnTo>
                  <a:lnTo>
                    <a:pt x="2741733" y="3626722"/>
                  </a:lnTo>
                  <a:lnTo>
                    <a:pt x="2616263" y="3501396"/>
                  </a:lnTo>
                  <a:lnTo>
                    <a:pt x="2157751" y="3043414"/>
                  </a:lnTo>
                  <a:lnTo>
                    <a:pt x="1699239" y="2585432"/>
                  </a:lnTo>
                  <a:lnTo>
                    <a:pt x="1479276" y="2365724"/>
                  </a:lnTo>
                  <a:lnTo>
                    <a:pt x="1479276" y="2367271"/>
                  </a:lnTo>
                  <a:lnTo>
                    <a:pt x="1466883" y="2354894"/>
                  </a:lnTo>
                  <a:lnTo>
                    <a:pt x="1132293" y="2020691"/>
                  </a:lnTo>
                  <a:lnTo>
                    <a:pt x="1132293" y="1793247"/>
                  </a:lnTo>
                  <a:lnTo>
                    <a:pt x="1476178" y="2136733"/>
                  </a:lnTo>
                  <a:lnTo>
                    <a:pt x="1476178" y="2135185"/>
                  </a:lnTo>
                  <a:lnTo>
                    <a:pt x="1810767" y="2469389"/>
                  </a:lnTo>
                  <a:lnTo>
                    <a:pt x="2269281" y="2927371"/>
                  </a:lnTo>
                  <a:lnTo>
                    <a:pt x="2509380" y="3167192"/>
                  </a:lnTo>
                  <a:lnTo>
                    <a:pt x="2856361" y="2823706"/>
                  </a:lnTo>
                  <a:lnTo>
                    <a:pt x="2857910" y="2822158"/>
                  </a:lnTo>
                  <a:lnTo>
                    <a:pt x="2970989" y="2709211"/>
                  </a:lnTo>
                  <a:lnTo>
                    <a:pt x="2950852" y="2709211"/>
                  </a:lnTo>
                  <a:lnTo>
                    <a:pt x="2856361" y="2709211"/>
                  </a:lnTo>
                  <a:lnTo>
                    <a:pt x="2741733" y="2709211"/>
                  </a:lnTo>
                  <a:lnTo>
                    <a:pt x="2510928" y="2939749"/>
                  </a:lnTo>
                  <a:lnTo>
                    <a:pt x="2385458" y="2814422"/>
                  </a:lnTo>
                  <a:lnTo>
                    <a:pt x="1926944" y="2356442"/>
                  </a:lnTo>
                  <a:lnTo>
                    <a:pt x="1477727" y="1907742"/>
                  </a:lnTo>
                  <a:lnTo>
                    <a:pt x="1477727" y="1909289"/>
                  </a:lnTo>
                  <a:lnTo>
                    <a:pt x="1236077" y="1667921"/>
                  </a:lnTo>
                  <a:lnTo>
                    <a:pt x="1130745" y="1562709"/>
                  </a:lnTo>
                  <a:close/>
                  <a:moveTo>
                    <a:pt x="6642189" y="1332171"/>
                  </a:moveTo>
                  <a:lnTo>
                    <a:pt x="6642189" y="1333718"/>
                  </a:lnTo>
                  <a:lnTo>
                    <a:pt x="6641414" y="1332943"/>
                  </a:lnTo>
                  <a:close/>
                  <a:moveTo>
                    <a:pt x="477943" y="1138108"/>
                  </a:moveTo>
                  <a:lnTo>
                    <a:pt x="673780" y="1333718"/>
                  </a:lnTo>
                  <a:lnTo>
                    <a:pt x="444523" y="1562709"/>
                  </a:lnTo>
                  <a:lnTo>
                    <a:pt x="444523" y="1335265"/>
                  </a:lnTo>
                  <a:lnTo>
                    <a:pt x="409162" y="1299944"/>
                  </a:lnTo>
                  <a:lnTo>
                    <a:pt x="422768" y="1264271"/>
                  </a:lnTo>
                  <a:close/>
                  <a:moveTo>
                    <a:pt x="7102248" y="1104727"/>
                  </a:moveTo>
                  <a:lnTo>
                    <a:pt x="7331504" y="1104727"/>
                  </a:lnTo>
                  <a:lnTo>
                    <a:pt x="7560760" y="1333718"/>
                  </a:lnTo>
                  <a:lnTo>
                    <a:pt x="7331504" y="1562709"/>
                  </a:lnTo>
                  <a:lnTo>
                    <a:pt x="7331504" y="1333718"/>
                  </a:lnTo>
                  <a:lnTo>
                    <a:pt x="7206034" y="1208392"/>
                  </a:lnTo>
                  <a:close/>
                  <a:moveTo>
                    <a:pt x="4346528" y="1104727"/>
                  </a:moveTo>
                  <a:lnTo>
                    <a:pt x="4575784" y="1104727"/>
                  </a:lnTo>
                  <a:lnTo>
                    <a:pt x="4805040" y="1333718"/>
                  </a:lnTo>
                  <a:lnTo>
                    <a:pt x="4577333" y="1561161"/>
                  </a:lnTo>
                  <a:lnTo>
                    <a:pt x="4577333" y="1335265"/>
                  </a:lnTo>
                  <a:lnTo>
                    <a:pt x="4451861" y="1209939"/>
                  </a:lnTo>
                  <a:close/>
                  <a:moveTo>
                    <a:pt x="8479336" y="1104725"/>
                  </a:moveTo>
                  <a:lnTo>
                    <a:pt x="8618748" y="1104725"/>
                  </a:lnTo>
                  <a:lnTo>
                    <a:pt x="8618748" y="1243977"/>
                  </a:lnTo>
                  <a:lnTo>
                    <a:pt x="8583120" y="1208391"/>
                  </a:lnTo>
                  <a:close/>
                  <a:moveTo>
                    <a:pt x="8364706" y="990231"/>
                  </a:moveTo>
                  <a:lnTo>
                    <a:pt x="8364706" y="1104727"/>
                  </a:lnTo>
                  <a:lnTo>
                    <a:pt x="8250078" y="1104727"/>
                  </a:lnTo>
                  <a:close/>
                  <a:moveTo>
                    <a:pt x="624547" y="828106"/>
                  </a:moveTo>
                  <a:lnTo>
                    <a:pt x="661388" y="864905"/>
                  </a:lnTo>
                  <a:lnTo>
                    <a:pt x="1130745" y="1333718"/>
                  </a:lnTo>
                  <a:lnTo>
                    <a:pt x="903037" y="1561161"/>
                  </a:lnTo>
                  <a:lnTo>
                    <a:pt x="446073" y="2017596"/>
                  </a:lnTo>
                  <a:lnTo>
                    <a:pt x="446073" y="1793247"/>
                  </a:lnTo>
                  <a:lnTo>
                    <a:pt x="791508" y="1448212"/>
                  </a:lnTo>
                  <a:lnTo>
                    <a:pt x="904586" y="1335265"/>
                  </a:lnTo>
                  <a:lnTo>
                    <a:pt x="549858" y="980948"/>
                  </a:lnTo>
                  <a:lnTo>
                    <a:pt x="549165" y="980256"/>
                  </a:lnTo>
                  <a:close/>
                  <a:moveTo>
                    <a:pt x="8618748" y="734936"/>
                  </a:moveTo>
                  <a:lnTo>
                    <a:pt x="8618748" y="963928"/>
                  </a:lnTo>
                  <a:lnTo>
                    <a:pt x="8479336" y="1104725"/>
                  </a:lnTo>
                  <a:lnTo>
                    <a:pt x="8364708" y="1104725"/>
                  </a:lnTo>
                  <a:lnTo>
                    <a:pt x="8364708" y="990229"/>
                  </a:lnTo>
                  <a:lnTo>
                    <a:pt x="8595513" y="759692"/>
                  </a:lnTo>
                  <a:close/>
                  <a:moveTo>
                    <a:pt x="7331504" y="646745"/>
                  </a:moveTo>
                  <a:lnTo>
                    <a:pt x="7549918" y="864905"/>
                  </a:lnTo>
                  <a:lnTo>
                    <a:pt x="8019273" y="1333718"/>
                  </a:lnTo>
                  <a:lnTo>
                    <a:pt x="7791566" y="1561161"/>
                  </a:lnTo>
                  <a:lnTo>
                    <a:pt x="7333053" y="2019143"/>
                  </a:lnTo>
                  <a:lnTo>
                    <a:pt x="7331504" y="2020691"/>
                  </a:lnTo>
                  <a:lnTo>
                    <a:pt x="7331504" y="1791700"/>
                  </a:lnTo>
                  <a:lnTo>
                    <a:pt x="7676937" y="1446665"/>
                  </a:lnTo>
                  <a:lnTo>
                    <a:pt x="7790017" y="1333718"/>
                  </a:lnTo>
                  <a:lnTo>
                    <a:pt x="7435288" y="979403"/>
                  </a:lnTo>
                  <a:lnTo>
                    <a:pt x="7331504" y="875736"/>
                  </a:lnTo>
                  <a:lnTo>
                    <a:pt x="7102248" y="1104727"/>
                  </a:lnTo>
                  <a:lnTo>
                    <a:pt x="6987620" y="1104727"/>
                  </a:lnTo>
                  <a:lnTo>
                    <a:pt x="6872992" y="1104727"/>
                  </a:lnTo>
                  <a:lnTo>
                    <a:pt x="6987620" y="990231"/>
                  </a:lnTo>
                  <a:lnTo>
                    <a:pt x="7218425" y="759692"/>
                  </a:lnTo>
                  <a:close/>
                  <a:moveTo>
                    <a:pt x="5954420" y="646745"/>
                  </a:moveTo>
                  <a:lnTo>
                    <a:pt x="6174381" y="866452"/>
                  </a:lnTo>
                  <a:lnTo>
                    <a:pt x="6641414" y="1332943"/>
                  </a:lnTo>
                  <a:lnTo>
                    <a:pt x="6414480" y="1559614"/>
                  </a:lnTo>
                  <a:lnTo>
                    <a:pt x="5955969" y="2017596"/>
                  </a:lnTo>
                  <a:lnTo>
                    <a:pt x="5955969" y="1793247"/>
                  </a:lnTo>
                  <a:lnTo>
                    <a:pt x="6301402" y="1448212"/>
                  </a:lnTo>
                  <a:lnTo>
                    <a:pt x="6414480" y="1335265"/>
                  </a:lnTo>
                  <a:lnTo>
                    <a:pt x="6059753" y="980948"/>
                  </a:lnTo>
                  <a:lnTo>
                    <a:pt x="5954420" y="875736"/>
                  </a:lnTo>
                  <a:lnTo>
                    <a:pt x="5725162" y="1104727"/>
                  </a:lnTo>
                  <a:lnTo>
                    <a:pt x="5954420" y="1104727"/>
                  </a:lnTo>
                  <a:lnTo>
                    <a:pt x="6183676" y="1333718"/>
                  </a:lnTo>
                  <a:lnTo>
                    <a:pt x="5954420" y="1562709"/>
                  </a:lnTo>
                  <a:lnTo>
                    <a:pt x="5954420" y="1335265"/>
                  </a:lnTo>
                  <a:lnTo>
                    <a:pt x="5828948" y="1209939"/>
                  </a:lnTo>
                  <a:lnTo>
                    <a:pt x="5723613" y="1104727"/>
                  </a:lnTo>
                  <a:lnTo>
                    <a:pt x="5608986" y="1104727"/>
                  </a:lnTo>
                  <a:lnTo>
                    <a:pt x="5494358" y="1104727"/>
                  </a:lnTo>
                  <a:lnTo>
                    <a:pt x="5608986" y="990231"/>
                  </a:lnTo>
                  <a:lnTo>
                    <a:pt x="5841339" y="759692"/>
                  </a:lnTo>
                  <a:close/>
                  <a:moveTo>
                    <a:pt x="4577333" y="646745"/>
                  </a:moveTo>
                  <a:lnTo>
                    <a:pt x="4797296" y="866452"/>
                  </a:lnTo>
                  <a:lnTo>
                    <a:pt x="5266650" y="1335265"/>
                  </a:lnTo>
                  <a:lnTo>
                    <a:pt x="5485064" y="1553425"/>
                  </a:lnTo>
                  <a:lnTo>
                    <a:pt x="5612084" y="1680298"/>
                  </a:lnTo>
                  <a:lnTo>
                    <a:pt x="5612084" y="1678751"/>
                  </a:lnTo>
                  <a:lnTo>
                    <a:pt x="5717418" y="1783963"/>
                  </a:lnTo>
                  <a:lnTo>
                    <a:pt x="5955969" y="2022238"/>
                  </a:lnTo>
                  <a:lnTo>
                    <a:pt x="5955969" y="2020691"/>
                  </a:lnTo>
                  <a:lnTo>
                    <a:pt x="6174381" y="2238850"/>
                  </a:lnTo>
                  <a:lnTo>
                    <a:pt x="6632893" y="2696832"/>
                  </a:lnTo>
                  <a:lnTo>
                    <a:pt x="6642189" y="2707663"/>
                  </a:lnTo>
                  <a:lnTo>
                    <a:pt x="6643738" y="2707663"/>
                  </a:lnTo>
                  <a:lnTo>
                    <a:pt x="6871445" y="2707663"/>
                  </a:lnTo>
                  <a:lnTo>
                    <a:pt x="6747522" y="2583885"/>
                  </a:lnTo>
                  <a:lnTo>
                    <a:pt x="6289009" y="2125903"/>
                  </a:lnTo>
                  <a:lnTo>
                    <a:pt x="6183676" y="2020691"/>
                  </a:lnTo>
                  <a:lnTo>
                    <a:pt x="6529109" y="1675656"/>
                  </a:lnTo>
                  <a:lnTo>
                    <a:pt x="6642189" y="1562709"/>
                  </a:lnTo>
                  <a:lnTo>
                    <a:pt x="6642189" y="1793247"/>
                  </a:lnTo>
                  <a:lnTo>
                    <a:pt x="6987620" y="2138278"/>
                  </a:lnTo>
                  <a:lnTo>
                    <a:pt x="6987620" y="2135185"/>
                  </a:lnTo>
                  <a:lnTo>
                    <a:pt x="7320662" y="2467841"/>
                  </a:lnTo>
                  <a:lnTo>
                    <a:pt x="7779174" y="2925823"/>
                  </a:lnTo>
                  <a:lnTo>
                    <a:pt x="8019274" y="3167191"/>
                  </a:lnTo>
                  <a:lnTo>
                    <a:pt x="8364708" y="2822158"/>
                  </a:lnTo>
                  <a:lnTo>
                    <a:pt x="8366256" y="2820611"/>
                  </a:lnTo>
                  <a:lnTo>
                    <a:pt x="8479336" y="2707662"/>
                  </a:lnTo>
                  <a:lnTo>
                    <a:pt x="8618748" y="2707662"/>
                  </a:lnTo>
                  <a:lnTo>
                    <a:pt x="8618748" y="2795854"/>
                  </a:lnTo>
                  <a:lnTo>
                    <a:pt x="8480885" y="2935105"/>
                  </a:lnTo>
                  <a:lnTo>
                    <a:pt x="8364708" y="3051149"/>
                  </a:lnTo>
                  <a:lnTo>
                    <a:pt x="8022372" y="3393089"/>
                  </a:lnTo>
                  <a:lnTo>
                    <a:pt x="8020823" y="3394634"/>
                  </a:lnTo>
                  <a:lnTo>
                    <a:pt x="8248531" y="3394634"/>
                  </a:lnTo>
                  <a:lnTo>
                    <a:pt x="8364708" y="3510678"/>
                  </a:lnTo>
                  <a:lnTo>
                    <a:pt x="8364708" y="3509131"/>
                  </a:lnTo>
                  <a:lnTo>
                    <a:pt x="8479336" y="3623625"/>
                  </a:lnTo>
                  <a:lnTo>
                    <a:pt x="8618748" y="3762877"/>
                  </a:lnTo>
                  <a:lnTo>
                    <a:pt x="8618748" y="3991868"/>
                  </a:lnTo>
                  <a:lnTo>
                    <a:pt x="8583120" y="3957829"/>
                  </a:lnTo>
                  <a:lnTo>
                    <a:pt x="8364708" y="3738122"/>
                  </a:lnTo>
                  <a:lnTo>
                    <a:pt x="8364708" y="3739669"/>
                  </a:lnTo>
                  <a:lnTo>
                    <a:pt x="8352315" y="3728838"/>
                  </a:lnTo>
                  <a:lnTo>
                    <a:pt x="8248531" y="3623625"/>
                  </a:lnTo>
                  <a:lnTo>
                    <a:pt x="8123058" y="3498300"/>
                  </a:lnTo>
                  <a:lnTo>
                    <a:pt x="7664546" y="3040318"/>
                  </a:lnTo>
                  <a:lnTo>
                    <a:pt x="7206034" y="2582336"/>
                  </a:lnTo>
                  <a:lnTo>
                    <a:pt x="6987622" y="2364178"/>
                  </a:lnTo>
                  <a:lnTo>
                    <a:pt x="6987622" y="2367271"/>
                  </a:lnTo>
                  <a:lnTo>
                    <a:pt x="6975229" y="2354894"/>
                  </a:lnTo>
                  <a:lnTo>
                    <a:pt x="6640640" y="2020691"/>
                  </a:lnTo>
                  <a:lnTo>
                    <a:pt x="6640640" y="1791700"/>
                  </a:lnTo>
                  <a:lnTo>
                    <a:pt x="6411384" y="2020691"/>
                  </a:lnTo>
                  <a:lnTo>
                    <a:pt x="6860602" y="2469389"/>
                  </a:lnTo>
                  <a:lnTo>
                    <a:pt x="6987620" y="2596260"/>
                  </a:lnTo>
                  <a:lnTo>
                    <a:pt x="6987620" y="2593167"/>
                  </a:lnTo>
                  <a:lnTo>
                    <a:pt x="7091406" y="2696832"/>
                  </a:lnTo>
                  <a:lnTo>
                    <a:pt x="7102248" y="2707662"/>
                  </a:lnTo>
                  <a:lnTo>
                    <a:pt x="7082112" y="2707662"/>
                  </a:lnTo>
                  <a:lnTo>
                    <a:pt x="6987622" y="2707662"/>
                  </a:lnTo>
                  <a:lnTo>
                    <a:pt x="6987622" y="2709211"/>
                  </a:lnTo>
                  <a:lnTo>
                    <a:pt x="6872994" y="2709211"/>
                  </a:lnTo>
                  <a:lnTo>
                    <a:pt x="6642189" y="2939749"/>
                  </a:lnTo>
                  <a:lnTo>
                    <a:pt x="6516716" y="2814422"/>
                  </a:lnTo>
                  <a:lnTo>
                    <a:pt x="6058204" y="2356442"/>
                  </a:lnTo>
                  <a:lnTo>
                    <a:pt x="5608986" y="1907742"/>
                  </a:lnTo>
                  <a:lnTo>
                    <a:pt x="5608986" y="1909289"/>
                  </a:lnTo>
                  <a:lnTo>
                    <a:pt x="5367338" y="1667921"/>
                  </a:lnTo>
                  <a:lnTo>
                    <a:pt x="5263552" y="1564256"/>
                  </a:lnTo>
                  <a:lnTo>
                    <a:pt x="5263552" y="1562709"/>
                  </a:lnTo>
                  <a:lnTo>
                    <a:pt x="5262778" y="1563482"/>
                  </a:lnTo>
                  <a:lnTo>
                    <a:pt x="5262004" y="1562709"/>
                  </a:lnTo>
                  <a:lnTo>
                    <a:pt x="5262004" y="1332171"/>
                  </a:lnTo>
                  <a:lnTo>
                    <a:pt x="5034296" y="1559614"/>
                  </a:lnTo>
                  <a:lnTo>
                    <a:pt x="4575784" y="2017596"/>
                  </a:lnTo>
                  <a:lnTo>
                    <a:pt x="4575784" y="1791700"/>
                  </a:lnTo>
                  <a:lnTo>
                    <a:pt x="4921217" y="1446665"/>
                  </a:lnTo>
                  <a:lnTo>
                    <a:pt x="5034296" y="1333718"/>
                  </a:lnTo>
                  <a:lnTo>
                    <a:pt x="4681119" y="980948"/>
                  </a:lnTo>
                  <a:lnTo>
                    <a:pt x="4575784" y="875736"/>
                  </a:lnTo>
                  <a:lnTo>
                    <a:pt x="4346528" y="1104727"/>
                  </a:lnTo>
                  <a:lnTo>
                    <a:pt x="4231900" y="1104727"/>
                  </a:lnTo>
                  <a:lnTo>
                    <a:pt x="4117272" y="1104727"/>
                  </a:lnTo>
                  <a:lnTo>
                    <a:pt x="4231900" y="990231"/>
                  </a:lnTo>
                  <a:lnTo>
                    <a:pt x="4464254" y="759692"/>
                  </a:lnTo>
                  <a:close/>
                  <a:moveTo>
                    <a:pt x="3197148" y="645198"/>
                  </a:moveTo>
                  <a:lnTo>
                    <a:pt x="3417110" y="864905"/>
                  </a:lnTo>
                  <a:lnTo>
                    <a:pt x="3886467" y="1333718"/>
                  </a:lnTo>
                  <a:lnTo>
                    <a:pt x="3658760" y="1561161"/>
                  </a:lnTo>
                  <a:lnTo>
                    <a:pt x="3201796" y="2017594"/>
                  </a:lnTo>
                  <a:lnTo>
                    <a:pt x="3201796" y="1793247"/>
                  </a:lnTo>
                  <a:lnTo>
                    <a:pt x="3547229" y="1448212"/>
                  </a:lnTo>
                  <a:lnTo>
                    <a:pt x="3660308" y="1335265"/>
                  </a:lnTo>
                  <a:lnTo>
                    <a:pt x="3305580" y="980948"/>
                  </a:lnTo>
                  <a:lnTo>
                    <a:pt x="3200246" y="875736"/>
                  </a:lnTo>
                  <a:lnTo>
                    <a:pt x="2970989" y="1104727"/>
                  </a:lnTo>
                  <a:lnTo>
                    <a:pt x="3200246" y="1104727"/>
                  </a:lnTo>
                  <a:lnTo>
                    <a:pt x="3429502" y="1333718"/>
                  </a:lnTo>
                  <a:lnTo>
                    <a:pt x="3200246" y="1562709"/>
                  </a:lnTo>
                  <a:lnTo>
                    <a:pt x="3200246" y="1335265"/>
                  </a:lnTo>
                  <a:lnTo>
                    <a:pt x="3074776" y="1209939"/>
                  </a:lnTo>
                  <a:lnTo>
                    <a:pt x="2969441" y="1104727"/>
                  </a:lnTo>
                  <a:lnTo>
                    <a:pt x="2854812" y="1104727"/>
                  </a:lnTo>
                  <a:lnTo>
                    <a:pt x="2740184" y="1104727"/>
                  </a:lnTo>
                  <a:lnTo>
                    <a:pt x="2854812" y="990231"/>
                  </a:lnTo>
                  <a:lnTo>
                    <a:pt x="3084069" y="758145"/>
                  </a:lnTo>
                  <a:close/>
                  <a:moveTo>
                    <a:pt x="1818513" y="643650"/>
                  </a:moveTo>
                  <a:lnTo>
                    <a:pt x="2038475" y="863358"/>
                  </a:lnTo>
                  <a:lnTo>
                    <a:pt x="2507830" y="1332171"/>
                  </a:lnTo>
                  <a:lnTo>
                    <a:pt x="2726244" y="1550330"/>
                  </a:lnTo>
                  <a:lnTo>
                    <a:pt x="2853264" y="1677203"/>
                  </a:lnTo>
                  <a:lnTo>
                    <a:pt x="2853264" y="1675656"/>
                  </a:lnTo>
                  <a:lnTo>
                    <a:pt x="2958599" y="1780869"/>
                  </a:lnTo>
                  <a:lnTo>
                    <a:pt x="3198677" y="2019143"/>
                  </a:lnTo>
                  <a:lnTo>
                    <a:pt x="3197148" y="2019143"/>
                  </a:lnTo>
                  <a:lnTo>
                    <a:pt x="3417110" y="2238850"/>
                  </a:lnTo>
                  <a:lnTo>
                    <a:pt x="3875623" y="2696832"/>
                  </a:lnTo>
                  <a:lnTo>
                    <a:pt x="3886467" y="2707663"/>
                  </a:lnTo>
                  <a:lnTo>
                    <a:pt x="3888016" y="2707663"/>
                  </a:lnTo>
                  <a:lnTo>
                    <a:pt x="4115723" y="2707663"/>
                  </a:lnTo>
                  <a:lnTo>
                    <a:pt x="3991800" y="2583885"/>
                  </a:lnTo>
                  <a:lnTo>
                    <a:pt x="3533287" y="2125903"/>
                  </a:lnTo>
                  <a:lnTo>
                    <a:pt x="3427953" y="2020691"/>
                  </a:lnTo>
                  <a:lnTo>
                    <a:pt x="3773388" y="1675656"/>
                  </a:lnTo>
                  <a:lnTo>
                    <a:pt x="3886467" y="1562709"/>
                  </a:lnTo>
                  <a:lnTo>
                    <a:pt x="3886467" y="1791700"/>
                  </a:lnTo>
                  <a:lnTo>
                    <a:pt x="4231900" y="2136733"/>
                  </a:lnTo>
                  <a:lnTo>
                    <a:pt x="4231900" y="2135185"/>
                  </a:lnTo>
                  <a:lnTo>
                    <a:pt x="4568040" y="2470936"/>
                  </a:lnTo>
                  <a:lnTo>
                    <a:pt x="5026552" y="2928918"/>
                  </a:lnTo>
                  <a:lnTo>
                    <a:pt x="5266650" y="3168740"/>
                  </a:lnTo>
                  <a:lnTo>
                    <a:pt x="5612084" y="2823706"/>
                  </a:lnTo>
                  <a:lnTo>
                    <a:pt x="5613634" y="2822158"/>
                  </a:lnTo>
                  <a:lnTo>
                    <a:pt x="5726713" y="2709211"/>
                  </a:lnTo>
                  <a:lnTo>
                    <a:pt x="5955967" y="2709211"/>
                  </a:lnTo>
                  <a:lnTo>
                    <a:pt x="5728260" y="2936654"/>
                  </a:lnTo>
                  <a:lnTo>
                    <a:pt x="5612084" y="3052696"/>
                  </a:lnTo>
                  <a:lnTo>
                    <a:pt x="5269750" y="3394636"/>
                  </a:lnTo>
                  <a:lnTo>
                    <a:pt x="5268199" y="3396183"/>
                  </a:lnTo>
                  <a:lnTo>
                    <a:pt x="5495906" y="3396183"/>
                  </a:lnTo>
                  <a:lnTo>
                    <a:pt x="5612084" y="3512225"/>
                  </a:lnTo>
                  <a:lnTo>
                    <a:pt x="5612084" y="3510678"/>
                  </a:lnTo>
                  <a:lnTo>
                    <a:pt x="5726713" y="3625174"/>
                  </a:lnTo>
                  <a:lnTo>
                    <a:pt x="5945125" y="3843334"/>
                  </a:lnTo>
                  <a:lnTo>
                    <a:pt x="5953644" y="3851844"/>
                  </a:lnTo>
                  <a:lnTo>
                    <a:pt x="5952870" y="3852618"/>
                  </a:lnTo>
                  <a:lnTo>
                    <a:pt x="5952870" y="4081609"/>
                  </a:lnTo>
                  <a:lnTo>
                    <a:pt x="5828948" y="3957831"/>
                  </a:lnTo>
                  <a:lnTo>
                    <a:pt x="5608986" y="3738122"/>
                  </a:lnTo>
                  <a:lnTo>
                    <a:pt x="5608986" y="3739669"/>
                  </a:lnTo>
                  <a:lnTo>
                    <a:pt x="5596594" y="3727292"/>
                  </a:lnTo>
                  <a:lnTo>
                    <a:pt x="5492808" y="3623627"/>
                  </a:lnTo>
                  <a:lnTo>
                    <a:pt x="5367338" y="3498301"/>
                  </a:lnTo>
                  <a:lnTo>
                    <a:pt x="4910374" y="3043414"/>
                  </a:lnTo>
                  <a:lnTo>
                    <a:pt x="4575782" y="2709211"/>
                  </a:lnTo>
                  <a:lnTo>
                    <a:pt x="4451861" y="2585432"/>
                  </a:lnTo>
                  <a:lnTo>
                    <a:pt x="4231900" y="2365724"/>
                  </a:lnTo>
                  <a:lnTo>
                    <a:pt x="4231900" y="2367271"/>
                  </a:lnTo>
                  <a:lnTo>
                    <a:pt x="4219507" y="2354894"/>
                  </a:lnTo>
                  <a:lnTo>
                    <a:pt x="3884917" y="2020691"/>
                  </a:lnTo>
                  <a:lnTo>
                    <a:pt x="3884917" y="1791700"/>
                  </a:lnTo>
                  <a:lnTo>
                    <a:pt x="3655660" y="2020691"/>
                  </a:lnTo>
                  <a:lnTo>
                    <a:pt x="4104879" y="2469389"/>
                  </a:lnTo>
                  <a:lnTo>
                    <a:pt x="4231900" y="2596262"/>
                  </a:lnTo>
                  <a:lnTo>
                    <a:pt x="4231900" y="2594715"/>
                  </a:lnTo>
                  <a:lnTo>
                    <a:pt x="4337233" y="2699927"/>
                  </a:lnTo>
                  <a:lnTo>
                    <a:pt x="4346528" y="2709211"/>
                  </a:lnTo>
                  <a:lnTo>
                    <a:pt x="4327939" y="2709211"/>
                  </a:lnTo>
                  <a:lnTo>
                    <a:pt x="4233449" y="2709211"/>
                  </a:lnTo>
                  <a:lnTo>
                    <a:pt x="4118821" y="2709211"/>
                  </a:lnTo>
                  <a:lnTo>
                    <a:pt x="3888016" y="2939749"/>
                  </a:lnTo>
                  <a:lnTo>
                    <a:pt x="3762544" y="2814422"/>
                  </a:lnTo>
                  <a:lnTo>
                    <a:pt x="3304031" y="2356442"/>
                  </a:lnTo>
                  <a:lnTo>
                    <a:pt x="2854812" y="1907742"/>
                  </a:lnTo>
                  <a:lnTo>
                    <a:pt x="2854812" y="1909289"/>
                  </a:lnTo>
                  <a:lnTo>
                    <a:pt x="2613165" y="1667921"/>
                  </a:lnTo>
                  <a:lnTo>
                    <a:pt x="2509380" y="1564256"/>
                  </a:lnTo>
                  <a:lnTo>
                    <a:pt x="2509380" y="1562709"/>
                  </a:lnTo>
                  <a:lnTo>
                    <a:pt x="2508605" y="1563482"/>
                  </a:lnTo>
                  <a:lnTo>
                    <a:pt x="2507830" y="1562709"/>
                  </a:lnTo>
                  <a:lnTo>
                    <a:pt x="2507830" y="1333718"/>
                  </a:lnTo>
                  <a:lnTo>
                    <a:pt x="2280123" y="1561161"/>
                  </a:lnTo>
                  <a:lnTo>
                    <a:pt x="1823160" y="2017596"/>
                  </a:lnTo>
                  <a:lnTo>
                    <a:pt x="1823160" y="1793247"/>
                  </a:lnTo>
                  <a:lnTo>
                    <a:pt x="2168593" y="1448212"/>
                  </a:lnTo>
                  <a:lnTo>
                    <a:pt x="2281672" y="1335265"/>
                  </a:lnTo>
                  <a:lnTo>
                    <a:pt x="1926944" y="980948"/>
                  </a:lnTo>
                  <a:lnTo>
                    <a:pt x="1821611" y="875736"/>
                  </a:lnTo>
                  <a:lnTo>
                    <a:pt x="1592355" y="1104727"/>
                  </a:lnTo>
                  <a:lnTo>
                    <a:pt x="1821611" y="1104727"/>
                  </a:lnTo>
                  <a:lnTo>
                    <a:pt x="2050867" y="1333718"/>
                  </a:lnTo>
                  <a:lnTo>
                    <a:pt x="1821611" y="1562709"/>
                  </a:lnTo>
                  <a:lnTo>
                    <a:pt x="1821611" y="1335265"/>
                  </a:lnTo>
                  <a:lnTo>
                    <a:pt x="1696139" y="1209939"/>
                  </a:lnTo>
                  <a:lnTo>
                    <a:pt x="1590806" y="1104727"/>
                  </a:lnTo>
                  <a:lnTo>
                    <a:pt x="1476178" y="1104727"/>
                  </a:lnTo>
                  <a:lnTo>
                    <a:pt x="1361550" y="1104727"/>
                  </a:lnTo>
                  <a:lnTo>
                    <a:pt x="1476178" y="990231"/>
                  </a:lnTo>
                  <a:lnTo>
                    <a:pt x="1705434" y="756598"/>
                  </a:lnTo>
                  <a:close/>
                  <a:moveTo>
                    <a:pt x="1590806" y="417754"/>
                  </a:moveTo>
                  <a:lnTo>
                    <a:pt x="1820062" y="417754"/>
                  </a:lnTo>
                  <a:lnTo>
                    <a:pt x="1595453" y="646745"/>
                  </a:lnTo>
                  <a:lnTo>
                    <a:pt x="1479276" y="762787"/>
                  </a:lnTo>
                  <a:lnTo>
                    <a:pt x="1136940" y="1104727"/>
                  </a:lnTo>
                  <a:lnTo>
                    <a:pt x="1135392" y="1106274"/>
                  </a:lnTo>
                  <a:lnTo>
                    <a:pt x="1363098" y="1106274"/>
                  </a:lnTo>
                  <a:lnTo>
                    <a:pt x="1479276" y="1222316"/>
                  </a:lnTo>
                  <a:lnTo>
                    <a:pt x="1479276" y="1220769"/>
                  </a:lnTo>
                  <a:lnTo>
                    <a:pt x="1593904" y="1335265"/>
                  </a:lnTo>
                  <a:lnTo>
                    <a:pt x="1812316" y="1553425"/>
                  </a:lnTo>
                  <a:lnTo>
                    <a:pt x="1821611" y="1562709"/>
                  </a:lnTo>
                  <a:lnTo>
                    <a:pt x="1821611" y="1793247"/>
                  </a:lnTo>
                  <a:lnTo>
                    <a:pt x="1697689" y="1669469"/>
                  </a:lnTo>
                  <a:lnTo>
                    <a:pt x="1477727" y="1449760"/>
                  </a:lnTo>
                  <a:lnTo>
                    <a:pt x="1477727" y="1451307"/>
                  </a:lnTo>
                  <a:lnTo>
                    <a:pt x="1465334" y="1438930"/>
                  </a:lnTo>
                  <a:lnTo>
                    <a:pt x="1361550" y="1335265"/>
                  </a:lnTo>
                  <a:lnTo>
                    <a:pt x="1236077" y="1209939"/>
                  </a:lnTo>
                  <a:lnTo>
                    <a:pt x="777565" y="751958"/>
                  </a:lnTo>
                  <a:lnTo>
                    <a:pt x="704473" y="678950"/>
                  </a:lnTo>
                  <a:lnTo>
                    <a:pt x="778845" y="545237"/>
                  </a:lnTo>
                  <a:lnTo>
                    <a:pt x="786292" y="533230"/>
                  </a:lnTo>
                  <a:lnTo>
                    <a:pt x="890645" y="637461"/>
                  </a:lnTo>
                  <a:lnTo>
                    <a:pt x="1130745" y="877285"/>
                  </a:lnTo>
                  <a:lnTo>
                    <a:pt x="1476178" y="532249"/>
                  </a:lnTo>
                  <a:lnTo>
                    <a:pt x="1477727" y="530703"/>
                  </a:lnTo>
                  <a:close/>
                  <a:moveTo>
                    <a:pt x="8364708" y="303258"/>
                  </a:moveTo>
                  <a:lnTo>
                    <a:pt x="8468493" y="406925"/>
                  </a:lnTo>
                  <a:lnTo>
                    <a:pt x="8479336" y="417752"/>
                  </a:lnTo>
                  <a:lnTo>
                    <a:pt x="8459198" y="417752"/>
                  </a:lnTo>
                  <a:lnTo>
                    <a:pt x="8364708" y="417752"/>
                  </a:lnTo>
                  <a:lnTo>
                    <a:pt x="8364708" y="304805"/>
                  </a:lnTo>
                  <a:close/>
                  <a:moveTo>
                    <a:pt x="8288804" y="3"/>
                  </a:moveTo>
                  <a:lnTo>
                    <a:pt x="8364708" y="3"/>
                  </a:lnTo>
                  <a:lnTo>
                    <a:pt x="8519611" y="3"/>
                  </a:lnTo>
                  <a:lnTo>
                    <a:pt x="8618748" y="99028"/>
                  </a:lnTo>
                  <a:lnTo>
                    <a:pt x="8618748" y="328014"/>
                  </a:lnTo>
                  <a:lnTo>
                    <a:pt x="8583120" y="292430"/>
                  </a:lnTo>
                  <a:lnTo>
                    <a:pt x="8364708" y="74270"/>
                  </a:lnTo>
                  <a:lnTo>
                    <a:pt x="8364708" y="75816"/>
                  </a:lnTo>
                  <a:lnTo>
                    <a:pt x="8352315" y="63439"/>
                  </a:lnTo>
                  <a:close/>
                  <a:moveTo>
                    <a:pt x="4616059" y="3"/>
                  </a:moveTo>
                  <a:lnTo>
                    <a:pt x="4845315" y="3"/>
                  </a:lnTo>
                  <a:lnTo>
                    <a:pt x="5251161" y="405376"/>
                  </a:lnTo>
                  <a:lnTo>
                    <a:pt x="5262004" y="416207"/>
                  </a:lnTo>
                  <a:lnTo>
                    <a:pt x="5263552" y="416207"/>
                  </a:lnTo>
                  <a:lnTo>
                    <a:pt x="5491260" y="416207"/>
                  </a:lnTo>
                  <a:lnTo>
                    <a:pt x="5367338" y="292430"/>
                  </a:lnTo>
                  <a:lnTo>
                    <a:pt x="5074572" y="3"/>
                  </a:lnTo>
                  <a:lnTo>
                    <a:pt x="5303828" y="3"/>
                  </a:lnTo>
                  <a:lnTo>
                    <a:pt x="5481966" y="177935"/>
                  </a:lnTo>
                  <a:lnTo>
                    <a:pt x="5608986" y="304805"/>
                  </a:lnTo>
                  <a:lnTo>
                    <a:pt x="5608986" y="303258"/>
                  </a:lnTo>
                  <a:lnTo>
                    <a:pt x="5714320" y="408470"/>
                  </a:lnTo>
                  <a:lnTo>
                    <a:pt x="5723613" y="417754"/>
                  </a:lnTo>
                  <a:lnTo>
                    <a:pt x="5703478" y="417754"/>
                  </a:lnTo>
                  <a:lnTo>
                    <a:pt x="5608986" y="417754"/>
                  </a:lnTo>
                  <a:lnTo>
                    <a:pt x="5494358" y="417754"/>
                  </a:lnTo>
                  <a:lnTo>
                    <a:pt x="5263552" y="646745"/>
                  </a:lnTo>
                  <a:lnTo>
                    <a:pt x="5138082" y="521419"/>
                  </a:lnTo>
                  <a:lnTo>
                    <a:pt x="4679570" y="63441"/>
                  </a:lnTo>
                  <a:close/>
                  <a:moveTo>
                    <a:pt x="4155996" y="3"/>
                  </a:moveTo>
                  <a:lnTo>
                    <a:pt x="4231900" y="3"/>
                  </a:lnTo>
                  <a:lnTo>
                    <a:pt x="4386803" y="3"/>
                  </a:lnTo>
                  <a:lnTo>
                    <a:pt x="4564942" y="179481"/>
                  </a:lnTo>
                  <a:lnTo>
                    <a:pt x="5023454" y="637461"/>
                  </a:lnTo>
                  <a:lnTo>
                    <a:pt x="5263552" y="877285"/>
                  </a:lnTo>
                  <a:lnTo>
                    <a:pt x="5608986" y="532249"/>
                  </a:lnTo>
                  <a:lnTo>
                    <a:pt x="5610536" y="530703"/>
                  </a:lnTo>
                  <a:lnTo>
                    <a:pt x="5723613" y="417754"/>
                  </a:lnTo>
                  <a:lnTo>
                    <a:pt x="5952870" y="417754"/>
                  </a:lnTo>
                  <a:lnTo>
                    <a:pt x="5728260" y="646745"/>
                  </a:lnTo>
                  <a:lnTo>
                    <a:pt x="5612084" y="762787"/>
                  </a:lnTo>
                  <a:lnTo>
                    <a:pt x="5269750" y="1104727"/>
                  </a:lnTo>
                  <a:lnTo>
                    <a:pt x="5268199" y="1106274"/>
                  </a:lnTo>
                  <a:lnTo>
                    <a:pt x="5495906" y="1106274"/>
                  </a:lnTo>
                  <a:lnTo>
                    <a:pt x="5612084" y="1222316"/>
                  </a:lnTo>
                  <a:lnTo>
                    <a:pt x="5612084" y="1220769"/>
                  </a:lnTo>
                  <a:lnTo>
                    <a:pt x="5726713" y="1335265"/>
                  </a:lnTo>
                  <a:lnTo>
                    <a:pt x="5945125" y="1553425"/>
                  </a:lnTo>
                  <a:lnTo>
                    <a:pt x="5954420" y="1562709"/>
                  </a:lnTo>
                  <a:lnTo>
                    <a:pt x="5954420" y="1793247"/>
                  </a:lnTo>
                  <a:lnTo>
                    <a:pt x="5830497" y="1669469"/>
                  </a:lnTo>
                  <a:lnTo>
                    <a:pt x="5610536" y="1449760"/>
                  </a:lnTo>
                  <a:lnTo>
                    <a:pt x="5610536" y="1451307"/>
                  </a:lnTo>
                  <a:lnTo>
                    <a:pt x="5598143" y="1438930"/>
                  </a:lnTo>
                  <a:lnTo>
                    <a:pt x="5494358" y="1335265"/>
                  </a:lnTo>
                  <a:lnTo>
                    <a:pt x="5368887" y="1209939"/>
                  </a:lnTo>
                  <a:lnTo>
                    <a:pt x="4910374" y="751958"/>
                  </a:lnTo>
                  <a:lnTo>
                    <a:pt x="4575782" y="417756"/>
                  </a:lnTo>
                  <a:lnTo>
                    <a:pt x="4575784" y="417754"/>
                  </a:lnTo>
                  <a:lnTo>
                    <a:pt x="4575782" y="417754"/>
                  </a:lnTo>
                  <a:lnTo>
                    <a:pt x="4451861" y="293976"/>
                  </a:lnTo>
                  <a:lnTo>
                    <a:pt x="4231900" y="74270"/>
                  </a:lnTo>
                  <a:lnTo>
                    <a:pt x="4231900" y="75819"/>
                  </a:lnTo>
                  <a:lnTo>
                    <a:pt x="4219507" y="63441"/>
                  </a:lnTo>
                  <a:close/>
                  <a:moveTo>
                    <a:pt x="3238972" y="3"/>
                  </a:moveTo>
                  <a:lnTo>
                    <a:pt x="3468228" y="3"/>
                  </a:lnTo>
                  <a:lnTo>
                    <a:pt x="3874074" y="405376"/>
                  </a:lnTo>
                  <a:lnTo>
                    <a:pt x="3884917" y="416207"/>
                  </a:lnTo>
                  <a:lnTo>
                    <a:pt x="3886467" y="416207"/>
                  </a:lnTo>
                  <a:lnTo>
                    <a:pt x="4114174" y="416207"/>
                  </a:lnTo>
                  <a:lnTo>
                    <a:pt x="3990251" y="292430"/>
                  </a:lnTo>
                  <a:lnTo>
                    <a:pt x="3697485" y="3"/>
                  </a:lnTo>
                  <a:lnTo>
                    <a:pt x="3926740" y="3"/>
                  </a:lnTo>
                  <a:lnTo>
                    <a:pt x="4104879" y="177935"/>
                  </a:lnTo>
                  <a:lnTo>
                    <a:pt x="4231900" y="304805"/>
                  </a:lnTo>
                  <a:lnTo>
                    <a:pt x="4231900" y="303258"/>
                  </a:lnTo>
                  <a:lnTo>
                    <a:pt x="4337233" y="408470"/>
                  </a:lnTo>
                  <a:lnTo>
                    <a:pt x="4346528" y="417754"/>
                  </a:lnTo>
                  <a:lnTo>
                    <a:pt x="4326390" y="417754"/>
                  </a:lnTo>
                  <a:lnTo>
                    <a:pt x="4231900" y="417754"/>
                  </a:lnTo>
                  <a:lnTo>
                    <a:pt x="4117272" y="417754"/>
                  </a:lnTo>
                  <a:lnTo>
                    <a:pt x="3886467" y="646745"/>
                  </a:lnTo>
                  <a:lnTo>
                    <a:pt x="3760995" y="521419"/>
                  </a:lnTo>
                  <a:lnTo>
                    <a:pt x="3302483" y="63441"/>
                  </a:lnTo>
                  <a:close/>
                  <a:moveTo>
                    <a:pt x="2778911" y="3"/>
                  </a:moveTo>
                  <a:lnTo>
                    <a:pt x="2854812" y="3"/>
                  </a:lnTo>
                  <a:lnTo>
                    <a:pt x="3009716" y="3"/>
                  </a:lnTo>
                  <a:lnTo>
                    <a:pt x="3187854" y="179481"/>
                  </a:lnTo>
                  <a:lnTo>
                    <a:pt x="3646367" y="637461"/>
                  </a:lnTo>
                  <a:lnTo>
                    <a:pt x="3886467" y="877285"/>
                  </a:lnTo>
                  <a:lnTo>
                    <a:pt x="4231900" y="532249"/>
                  </a:lnTo>
                  <a:lnTo>
                    <a:pt x="4233449" y="530703"/>
                  </a:lnTo>
                  <a:lnTo>
                    <a:pt x="4346528" y="417754"/>
                  </a:lnTo>
                  <a:lnTo>
                    <a:pt x="4575782" y="417754"/>
                  </a:lnTo>
                  <a:lnTo>
                    <a:pt x="4575782" y="417756"/>
                  </a:lnTo>
                  <a:lnTo>
                    <a:pt x="4348077" y="646745"/>
                  </a:lnTo>
                  <a:lnTo>
                    <a:pt x="4231900" y="762787"/>
                  </a:lnTo>
                  <a:lnTo>
                    <a:pt x="3889565" y="1104727"/>
                  </a:lnTo>
                  <a:lnTo>
                    <a:pt x="3888016" y="1106274"/>
                  </a:lnTo>
                  <a:lnTo>
                    <a:pt x="4118821" y="1106274"/>
                  </a:lnTo>
                  <a:lnTo>
                    <a:pt x="4234998" y="1222316"/>
                  </a:lnTo>
                  <a:lnTo>
                    <a:pt x="4234998" y="1220769"/>
                  </a:lnTo>
                  <a:lnTo>
                    <a:pt x="4349626" y="1335265"/>
                  </a:lnTo>
                  <a:lnTo>
                    <a:pt x="4568040" y="1553425"/>
                  </a:lnTo>
                  <a:lnTo>
                    <a:pt x="4576559" y="1561936"/>
                  </a:lnTo>
                  <a:lnTo>
                    <a:pt x="4575784" y="1562709"/>
                  </a:lnTo>
                  <a:lnTo>
                    <a:pt x="4575784" y="1791700"/>
                  </a:lnTo>
                  <a:lnTo>
                    <a:pt x="4451861" y="1667921"/>
                  </a:lnTo>
                  <a:lnTo>
                    <a:pt x="4231900" y="1448212"/>
                  </a:lnTo>
                  <a:lnTo>
                    <a:pt x="4231900" y="1449760"/>
                  </a:lnTo>
                  <a:lnTo>
                    <a:pt x="4219507" y="1437383"/>
                  </a:lnTo>
                  <a:lnTo>
                    <a:pt x="4115723" y="1333718"/>
                  </a:lnTo>
                  <a:lnTo>
                    <a:pt x="3990251" y="1208392"/>
                  </a:lnTo>
                  <a:lnTo>
                    <a:pt x="3531738" y="750410"/>
                  </a:lnTo>
                  <a:lnTo>
                    <a:pt x="3074776" y="293976"/>
                  </a:lnTo>
                  <a:lnTo>
                    <a:pt x="2854812" y="74270"/>
                  </a:lnTo>
                  <a:lnTo>
                    <a:pt x="2854812" y="75819"/>
                  </a:lnTo>
                  <a:lnTo>
                    <a:pt x="2842421" y="63441"/>
                  </a:lnTo>
                  <a:close/>
                  <a:moveTo>
                    <a:pt x="1861886" y="3"/>
                  </a:moveTo>
                  <a:lnTo>
                    <a:pt x="2091142" y="3"/>
                  </a:lnTo>
                  <a:lnTo>
                    <a:pt x="2498537" y="405376"/>
                  </a:lnTo>
                  <a:lnTo>
                    <a:pt x="2507830" y="416207"/>
                  </a:lnTo>
                  <a:lnTo>
                    <a:pt x="2509380" y="416207"/>
                  </a:lnTo>
                  <a:lnTo>
                    <a:pt x="2737087" y="416207"/>
                  </a:lnTo>
                  <a:lnTo>
                    <a:pt x="2613165" y="292430"/>
                  </a:lnTo>
                  <a:lnTo>
                    <a:pt x="2320398" y="3"/>
                  </a:lnTo>
                  <a:lnTo>
                    <a:pt x="2549654" y="3"/>
                  </a:lnTo>
                  <a:lnTo>
                    <a:pt x="2727793" y="177935"/>
                  </a:lnTo>
                  <a:lnTo>
                    <a:pt x="2854812" y="304805"/>
                  </a:lnTo>
                  <a:lnTo>
                    <a:pt x="2854812" y="303258"/>
                  </a:lnTo>
                  <a:lnTo>
                    <a:pt x="2960147" y="408470"/>
                  </a:lnTo>
                  <a:lnTo>
                    <a:pt x="2969441" y="417754"/>
                  </a:lnTo>
                  <a:lnTo>
                    <a:pt x="2949303" y="417754"/>
                  </a:lnTo>
                  <a:lnTo>
                    <a:pt x="2854812" y="417754"/>
                  </a:lnTo>
                  <a:lnTo>
                    <a:pt x="2740184" y="417754"/>
                  </a:lnTo>
                  <a:lnTo>
                    <a:pt x="2509380" y="646745"/>
                  </a:lnTo>
                  <a:lnTo>
                    <a:pt x="2383909" y="521419"/>
                  </a:lnTo>
                  <a:lnTo>
                    <a:pt x="1925395" y="63441"/>
                  </a:lnTo>
                  <a:close/>
                  <a:moveTo>
                    <a:pt x="1401823" y="3"/>
                  </a:moveTo>
                  <a:lnTo>
                    <a:pt x="1477727" y="3"/>
                  </a:lnTo>
                  <a:lnTo>
                    <a:pt x="1632630" y="3"/>
                  </a:lnTo>
                  <a:lnTo>
                    <a:pt x="1810767" y="177935"/>
                  </a:lnTo>
                  <a:lnTo>
                    <a:pt x="2269281" y="635914"/>
                  </a:lnTo>
                  <a:lnTo>
                    <a:pt x="2509380" y="875736"/>
                  </a:lnTo>
                  <a:lnTo>
                    <a:pt x="2854812" y="532249"/>
                  </a:lnTo>
                  <a:lnTo>
                    <a:pt x="2856361" y="530703"/>
                  </a:lnTo>
                  <a:lnTo>
                    <a:pt x="2969441" y="417754"/>
                  </a:lnTo>
                  <a:lnTo>
                    <a:pt x="3198697" y="417754"/>
                  </a:lnTo>
                  <a:lnTo>
                    <a:pt x="2974089" y="646745"/>
                  </a:lnTo>
                  <a:lnTo>
                    <a:pt x="2857910" y="762787"/>
                  </a:lnTo>
                  <a:lnTo>
                    <a:pt x="2515576" y="1104727"/>
                  </a:lnTo>
                  <a:lnTo>
                    <a:pt x="2514026" y="1106274"/>
                  </a:lnTo>
                  <a:lnTo>
                    <a:pt x="2741733" y="1106274"/>
                  </a:lnTo>
                  <a:lnTo>
                    <a:pt x="2857910" y="1222316"/>
                  </a:lnTo>
                  <a:lnTo>
                    <a:pt x="2857910" y="1220769"/>
                  </a:lnTo>
                  <a:lnTo>
                    <a:pt x="2972538" y="1335265"/>
                  </a:lnTo>
                  <a:lnTo>
                    <a:pt x="3190953" y="1553425"/>
                  </a:lnTo>
                  <a:lnTo>
                    <a:pt x="3200246" y="1562709"/>
                  </a:lnTo>
                  <a:lnTo>
                    <a:pt x="3200246" y="1793247"/>
                  </a:lnTo>
                  <a:lnTo>
                    <a:pt x="3076324" y="1669469"/>
                  </a:lnTo>
                  <a:lnTo>
                    <a:pt x="2856361" y="1449760"/>
                  </a:lnTo>
                  <a:lnTo>
                    <a:pt x="2856361" y="1451307"/>
                  </a:lnTo>
                  <a:lnTo>
                    <a:pt x="2843970" y="1438930"/>
                  </a:lnTo>
                  <a:lnTo>
                    <a:pt x="2740184" y="1335265"/>
                  </a:lnTo>
                  <a:lnTo>
                    <a:pt x="2614714" y="1209939"/>
                  </a:lnTo>
                  <a:lnTo>
                    <a:pt x="2156202" y="751958"/>
                  </a:lnTo>
                  <a:lnTo>
                    <a:pt x="1697689" y="293976"/>
                  </a:lnTo>
                  <a:lnTo>
                    <a:pt x="1477727" y="74270"/>
                  </a:lnTo>
                  <a:lnTo>
                    <a:pt x="1477727" y="75819"/>
                  </a:lnTo>
                  <a:lnTo>
                    <a:pt x="1465334" y="63441"/>
                  </a:lnTo>
                  <a:close/>
                  <a:moveTo>
                    <a:pt x="1145965" y="3"/>
                  </a:moveTo>
                  <a:lnTo>
                    <a:pt x="1171018" y="3"/>
                  </a:lnTo>
                  <a:lnTo>
                    <a:pt x="1349157" y="177935"/>
                  </a:lnTo>
                  <a:lnTo>
                    <a:pt x="1476178" y="304805"/>
                  </a:lnTo>
                  <a:lnTo>
                    <a:pt x="1476178" y="303258"/>
                  </a:lnTo>
                  <a:lnTo>
                    <a:pt x="1581511" y="408470"/>
                  </a:lnTo>
                  <a:lnTo>
                    <a:pt x="1590806" y="417754"/>
                  </a:lnTo>
                  <a:lnTo>
                    <a:pt x="1570668" y="417754"/>
                  </a:lnTo>
                  <a:lnTo>
                    <a:pt x="1476178" y="417754"/>
                  </a:lnTo>
                  <a:lnTo>
                    <a:pt x="1361550" y="417754"/>
                  </a:lnTo>
                  <a:lnTo>
                    <a:pt x="1130745" y="646745"/>
                  </a:lnTo>
                  <a:lnTo>
                    <a:pt x="1005272" y="521419"/>
                  </a:lnTo>
                  <a:lnTo>
                    <a:pt x="874575" y="390873"/>
                  </a:lnTo>
                  <a:lnTo>
                    <a:pt x="918778" y="319596"/>
                  </a:lnTo>
                  <a:lnTo>
                    <a:pt x="965863" y="251148"/>
                  </a:lnTo>
                  <a:lnTo>
                    <a:pt x="1121449" y="405376"/>
                  </a:lnTo>
                  <a:lnTo>
                    <a:pt x="1130745" y="416207"/>
                  </a:lnTo>
                  <a:lnTo>
                    <a:pt x="1132293" y="416207"/>
                  </a:lnTo>
                  <a:lnTo>
                    <a:pt x="1358452" y="416207"/>
                  </a:lnTo>
                  <a:lnTo>
                    <a:pt x="1234529" y="292430"/>
                  </a:lnTo>
                  <a:lnTo>
                    <a:pt x="1058449" y="116554"/>
                  </a:lnTo>
                  <a:lnTo>
                    <a:pt x="1068767" y="101555"/>
                  </a:lnTo>
                  <a:close/>
                  <a:moveTo>
                    <a:pt x="7371779" y="2"/>
                  </a:moveTo>
                  <a:lnTo>
                    <a:pt x="7601036" y="2"/>
                  </a:lnTo>
                  <a:lnTo>
                    <a:pt x="8008430" y="406925"/>
                  </a:lnTo>
                  <a:lnTo>
                    <a:pt x="8019273" y="417754"/>
                  </a:lnTo>
                  <a:lnTo>
                    <a:pt x="8020822" y="417754"/>
                  </a:lnTo>
                  <a:lnTo>
                    <a:pt x="8248529" y="417754"/>
                  </a:lnTo>
                  <a:lnTo>
                    <a:pt x="8123058" y="292430"/>
                  </a:lnTo>
                  <a:lnTo>
                    <a:pt x="7830292" y="2"/>
                  </a:lnTo>
                  <a:lnTo>
                    <a:pt x="8059548" y="2"/>
                  </a:lnTo>
                  <a:lnTo>
                    <a:pt x="8237686" y="177934"/>
                  </a:lnTo>
                  <a:lnTo>
                    <a:pt x="8364706" y="304805"/>
                  </a:lnTo>
                  <a:lnTo>
                    <a:pt x="8364706" y="417754"/>
                  </a:lnTo>
                  <a:lnTo>
                    <a:pt x="8250078" y="417754"/>
                  </a:lnTo>
                  <a:lnTo>
                    <a:pt x="8019273" y="646745"/>
                  </a:lnTo>
                  <a:lnTo>
                    <a:pt x="7893801" y="521419"/>
                  </a:lnTo>
                  <a:lnTo>
                    <a:pt x="7435290" y="63439"/>
                  </a:lnTo>
                  <a:close/>
                  <a:moveTo>
                    <a:pt x="5994694" y="2"/>
                  </a:moveTo>
                  <a:lnTo>
                    <a:pt x="6223950" y="2"/>
                  </a:lnTo>
                  <a:lnTo>
                    <a:pt x="6631345" y="406925"/>
                  </a:lnTo>
                  <a:lnTo>
                    <a:pt x="6640638" y="417754"/>
                  </a:lnTo>
                  <a:lnTo>
                    <a:pt x="6643738" y="417754"/>
                  </a:lnTo>
                  <a:lnTo>
                    <a:pt x="6869894" y="417754"/>
                  </a:lnTo>
                  <a:lnTo>
                    <a:pt x="6745973" y="292430"/>
                  </a:lnTo>
                  <a:lnTo>
                    <a:pt x="6453206" y="2"/>
                  </a:lnTo>
                  <a:lnTo>
                    <a:pt x="6682462" y="2"/>
                  </a:lnTo>
                  <a:lnTo>
                    <a:pt x="6860601" y="177934"/>
                  </a:lnTo>
                  <a:lnTo>
                    <a:pt x="6987620" y="304805"/>
                  </a:lnTo>
                  <a:lnTo>
                    <a:pt x="6987620" y="303258"/>
                  </a:lnTo>
                  <a:lnTo>
                    <a:pt x="7091406" y="406925"/>
                  </a:lnTo>
                  <a:lnTo>
                    <a:pt x="7102248" y="417752"/>
                  </a:lnTo>
                  <a:lnTo>
                    <a:pt x="7082112" y="417752"/>
                  </a:lnTo>
                  <a:lnTo>
                    <a:pt x="6987620" y="417752"/>
                  </a:lnTo>
                  <a:lnTo>
                    <a:pt x="6987620" y="417754"/>
                  </a:lnTo>
                  <a:lnTo>
                    <a:pt x="6872994" y="417754"/>
                  </a:lnTo>
                  <a:lnTo>
                    <a:pt x="6642187" y="646745"/>
                  </a:lnTo>
                  <a:lnTo>
                    <a:pt x="6516716" y="521419"/>
                  </a:lnTo>
                  <a:lnTo>
                    <a:pt x="6058204" y="63437"/>
                  </a:lnTo>
                  <a:close/>
                  <a:moveTo>
                    <a:pt x="5533082" y="0"/>
                  </a:moveTo>
                  <a:lnTo>
                    <a:pt x="5608984" y="0"/>
                  </a:lnTo>
                  <a:lnTo>
                    <a:pt x="5765436" y="0"/>
                  </a:lnTo>
                  <a:lnTo>
                    <a:pt x="5943575" y="177932"/>
                  </a:lnTo>
                  <a:lnTo>
                    <a:pt x="6402087" y="635914"/>
                  </a:lnTo>
                  <a:lnTo>
                    <a:pt x="6642187" y="875736"/>
                  </a:lnTo>
                  <a:lnTo>
                    <a:pt x="6987620" y="532249"/>
                  </a:lnTo>
                  <a:lnTo>
                    <a:pt x="6989169" y="530703"/>
                  </a:lnTo>
                  <a:lnTo>
                    <a:pt x="7102248" y="417752"/>
                  </a:lnTo>
                  <a:lnTo>
                    <a:pt x="7331503" y="417752"/>
                  </a:lnTo>
                  <a:lnTo>
                    <a:pt x="7206034" y="292430"/>
                  </a:lnTo>
                  <a:lnTo>
                    <a:pt x="6987620" y="74270"/>
                  </a:lnTo>
                  <a:lnTo>
                    <a:pt x="6987620" y="75816"/>
                  </a:lnTo>
                  <a:lnTo>
                    <a:pt x="6975229" y="63437"/>
                  </a:lnTo>
                  <a:lnTo>
                    <a:pt x="6911718" y="2"/>
                  </a:lnTo>
                  <a:lnTo>
                    <a:pt x="6987620" y="2"/>
                  </a:lnTo>
                  <a:lnTo>
                    <a:pt x="6987620" y="3"/>
                  </a:lnTo>
                  <a:lnTo>
                    <a:pt x="7142523" y="3"/>
                  </a:lnTo>
                  <a:lnTo>
                    <a:pt x="7320662" y="177935"/>
                  </a:lnTo>
                  <a:lnTo>
                    <a:pt x="7779174" y="635914"/>
                  </a:lnTo>
                  <a:lnTo>
                    <a:pt x="8019274" y="875736"/>
                  </a:lnTo>
                  <a:lnTo>
                    <a:pt x="8364708" y="532249"/>
                  </a:lnTo>
                  <a:lnTo>
                    <a:pt x="8366256" y="530703"/>
                  </a:lnTo>
                  <a:lnTo>
                    <a:pt x="8479336" y="417752"/>
                  </a:lnTo>
                  <a:lnTo>
                    <a:pt x="8618748" y="417752"/>
                  </a:lnTo>
                  <a:lnTo>
                    <a:pt x="8618748" y="505946"/>
                  </a:lnTo>
                  <a:lnTo>
                    <a:pt x="8480885" y="645198"/>
                  </a:lnTo>
                  <a:lnTo>
                    <a:pt x="8364708" y="761240"/>
                  </a:lnTo>
                  <a:lnTo>
                    <a:pt x="8022372" y="1103180"/>
                  </a:lnTo>
                  <a:lnTo>
                    <a:pt x="8020823" y="1104727"/>
                  </a:lnTo>
                  <a:lnTo>
                    <a:pt x="8248531" y="1104727"/>
                  </a:lnTo>
                  <a:lnTo>
                    <a:pt x="8364708" y="1220769"/>
                  </a:lnTo>
                  <a:lnTo>
                    <a:pt x="8364708" y="1219222"/>
                  </a:lnTo>
                  <a:lnTo>
                    <a:pt x="8479336" y="1333718"/>
                  </a:lnTo>
                  <a:lnTo>
                    <a:pt x="8618748" y="1472969"/>
                  </a:lnTo>
                  <a:lnTo>
                    <a:pt x="8618748" y="1701960"/>
                  </a:lnTo>
                  <a:lnTo>
                    <a:pt x="8583120" y="1666374"/>
                  </a:lnTo>
                  <a:lnTo>
                    <a:pt x="8364708" y="1448212"/>
                  </a:lnTo>
                  <a:lnTo>
                    <a:pt x="8364708" y="1449760"/>
                  </a:lnTo>
                  <a:lnTo>
                    <a:pt x="8352315" y="1437383"/>
                  </a:lnTo>
                  <a:lnTo>
                    <a:pt x="8248531" y="1333718"/>
                  </a:lnTo>
                  <a:lnTo>
                    <a:pt x="8123058" y="1208392"/>
                  </a:lnTo>
                  <a:lnTo>
                    <a:pt x="7664546" y="750410"/>
                  </a:lnTo>
                  <a:lnTo>
                    <a:pt x="7331503" y="417754"/>
                  </a:lnTo>
                  <a:lnTo>
                    <a:pt x="7103797" y="645198"/>
                  </a:lnTo>
                  <a:lnTo>
                    <a:pt x="6987620" y="761240"/>
                  </a:lnTo>
                  <a:lnTo>
                    <a:pt x="6645285" y="1103180"/>
                  </a:lnTo>
                  <a:lnTo>
                    <a:pt x="6643736" y="1104727"/>
                  </a:lnTo>
                  <a:lnTo>
                    <a:pt x="6869894" y="1104727"/>
                  </a:lnTo>
                  <a:lnTo>
                    <a:pt x="6987620" y="1220769"/>
                  </a:lnTo>
                  <a:lnTo>
                    <a:pt x="6987620" y="1219222"/>
                  </a:lnTo>
                  <a:lnTo>
                    <a:pt x="7102248" y="1333718"/>
                  </a:lnTo>
                  <a:lnTo>
                    <a:pt x="7320660" y="1551878"/>
                  </a:lnTo>
                  <a:lnTo>
                    <a:pt x="7331504" y="1562709"/>
                  </a:lnTo>
                  <a:lnTo>
                    <a:pt x="7331504" y="1791700"/>
                  </a:lnTo>
                  <a:lnTo>
                    <a:pt x="7206034" y="1666374"/>
                  </a:lnTo>
                  <a:lnTo>
                    <a:pt x="6987620" y="1448212"/>
                  </a:lnTo>
                  <a:lnTo>
                    <a:pt x="6987620" y="1449760"/>
                  </a:lnTo>
                  <a:lnTo>
                    <a:pt x="6975227" y="1437383"/>
                  </a:lnTo>
                  <a:lnTo>
                    <a:pt x="6869894" y="1333718"/>
                  </a:lnTo>
                  <a:lnTo>
                    <a:pt x="6745971" y="1208392"/>
                  </a:lnTo>
                  <a:lnTo>
                    <a:pt x="6287459" y="750410"/>
                  </a:lnTo>
                  <a:lnTo>
                    <a:pt x="5828946" y="292430"/>
                  </a:lnTo>
                  <a:lnTo>
                    <a:pt x="5608984" y="74268"/>
                  </a:lnTo>
                  <a:lnTo>
                    <a:pt x="5608984" y="75816"/>
                  </a:lnTo>
                  <a:lnTo>
                    <a:pt x="5598142" y="63437"/>
                  </a:lnTo>
                  <a:close/>
                </a:path>
              </a:pathLst>
            </a:custGeom>
            <a:solidFill>
              <a:schemeClr val="bg1"/>
            </a:solidFill>
            <a:ln w="9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_tradn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A6CD9C5-042C-6044-99BC-28D607B26A45}"/>
                </a:ext>
              </a:extLst>
            </p:cNvPr>
            <p:cNvSpPr/>
            <p:nvPr userDrawn="1"/>
          </p:nvSpPr>
          <p:spPr>
            <a:xfrm>
              <a:off x="4255665" y="-9380"/>
              <a:ext cx="7936335" cy="6421126"/>
            </a:xfrm>
            <a:custGeom>
              <a:avLst/>
              <a:gdLst>
                <a:gd name="connsiteX0" fmla="*/ 1365522 w 7936335"/>
                <a:gd name="connsiteY0" fmla="*/ 0 h 6421126"/>
                <a:gd name="connsiteX1" fmla="*/ 7936335 w 7936335"/>
                <a:gd name="connsiteY1" fmla="*/ 0 h 6421126"/>
                <a:gd name="connsiteX2" fmla="*/ 7936335 w 7936335"/>
                <a:gd name="connsiteY2" fmla="*/ 6421126 h 6421126"/>
                <a:gd name="connsiteX3" fmla="*/ 1001161 w 7936335"/>
                <a:gd name="connsiteY3" fmla="*/ 6421126 h 6421126"/>
                <a:gd name="connsiteX4" fmla="*/ 908368 w 7936335"/>
                <a:gd name="connsiteY4" fmla="*/ 6295351 h 6421126"/>
                <a:gd name="connsiteX5" fmla="*/ 0 w 7936335"/>
                <a:gd name="connsiteY5" fmla="*/ 3429000 h 6421126"/>
                <a:gd name="connsiteX6" fmla="*/ 1214556 w 7936335"/>
                <a:gd name="connsiteY6" fmla="*/ 167984 h 642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6335" h="6421126">
                  <a:moveTo>
                    <a:pt x="1365522" y="0"/>
                  </a:moveTo>
                  <a:lnTo>
                    <a:pt x="7936335" y="0"/>
                  </a:lnTo>
                  <a:lnTo>
                    <a:pt x="7936335" y="6421126"/>
                  </a:lnTo>
                  <a:lnTo>
                    <a:pt x="1001161" y="6421126"/>
                  </a:lnTo>
                  <a:lnTo>
                    <a:pt x="908368" y="6295351"/>
                  </a:lnTo>
                  <a:cubicBezTo>
                    <a:pt x="334872" y="5477135"/>
                    <a:pt x="0" y="4490761"/>
                    <a:pt x="0" y="3429000"/>
                  </a:cubicBezTo>
                  <a:cubicBezTo>
                    <a:pt x="0" y="2190279"/>
                    <a:pt x="455798" y="1054169"/>
                    <a:pt x="1214556" y="1679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AC24FAF-C5E5-7140-A8C7-9CE69D52802D}"/>
              </a:ext>
            </a:extLst>
          </p:cNvPr>
          <p:cNvSpPr/>
          <p:nvPr userDrawn="1"/>
        </p:nvSpPr>
        <p:spPr>
          <a:xfrm>
            <a:off x="0" y="310390"/>
            <a:ext cx="188843" cy="174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9486" y="385921"/>
            <a:ext cx="6492765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9486" y="1586753"/>
            <a:ext cx="6492764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8671" y="385921"/>
            <a:ext cx="3238322" cy="1749901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32296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1"/>
            <a:ext cx="5310334" cy="63990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1CB583-7665-A346-85B1-1C2E9573E7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6F1F5C2A-EFCD-D044-8DFB-D7D5221CDF9D}"/>
              </a:ext>
            </a:extLst>
          </p:cNvPr>
          <p:cNvSpPr/>
          <p:nvPr userDrawn="1"/>
        </p:nvSpPr>
        <p:spPr>
          <a:xfrm>
            <a:off x="4810176" y="-1011"/>
            <a:ext cx="517744" cy="6399067"/>
          </a:xfrm>
          <a:custGeom>
            <a:avLst/>
            <a:gdLst>
              <a:gd name="connsiteX0" fmla="*/ 507224 w 517744"/>
              <a:gd name="connsiteY0" fmla="*/ 6301278 h 6399067"/>
              <a:gd name="connsiteX1" fmla="*/ 507224 w 517744"/>
              <a:gd name="connsiteY1" fmla="*/ 6399067 h 6399067"/>
              <a:gd name="connsiteX2" fmla="*/ 404664 w 517744"/>
              <a:gd name="connsiteY2" fmla="*/ 6399067 h 6399067"/>
              <a:gd name="connsiteX3" fmla="*/ 404664 w 517744"/>
              <a:gd name="connsiteY3" fmla="*/ 6352618 h 6399067"/>
              <a:gd name="connsiteX4" fmla="*/ 0 w 517744"/>
              <a:gd name="connsiteY4" fmla="*/ 6062756 h 6399067"/>
              <a:gd name="connsiteX5" fmla="*/ 137775 w 517744"/>
              <a:gd name="connsiteY5" fmla="*/ 6132092 h 6399067"/>
              <a:gd name="connsiteX6" fmla="*/ 115632 w 517744"/>
              <a:gd name="connsiteY6" fmla="*/ 6142593 h 6399067"/>
              <a:gd name="connsiteX7" fmla="*/ 20065 w 517744"/>
              <a:gd name="connsiteY7" fmla="*/ 6190432 h 6399067"/>
              <a:gd name="connsiteX8" fmla="*/ 0 w 517744"/>
              <a:gd name="connsiteY8" fmla="*/ 6180340 h 6399067"/>
              <a:gd name="connsiteX9" fmla="*/ 517744 w 517744"/>
              <a:gd name="connsiteY9" fmla="*/ 6054408 h 6399067"/>
              <a:gd name="connsiteX10" fmla="*/ 517744 w 517744"/>
              <a:gd name="connsiteY10" fmla="*/ 6172459 h 6399067"/>
              <a:gd name="connsiteX11" fmla="*/ 70526 w 517744"/>
              <a:gd name="connsiteY11" fmla="*/ 6399067 h 6399067"/>
              <a:gd name="connsiteX12" fmla="*/ 0 w 517744"/>
              <a:gd name="connsiteY12" fmla="*/ 6399067 h 6399067"/>
              <a:gd name="connsiteX13" fmla="*/ 0 w 517744"/>
              <a:gd name="connsiteY13" fmla="*/ 6316488 h 6399067"/>
              <a:gd name="connsiteX14" fmla="*/ 0 w 517744"/>
              <a:gd name="connsiteY14" fmla="*/ 5827356 h 6399067"/>
              <a:gd name="connsiteX15" fmla="*/ 372032 w 517744"/>
              <a:gd name="connsiteY15" fmla="*/ 6014244 h 6399067"/>
              <a:gd name="connsiteX16" fmla="*/ 254321 w 517744"/>
              <a:gd name="connsiteY16" fmla="*/ 6072585 h 6399067"/>
              <a:gd name="connsiteX17" fmla="*/ 0 w 517744"/>
              <a:gd name="connsiteY17" fmla="*/ 5944662 h 6399067"/>
              <a:gd name="connsiteX18" fmla="*/ 0 w 517744"/>
              <a:gd name="connsiteY18" fmla="*/ 5591749 h 6399067"/>
              <a:gd name="connsiteX19" fmla="*/ 517744 w 517744"/>
              <a:gd name="connsiteY19" fmla="*/ 5851904 h 6399067"/>
              <a:gd name="connsiteX20" fmla="*/ 517744 w 517744"/>
              <a:gd name="connsiteY20" fmla="*/ 5940281 h 6399067"/>
              <a:gd name="connsiteX21" fmla="*/ 488577 w 517744"/>
              <a:gd name="connsiteY21" fmla="*/ 5954737 h 6399067"/>
              <a:gd name="connsiteX22" fmla="*/ 0 w 517744"/>
              <a:gd name="connsiteY22" fmla="*/ 5709374 h 6399067"/>
              <a:gd name="connsiteX23" fmla="*/ 0 w 517744"/>
              <a:gd name="connsiteY23" fmla="*/ 5356767 h 6399067"/>
              <a:gd name="connsiteX24" fmla="*/ 517744 w 517744"/>
              <a:gd name="connsiteY24" fmla="*/ 5616931 h 6399067"/>
              <a:gd name="connsiteX25" fmla="*/ 517744 w 517744"/>
              <a:gd name="connsiteY25" fmla="*/ 5734786 h 6399067"/>
              <a:gd name="connsiteX26" fmla="*/ 131949 w 517744"/>
              <a:gd name="connsiteY26" fmla="*/ 5540522 h 6399067"/>
              <a:gd name="connsiteX27" fmla="*/ 0 w 517744"/>
              <a:gd name="connsiteY27" fmla="*/ 5474187 h 6399067"/>
              <a:gd name="connsiteX28" fmla="*/ 0 w 517744"/>
              <a:gd name="connsiteY28" fmla="*/ 5109764 h 6399067"/>
              <a:gd name="connsiteX29" fmla="*/ 149430 w 517744"/>
              <a:gd name="connsiteY29" fmla="*/ 5184645 h 6399067"/>
              <a:gd name="connsiteX30" fmla="*/ 517744 w 517744"/>
              <a:gd name="connsiteY30" fmla="*/ 5369852 h 6399067"/>
              <a:gd name="connsiteX31" fmla="*/ 517744 w 517744"/>
              <a:gd name="connsiteY31" fmla="*/ 5488022 h 6399067"/>
              <a:gd name="connsiteX32" fmla="*/ 0 w 517744"/>
              <a:gd name="connsiteY32" fmla="*/ 5228088 h 6399067"/>
              <a:gd name="connsiteX33" fmla="*/ 0 w 517744"/>
              <a:gd name="connsiteY33" fmla="*/ 4878233 h 6399067"/>
              <a:gd name="connsiteX34" fmla="*/ 517744 w 517744"/>
              <a:gd name="connsiteY34" fmla="*/ 5137406 h 6399067"/>
              <a:gd name="connsiteX35" fmla="*/ 517744 w 517744"/>
              <a:gd name="connsiteY35" fmla="*/ 5255253 h 6399067"/>
              <a:gd name="connsiteX36" fmla="*/ 0 w 517744"/>
              <a:gd name="connsiteY36" fmla="*/ 4996081 h 6399067"/>
              <a:gd name="connsiteX37" fmla="*/ 0 w 517744"/>
              <a:gd name="connsiteY37" fmla="*/ 4640192 h 6399067"/>
              <a:gd name="connsiteX38" fmla="*/ 6079 w 517744"/>
              <a:gd name="connsiteY38" fmla="*/ 4643248 h 6399067"/>
              <a:gd name="connsiteX39" fmla="*/ 517744 w 517744"/>
              <a:gd name="connsiteY39" fmla="*/ 4900683 h 6399067"/>
              <a:gd name="connsiteX40" fmla="*/ 517744 w 517744"/>
              <a:gd name="connsiteY40" fmla="*/ 5018398 h 6399067"/>
              <a:gd name="connsiteX41" fmla="*/ 0 w 517744"/>
              <a:gd name="connsiteY41" fmla="*/ 4757732 h 6399067"/>
              <a:gd name="connsiteX42" fmla="*/ 0 w 517744"/>
              <a:gd name="connsiteY42" fmla="*/ 4405087 h 6399067"/>
              <a:gd name="connsiteX43" fmla="*/ 517744 w 517744"/>
              <a:gd name="connsiteY43" fmla="*/ 4665248 h 6399067"/>
              <a:gd name="connsiteX44" fmla="*/ 517744 w 517744"/>
              <a:gd name="connsiteY44" fmla="*/ 4782679 h 6399067"/>
              <a:gd name="connsiteX45" fmla="*/ 127285 w 517744"/>
              <a:gd name="connsiteY45" fmla="*/ 4586075 h 6399067"/>
              <a:gd name="connsiteX46" fmla="*/ 0 w 517744"/>
              <a:gd name="connsiteY46" fmla="*/ 4522171 h 6399067"/>
              <a:gd name="connsiteX47" fmla="*/ 0 w 517744"/>
              <a:gd name="connsiteY47" fmla="*/ 4169023 h 6399067"/>
              <a:gd name="connsiteX48" fmla="*/ 149429 w 517744"/>
              <a:gd name="connsiteY48" fmla="*/ 4244200 h 6399067"/>
              <a:gd name="connsiteX49" fmla="*/ 517744 w 517744"/>
              <a:gd name="connsiteY49" fmla="*/ 4429408 h 6399067"/>
              <a:gd name="connsiteX50" fmla="*/ 517744 w 517744"/>
              <a:gd name="connsiteY50" fmla="*/ 4547300 h 6399067"/>
              <a:gd name="connsiteX51" fmla="*/ 0 w 517744"/>
              <a:gd name="connsiteY51" fmla="*/ 4287010 h 6399067"/>
              <a:gd name="connsiteX52" fmla="*/ 0 w 517744"/>
              <a:gd name="connsiteY52" fmla="*/ 3933402 h 6399067"/>
              <a:gd name="connsiteX53" fmla="*/ 517744 w 517744"/>
              <a:gd name="connsiteY53" fmla="*/ 4194386 h 6399067"/>
              <a:gd name="connsiteX54" fmla="*/ 517744 w 517744"/>
              <a:gd name="connsiteY54" fmla="*/ 4312381 h 6399067"/>
              <a:gd name="connsiteX55" fmla="*/ 0 w 517744"/>
              <a:gd name="connsiteY55" fmla="*/ 4051585 h 6399067"/>
              <a:gd name="connsiteX56" fmla="*/ 155257 w 517744"/>
              <a:gd name="connsiteY56" fmla="*/ 3775146 h 6399067"/>
              <a:gd name="connsiteX57" fmla="*/ 284622 w 517744"/>
              <a:gd name="connsiteY57" fmla="*/ 3839320 h 6399067"/>
              <a:gd name="connsiteX58" fmla="*/ 517744 w 517744"/>
              <a:gd name="connsiteY58" fmla="*/ 3956658 h 6399067"/>
              <a:gd name="connsiteX59" fmla="*/ 517744 w 517744"/>
              <a:gd name="connsiteY59" fmla="*/ 4074393 h 6399067"/>
              <a:gd name="connsiteX60" fmla="*/ 150595 w 517744"/>
              <a:gd name="connsiteY60" fmla="*/ 3889492 h 6399067"/>
              <a:gd name="connsiteX61" fmla="*/ 38711 w 517744"/>
              <a:gd name="connsiteY61" fmla="*/ 3833485 h 6399067"/>
              <a:gd name="connsiteX62" fmla="*/ 140106 w 517744"/>
              <a:gd name="connsiteY62" fmla="*/ 3782146 h 6399067"/>
              <a:gd name="connsiteX63" fmla="*/ 390679 w 517744"/>
              <a:gd name="connsiteY63" fmla="*/ 3656131 h 6399067"/>
              <a:gd name="connsiteX64" fmla="*/ 517744 w 517744"/>
              <a:gd name="connsiteY64" fmla="*/ 3720298 h 6399067"/>
              <a:gd name="connsiteX65" fmla="*/ 517744 w 517744"/>
              <a:gd name="connsiteY65" fmla="*/ 3838025 h 6399067"/>
              <a:gd name="connsiteX66" fmla="*/ 274133 w 517744"/>
              <a:gd name="connsiteY66" fmla="*/ 3715638 h 6399067"/>
              <a:gd name="connsiteX67" fmla="*/ 381355 w 517744"/>
              <a:gd name="connsiteY67" fmla="*/ 3661965 h 6399067"/>
              <a:gd name="connsiteX68" fmla="*/ 517744 w 517744"/>
              <a:gd name="connsiteY68" fmla="*/ 3593610 h 6399067"/>
              <a:gd name="connsiteX69" fmla="*/ 517744 w 517744"/>
              <a:gd name="connsiteY69" fmla="*/ 3601850 h 6399067"/>
              <a:gd name="connsiteX70" fmla="*/ 509555 w 517744"/>
              <a:gd name="connsiteY70" fmla="*/ 3597792 h 6399067"/>
              <a:gd name="connsiteX71" fmla="*/ 517744 w 517744"/>
              <a:gd name="connsiteY71" fmla="*/ 3355363 h 6399067"/>
              <a:gd name="connsiteX72" fmla="*/ 517744 w 517744"/>
              <a:gd name="connsiteY72" fmla="*/ 3473195 h 6399067"/>
              <a:gd name="connsiteX73" fmla="*/ 388348 w 517744"/>
              <a:gd name="connsiteY73" fmla="*/ 3538284 h 6399067"/>
              <a:gd name="connsiteX74" fmla="*/ 0 w 517744"/>
              <a:gd name="connsiteY74" fmla="*/ 3733697 h 6399067"/>
              <a:gd name="connsiteX75" fmla="*/ 0 w 517744"/>
              <a:gd name="connsiteY75" fmla="*/ 3615874 h 6399067"/>
              <a:gd name="connsiteX76" fmla="*/ 394175 w 517744"/>
              <a:gd name="connsiteY76" fmla="*/ 3180075 h 6399067"/>
              <a:gd name="connsiteX77" fmla="*/ 424477 w 517744"/>
              <a:gd name="connsiteY77" fmla="*/ 3195242 h 6399067"/>
              <a:gd name="connsiteX78" fmla="*/ 467599 w 517744"/>
              <a:gd name="connsiteY78" fmla="*/ 3217412 h 6399067"/>
              <a:gd name="connsiteX79" fmla="*/ 510721 w 517744"/>
              <a:gd name="connsiteY79" fmla="*/ 3239581 h 6399067"/>
              <a:gd name="connsiteX80" fmla="*/ 338234 w 517744"/>
              <a:gd name="connsiteY80" fmla="*/ 3325925 h 6399067"/>
              <a:gd name="connsiteX81" fmla="*/ 0 w 517744"/>
              <a:gd name="connsiteY81" fmla="*/ 3496002 h 6399067"/>
              <a:gd name="connsiteX82" fmla="*/ 0 w 517744"/>
              <a:gd name="connsiteY82" fmla="*/ 3378586 h 6399067"/>
              <a:gd name="connsiteX83" fmla="*/ 158754 w 517744"/>
              <a:gd name="connsiteY83" fmla="*/ 3062228 h 6399067"/>
              <a:gd name="connsiteX84" fmla="*/ 184393 w 517744"/>
              <a:gd name="connsiteY84" fmla="*/ 3075062 h 6399067"/>
              <a:gd name="connsiteX85" fmla="*/ 275299 w 517744"/>
              <a:gd name="connsiteY85" fmla="*/ 3121735 h 6399067"/>
              <a:gd name="connsiteX86" fmla="*/ 0 w 517744"/>
              <a:gd name="connsiteY86" fmla="*/ 3260198 h 6399067"/>
              <a:gd name="connsiteX87" fmla="*/ 0 w 517744"/>
              <a:gd name="connsiteY87" fmla="*/ 3142114 h 6399067"/>
              <a:gd name="connsiteX88" fmla="*/ 0 w 517744"/>
              <a:gd name="connsiteY88" fmla="*/ 2982176 h 6399067"/>
              <a:gd name="connsiteX89" fmla="*/ 41042 w 517744"/>
              <a:gd name="connsiteY89" fmla="*/ 3002721 h 6399067"/>
              <a:gd name="connsiteX90" fmla="*/ 0 w 517744"/>
              <a:gd name="connsiteY90" fmla="*/ 3023362 h 6399067"/>
              <a:gd name="connsiteX91" fmla="*/ 0 w 517744"/>
              <a:gd name="connsiteY91" fmla="*/ 2747093 h 6399067"/>
              <a:gd name="connsiteX92" fmla="*/ 517744 w 517744"/>
              <a:gd name="connsiteY92" fmla="*/ 3007233 h 6399067"/>
              <a:gd name="connsiteX93" fmla="*/ 517744 w 517744"/>
              <a:gd name="connsiteY93" fmla="*/ 3125080 h 6399067"/>
              <a:gd name="connsiteX94" fmla="*/ 0 w 517744"/>
              <a:gd name="connsiteY94" fmla="*/ 2864940 h 6399067"/>
              <a:gd name="connsiteX95" fmla="*/ 0 w 517744"/>
              <a:gd name="connsiteY95" fmla="*/ 2515534 h 6399067"/>
              <a:gd name="connsiteX96" fmla="*/ 517744 w 517744"/>
              <a:gd name="connsiteY96" fmla="*/ 2777288 h 6399067"/>
              <a:gd name="connsiteX97" fmla="*/ 517744 w 517744"/>
              <a:gd name="connsiteY97" fmla="*/ 2899301 h 6399067"/>
              <a:gd name="connsiteX98" fmla="*/ 0 w 517744"/>
              <a:gd name="connsiteY98" fmla="*/ 2636901 h 6399067"/>
              <a:gd name="connsiteX99" fmla="*/ 0 w 517744"/>
              <a:gd name="connsiteY99" fmla="*/ 2285232 h 6399067"/>
              <a:gd name="connsiteX100" fmla="*/ 517744 w 517744"/>
              <a:gd name="connsiteY100" fmla="*/ 2546111 h 6399067"/>
              <a:gd name="connsiteX101" fmla="*/ 517744 w 517744"/>
              <a:gd name="connsiteY101" fmla="*/ 2663693 h 6399067"/>
              <a:gd name="connsiteX102" fmla="*/ 0 w 517744"/>
              <a:gd name="connsiteY102" fmla="*/ 2402907 h 6399067"/>
              <a:gd name="connsiteX103" fmla="*/ 0 w 517744"/>
              <a:gd name="connsiteY103" fmla="*/ 2046806 h 6399067"/>
              <a:gd name="connsiteX104" fmla="*/ 517744 w 517744"/>
              <a:gd name="connsiteY104" fmla="*/ 2308104 h 6399067"/>
              <a:gd name="connsiteX105" fmla="*/ 517744 w 517744"/>
              <a:gd name="connsiteY105" fmla="*/ 2424850 h 6399067"/>
              <a:gd name="connsiteX106" fmla="*/ 0 w 517744"/>
              <a:gd name="connsiteY106" fmla="*/ 2163915 h 6399067"/>
              <a:gd name="connsiteX107" fmla="*/ 94653 w 517744"/>
              <a:gd name="connsiteY107" fmla="*/ 837131 h 6399067"/>
              <a:gd name="connsiteX108" fmla="*/ 94653 w 517744"/>
              <a:gd name="connsiteY108" fmla="*/ 1975932 h 6399067"/>
              <a:gd name="connsiteX109" fmla="*/ 0 w 517744"/>
              <a:gd name="connsiteY109" fmla="*/ 1927474 h 6399067"/>
              <a:gd name="connsiteX110" fmla="*/ 0 w 517744"/>
              <a:gd name="connsiteY110" fmla="*/ 884374 h 6399067"/>
              <a:gd name="connsiteX111" fmla="*/ 25891 w 517744"/>
              <a:gd name="connsiteY111" fmla="*/ 870967 h 6399067"/>
              <a:gd name="connsiteX112" fmla="*/ 300938 w 517744"/>
              <a:gd name="connsiteY112" fmla="*/ 733286 h 6399067"/>
              <a:gd name="connsiteX113" fmla="*/ 300938 w 517744"/>
              <a:gd name="connsiteY113" fmla="*/ 2078611 h 6399067"/>
              <a:gd name="connsiteX114" fmla="*/ 198378 w 517744"/>
              <a:gd name="connsiteY114" fmla="*/ 2027272 h 6399067"/>
              <a:gd name="connsiteX115" fmla="*/ 198378 w 517744"/>
              <a:gd name="connsiteY115" fmla="*/ 784625 h 6399067"/>
              <a:gd name="connsiteX116" fmla="*/ 242666 w 517744"/>
              <a:gd name="connsiteY116" fmla="*/ 762455 h 6399067"/>
              <a:gd name="connsiteX117" fmla="*/ 507224 w 517744"/>
              <a:gd name="connsiteY117" fmla="*/ 629439 h 6399067"/>
              <a:gd name="connsiteX118" fmla="*/ 507224 w 517744"/>
              <a:gd name="connsiteY118" fmla="*/ 2182457 h 6399067"/>
              <a:gd name="connsiteX119" fmla="*/ 404664 w 517744"/>
              <a:gd name="connsiteY119" fmla="*/ 2131117 h 6399067"/>
              <a:gd name="connsiteX120" fmla="*/ 404664 w 517744"/>
              <a:gd name="connsiteY120" fmla="*/ 680778 h 6399067"/>
              <a:gd name="connsiteX121" fmla="*/ 443124 w 517744"/>
              <a:gd name="connsiteY121" fmla="*/ 662109 h 6399067"/>
              <a:gd name="connsiteX122" fmla="*/ 0 w 517744"/>
              <a:gd name="connsiteY122" fmla="*/ 390970 h 6399067"/>
              <a:gd name="connsiteX123" fmla="*/ 137775 w 517744"/>
              <a:gd name="connsiteY123" fmla="*/ 460253 h 6399067"/>
              <a:gd name="connsiteX124" fmla="*/ 69013 w 517744"/>
              <a:gd name="connsiteY124" fmla="*/ 494090 h 6399067"/>
              <a:gd name="connsiteX125" fmla="*/ 20065 w 517744"/>
              <a:gd name="connsiteY125" fmla="*/ 518593 h 6399067"/>
              <a:gd name="connsiteX126" fmla="*/ 0 w 517744"/>
              <a:gd name="connsiteY126" fmla="*/ 508501 h 6399067"/>
              <a:gd name="connsiteX127" fmla="*/ 517744 w 517744"/>
              <a:gd name="connsiteY127" fmla="*/ 382569 h 6399067"/>
              <a:gd name="connsiteX128" fmla="*/ 517744 w 517744"/>
              <a:gd name="connsiteY128" fmla="*/ 500622 h 6399067"/>
              <a:gd name="connsiteX129" fmla="*/ 0 w 517744"/>
              <a:gd name="connsiteY129" fmla="*/ 762966 h 6399067"/>
              <a:gd name="connsiteX130" fmla="*/ 0 w 517744"/>
              <a:gd name="connsiteY130" fmla="*/ 644650 h 6399067"/>
              <a:gd name="connsiteX131" fmla="*/ 0 w 517744"/>
              <a:gd name="connsiteY131" fmla="*/ 155190 h 6399067"/>
              <a:gd name="connsiteX132" fmla="*/ 372032 w 517744"/>
              <a:gd name="connsiteY132" fmla="*/ 342406 h 6399067"/>
              <a:gd name="connsiteX133" fmla="*/ 254321 w 517744"/>
              <a:gd name="connsiteY133" fmla="*/ 400745 h 6399067"/>
              <a:gd name="connsiteX134" fmla="*/ 0 w 517744"/>
              <a:gd name="connsiteY134" fmla="*/ 272761 h 6399067"/>
              <a:gd name="connsiteX135" fmla="*/ 394258 w 517744"/>
              <a:gd name="connsiteY135" fmla="*/ 0 h 6399067"/>
              <a:gd name="connsiteX136" fmla="*/ 517744 w 517744"/>
              <a:gd name="connsiteY136" fmla="*/ 0 h 6399067"/>
              <a:gd name="connsiteX137" fmla="*/ 517744 w 517744"/>
              <a:gd name="connsiteY137" fmla="*/ 62030 h 6399067"/>
              <a:gd name="connsiteX138" fmla="*/ 0 w 517744"/>
              <a:gd name="connsiteY138" fmla="*/ 0 h 6399067"/>
              <a:gd name="connsiteX139" fmla="*/ 159364 w 517744"/>
              <a:gd name="connsiteY139" fmla="*/ 0 h 6399067"/>
              <a:gd name="connsiteX140" fmla="*/ 517744 w 517744"/>
              <a:gd name="connsiteY140" fmla="*/ 180069 h 6399067"/>
              <a:gd name="connsiteX141" fmla="*/ 517744 w 517744"/>
              <a:gd name="connsiteY141" fmla="*/ 268881 h 6399067"/>
              <a:gd name="connsiteX142" fmla="*/ 489742 w 517744"/>
              <a:gd name="connsiteY142" fmla="*/ 282898 h 6399067"/>
              <a:gd name="connsiteX143" fmla="*/ 488577 w 517744"/>
              <a:gd name="connsiteY143" fmla="*/ 282898 h 6399067"/>
              <a:gd name="connsiteX144" fmla="*/ 0 w 517744"/>
              <a:gd name="connsiteY144" fmla="*/ 37834 h 63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17744" h="6399067">
                <a:moveTo>
                  <a:pt x="507224" y="6301278"/>
                </a:moveTo>
                <a:lnTo>
                  <a:pt x="507224" y="6399067"/>
                </a:lnTo>
                <a:lnTo>
                  <a:pt x="404664" y="6399067"/>
                </a:lnTo>
                <a:lnTo>
                  <a:pt x="404664" y="6352618"/>
                </a:lnTo>
                <a:close/>
                <a:moveTo>
                  <a:pt x="0" y="6062756"/>
                </a:moveTo>
                <a:lnTo>
                  <a:pt x="137775" y="6132092"/>
                </a:lnTo>
                <a:lnTo>
                  <a:pt x="115632" y="6142593"/>
                </a:lnTo>
                <a:lnTo>
                  <a:pt x="20065" y="6190432"/>
                </a:lnTo>
                <a:lnTo>
                  <a:pt x="0" y="6180340"/>
                </a:lnTo>
                <a:close/>
                <a:moveTo>
                  <a:pt x="517744" y="6054408"/>
                </a:moveTo>
                <a:lnTo>
                  <a:pt x="517744" y="6172459"/>
                </a:lnTo>
                <a:lnTo>
                  <a:pt x="70526" y="6399067"/>
                </a:lnTo>
                <a:lnTo>
                  <a:pt x="0" y="6399067"/>
                </a:lnTo>
                <a:lnTo>
                  <a:pt x="0" y="6316488"/>
                </a:lnTo>
                <a:close/>
                <a:moveTo>
                  <a:pt x="0" y="5827356"/>
                </a:moveTo>
                <a:lnTo>
                  <a:pt x="372032" y="6014244"/>
                </a:lnTo>
                <a:lnTo>
                  <a:pt x="254321" y="6072585"/>
                </a:lnTo>
                <a:lnTo>
                  <a:pt x="0" y="5944662"/>
                </a:lnTo>
                <a:close/>
                <a:moveTo>
                  <a:pt x="0" y="5591749"/>
                </a:moveTo>
                <a:lnTo>
                  <a:pt x="517744" y="5851904"/>
                </a:lnTo>
                <a:lnTo>
                  <a:pt x="517744" y="5940281"/>
                </a:lnTo>
                <a:lnTo>
                  <a:pt x="488577" y="5954737"/>
                </a:lnTo>
                <a:lnTo>
                  <a:pt x="0" y="5709374"/>
                </a:lnTo>
                <a:close/>
                <a:moveTo>
                  <a:pt x="0" y="5356767"/>
                </a:moveTo>
                <a:lnTo>
                  <a:pt x="517744" y="5616931"/>
                </a:lnTo>
                <a:lnTo>
                  <a:pt x="517744" y="5734786"/>
                </a:lnTo>
                <a:lnTo>
                  <a:pt x="131949" y="5540522"/>
                </a:lnTo>
                <a:lnTo>
                  <a:pt x="0" y="5474187"/>
                </a:lnTo>
                <a:close/>
                <a:moveTo>
                  <a:pt x="0" y="5109764"/>
                </a:moveTo>
                <a:lnTo>
                  <a:pt x="149430" y="5184645"/>
                </a:lnTo>
                <a:lnTo>
                  <a:pt x="517744" y="5369852"/>
                </a:lnTo>
                <a:lnTo>
                  <a:pt x="517744" y="5488022"/>
                </a:lnTo>
                <a:lnTo>
                  <a:pt x="0" y="5228088"/>
                </a:lnTo>
                <a:close/>
                <a:moveTo>
                  <a:pt x="0" y="4878233"/>
                </a:moveTo>
                <a:lnTo>
                  <a:pt x="517744" y="5137406"/>
                </a:lnTo>
                <a:lnTo>
                  <a:pt x="517744" y="5255253"/>
                </a:lnTo>
                <a:lnTo>
                  <a:pt x="0" y="4996081"/>
                </a:lnTo>
                <a:close/>
                <a:moveTo>
                  <a:pt x="0" y="4640192"/>
                </a:moveTo>
                <a:lnTo>
                  <a:pt x="6079" y="4643248"/>
                </a:lnTo>
                <a:lnTo>
                  <a:pt x="517744" y="4900683"/>
                </a:lnTo>
                <a:lnTo>
                  <a:pt x="517744" y="5018398"/>
                </a:lnTo>
                <a:lnTo>
                  <a:pt x="0" y="4757732"/>
                </a:lnTo>
                <a:close/>
                <a:moveTo>
                  <a:pt x="0" y="4405087"/>
                </a:moveTo>
                <a:lnTo>
                  <a:pt x="517744" y="4665248"/>
                </a:lnTo>
                <a:lnTo>
                  <a:pt x="517744" y="4782679"/>
                </a:lnTo>
                <a:lnTo>
                  <a:pt x="127285" y="4586075"/>
                </a:lnTo>
                <a:lnTo>
                  <a:pt x="0" y="4522171"/>
                </a:lnTo>
                <a:close/>
                <a:moveTo>
                  <a:pt x="0" y="4169023"/>
                </a:moveTo>
                <a:lnTo>
                  <a:pt x="149429" y="4244200"/>
                </a:lnTo>
                <a:lnTo>
                  <a:pt x="517744" y="4429408"/>
                </a:lnTo>
                <a:lnTo>
                  <a:pt x="517744" y="4547300"/>
                </a:lnTo>
                <a:lnTo>
                  <a:pt x="0" y="4287010"/>
                </a:lnTo>
                <a:close/>
                <a:moveTo>
                  <a:pt x="0" y="3933402"/>
                </a:moveTo>
                <a:lnTo>
                  <a:pt x="517744" y="4194386"/>
                </a:lnTo>
                <a:lnTo>
                  <a:pt x="517744" y="4312381"/>
                </a:lnTo>
                <a:lnTo>
                  <a:pt x="0" y="4051585"/>
                </a:lnTo>
                <a:close/>
                <a:moveTo>
                  <a:pt x="155257" y="3775146"/>
                </a:moveTo>
                <a:lnTo>
                  <a:pt x="284622" y="3839320"/>
                </a:lnTo>
                <a:lnTo>
                  <a:pt x="517744" y="3956658"/>
                </a:lnTo>
                <a:lnTo>
                  <a:pt x="517744" y="4074393"/>
                </a:lnTo>
                <a:lnTo>
                  <a:pt x="150595" y="3889492"/>
                </a:lnTo>
                <a:lnTo>
                  <a:pt x="38711" y="3833485"/>
                </a:lnTo>
                <a:lnTo>
                  <a:pt x="140106" y="3782146"/>
                </a:lnTo>
                <a:close/>
                <a:moveTo>
                  <a:pt x="390679" y="3656131"/>
                </a:moveTo>
                <a:lnTo>
                  <a:pt x="517744" y="3720298"/>
                </a:lnTo>
                <a:lnTo>
                  <a:pt x="517744" y="3838025"/>
                </a:lnTo>
                <a:lnTo>
                  <a:pt x="274133" y="3715638"/>
                </a:lnTo>
                <a:lnTo>
                  <a:pt x="381355" y="3661965"/>
                </a:lnTo>
                <a:close/>
                <a:moveTo>
                  <a:pt x="517744" y="3593610"/>
                </a:moveTo>
                <a:lnTo>
                  <a:pt x="517744" y="3601850"/>
                </a:lnTo>
                <a:lnTo>
                  <a:pt x="509555" y="3597792"/>
                </a:lnTo>
                <a:close/>
                <a:moveTo>
                  <a:pt x="517744" y="3355363"/>
                </a:moveTo>
                <a:lnTo>
                  <a:pt x="517744" y="3473195"/>
                </a:lnTo>
                <a:lnTo>
                  <a:pt x="388348" y="3538284"/>
                </a:lnTo>
                <a:lnTo>
                  <a:pt x="0" y="3733697"/>
                </a:lnTo>
                <a:lnTo>
                  <a:pt x="0" y="3615874"/>
                </a:lnTo>
                <a:close/>
                <a:moveTo>
                  <a:pt x="394175" y="3180075"/>
                </a:moveTo>
                <a:lnTo>
                  <a:pt x="424477" y="3195242"/>
                </a:lnTo>
                <a:lnTo>
                  <a:pt x="467599" y="3217412"/>
                </a:lnTo>
                <a:lnTo>
                  <a:pt x="510721" y="3239581"/>
                </a:lnTo>
                <a:lnTo>
                  <a:pt x="338234" y="3325925"/>
                </a:lnTo>
                <a:lnTo>
                  <a:pt x="0" y="3496002"/>
                </a:lnTo>
                <a:lnTo>
                  <a:pt x="0" y="3378586"/>
                </a:lnTo>
                <a:close/>
                <a:moveTo>
                  <a:pt x="158754" y="3062228"/>
                </a:moveTo>
                <a:lnTo>
                  <a:pt x="184393" y="3075062"/>
                </a:lnTo>
                <a:lnTo>
                  <a:pt x="275299" y="3121735"/>
                </a:lnTo>
                <a:lnTo>
                  <a:pt x="0" y="3260198"/>
                </a:lnTo>
                <a:lnTo>
                  <a:pt x="0" y="3142114"/>
                </a:lnTo>
                <a:close/>
                <a:moveTo>
                  <a:pt x="0" y="2982176"/>
                </a:moveTo>
                <a:lnTo>
                  <a:pt x="41042" y="3002721"/>
                </a:lnTo>
                <a:lnTo>
                  <a:pt x="0" y="3023362"/>
                </a:lnTo>
                <a:close/>
                <a:moveTo>
                  <a:pt x="0" y="2747093"/>
                </a:moveTo>
                <a:lnTo>
                  <a:pt x="517744" y="3007233"/>
                </a:lnTo>
                <a:lnTo>
                  <a:pt x="517744" y="3125080"/>
                </a:lnTo>
                <a:lnTo>
                  <a:pt x="0" y="2864940"/>
                </a:lnTo>
                <a:close/>
                <a:moveTo>
                  <a:pt x="0" y="2515534"/>
                </a:moveTo>
                <a:lnTo>
                  <a:pt x="517744" y="2777288"/>
                </a:lnTo>
                <a:lnTo>
                  <a:pt x="517744" y="2899301"/>
                </a:lnTo>
                <a:lnTo>
                  <a:pt x="0" y="2636901"/>
                </a:lnTo>
                <a:close/>
                <a:moveTo>
                  <a:pt x="0" y="2285232"/>
                </a:moveTo>
                <a:lnTo>
                  <a:pt x="517744" y="2546111"/>
                </a:lnTo>
                <a:lnTo>
                  <a:pt x="517744" y="2663693"/>
                </a:lnTo>
                <a:lnTo>
                  <a:pt x="0" y="2402907"/>
                </a:lnTo>
                <a:close/>
                <a:moveTo>
                  <a:pt x="0" y="2046806"/>
                </a:moveTo>
                <a:lnTo>
                  <a:pt x="517744" y="2308104"/>
                </a:lnTo>
                <a:lnTo>
                  <a:pt x="517744" y="2424850"/>
                </a:lnTo>
                <a:lnTo>
                  <a:pt x="0" y="2163915"/>
                </a:lnTo>
                <a:close/>
                <a:moveTo>
                  <a:pt x="94653" y="837131"/>
                </a:moveTo>
                <a:lnTo>
                  <a:pt x="94653" y="1975932"/>
                </a:lnTo>
                <a:lnTo>
                  <a:pt x="0" y="1927474"/>
                </a:lnTo>
                <a:lnTo>
                  <a:pt x="0" y="884374"/>
                </a:lnTo>
                <a:lnTo>
                  <a:pt x="25891" y="870967"/>
                </a:lnTo>
                <a:close/>
                <a:moveTo>
                  <a:pt x="300938" y="733286"/>
                </a:moveTo>
                <a:lnTo>
                  <a:pt x="300938" y="2078611"/>
                </a:lnTo>
                <a:lnTo>
                  <a:pt x="198378" y="2027272"/>
                </a:lnTo>
                <a:lnTo>
                  <a:pt x="198378" y="784625"/>
                </a:lnTo>
                <a:lnTo>
                  <a:pt x="242666" y="762455"/>
                </a:lnTo>
                <a:close/>
                <a:moveTo>
                  <a:pt x="507224" y="629439"/>
                </a:moveTo>
                <a:lnTo>
                  <a:pt x="507224" y="2182457"/>
                </a:lnTo>
                <a:lnTo>
                  <a:pt x="404664" y="2131117"/>
                </a:lnTo>
                <a:lnTo>
                  <a:pt x="404664" y="680778"/>
                </a:lnTo>
                <a:lnTo>
                  <a:pt x="443124" y="662109"/>
                </a:lnTo>
                <a:close/>
                <a:moveTo>
                  <a:pt x="0" y="390970"/>
                </a:moveTo>
                <a:lnTo>
                  <a:pt x="137775" y="460253"/>
                </a:lnTo>
                <a:lnTo>
                  <a:pt x="69013" y="494090"/>
                </a:lnTo>
                <a:lnTo>
                  <a:pt x="20065" y="518593"/>
                </a:lnTo>
                <a:lnTo>
                  <a:pt x="0" y="508501"/>
                </a:lnTo>
                <a:close/>
                <a:moveTo>
                  <a:pt x="517744" y="382569"/>
                </a:moveTo>
                <a:lnTo>
                  <a:pt x="517744" y="500622"/>
                </a:lnTo>
                <a:lnTo>
                  <a:pt x="0" y="762966"/>
                </a:lnTo>
                <a:lnTo>
                  <a:pt x="0" y="644650"/>
                </a:lnTo>
                <a:close/>
                <a:moveTo>
                  <a:pt x="0" y="155190"/>
                </a:moveTo>
                <a:lnTo>
                  <a:pt x="372032" y="342406"/>
                </a:lnTo>
                <a:lnTo>
                  <a:pt x="254321" y="400745"/>
                </a:lnTo>
                <a:lnTo>
                  <a:pt x="0" y="272761"/>
                </a:lnTo>
                <a:close/>
                <a:moveTo>
                  <a:pt x="394258" y="0"/>
                </a:moveTo>
                <a:lnTo>
                  <a:pt x="517744" y="0"/>
                </a:lnTo>
                <a:lnTo>
                  <a:pt x="517744" y="62030"/>
                </a:lnTo>
                <a:close/>
                <a:moveTo>
                  <a:pt x="0" y="0"/>
                </a:moveTo>
                <a:lnTo>
                  <a:pt x="159364" y="0"/>
                </a:lnTo>
                <a:lnTo>
                  <a:pt x="517744" y="180069"/>
                </a:lnTo>
                <a:lnTo>
                  <a:pt x="517744" y="268881"/>
                </a:lnTo>
                <a:lnTo>
                  <a:pt x="489742" y="282898"/>
                </a:lnTo>
                <a:lnTo>
                  <a:pt x="488577" y="282898"/>
                </a:lnTo>
                <a:lnTo>
                  <a:pt x="0" y="378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75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439F1C-8162-DE43-A460-847D7CA4E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870535" y="2937065"/>
            <a:ext cx="6394450" cy="52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5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F11DD2-C6EB-B949-8F97-1B1CD133DF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5A00307-B1D2-7348-9959-31D91CA4B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868039" y="2939185"/>
            <a:ext cx="6399067" cy="5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7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F11DD2-C6EB-B949-8F97-1B1CD133DF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B53A0ED-1D17-9D41-9A50-DA72DA43A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853650" y="2939185"/>
            <a:ext cx="6399068" cy="5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7EF14D-01CC-C440-BA09-C76B118D9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788" y="0"/>
            <a:ext cx="545973" cy="6399069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3FA29B-29F7-6546-98D8-46D02F0DDE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</p:spTree>
    <p:extLst>
      <p:ext uri="{BB962C8B-B14F-4D97-AF65-F5344CB8AC3E}">
        <p14:creationId xmlns:p14="http://schemas.microsoft.com/office/powerpoint/2010/main" val="31677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24BDF7-11B4-5A49-9E40-3DA63CEDC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C399CAD-6977-D84C-82B3-7E336D2FE8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863002" y="2939184"/>
            <a:ext cx="6399067" cy="5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399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E15B35-083B-F945-BC38-C8EB18134A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Header Copy Here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D071382-BD50-1B45-B37A-F6ECE3A3F77B}"/>
              </a:ext>
            </a:extLst>
          </p:cNvPr>
          <p:cNvSpPr/>
          <p:nvPr userDrawn="1"/>
        </p:nvSpPr>
        <p:spPr>
          <a:xfrm rot="16200000">
            <a:off x="1878335" y="2940603"/>
            <a:ext cx="6399066" cy="515839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s-ES_tradnl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284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3978B43-0AF7-3E47-89C8-D40E10F2BDC2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56C9B837-272C-CC46-98C1-4BE6CDA25DCD}"/>
              </a:ext>
            </a:extLst>
          </p:cNvPr>
          <p:cNvSpPr/>
          <p:nvPr userDrawn="1"/>
        </p:nvSpPr>
        <p:spPr>
          <a:xfrm>
            <a:off x="3752" y="2926080"/>
            <a:ext cx="12188248" cy="502920"/>
          </a:xfrm>
          <a:custGeom>
            <a:avLst/>
            <a:gdLst>
              <a:gd name="connsiteX0" fmla="*/ 9664021 w 12188248"/>
              <a:gd name="connsiteY0" fmla="*/ 483073 h 502920"/>
              <a:gd name="connsiteX1" fmla="*/ 9673956 w 12188248"/>
              <a:gd name="connsiteY1" fmla="*/ 502920 h 502920"/>
              <a:gd name="connsiteX2" fmla="*/ 9654100 w 12188248"/>
              <a:gd name="connsiteY2" fmla="*/ 502920 h 502920"/>
              <a:gd name="connsiteX3" fmla="*/ 1600718 w 12188248"/>
              <a:gd name="connsiteY3" fmla="*/ 483073 h 502920"/>
              <a:gd name="connsiteX4" fmla="*/ 1610653 w 12188248"/>
              <a:gd name="connsiteY4" fmla="*/ 502920 h 502920"/>
              <a:gd name="connsiteX5" fmla="*/ 1590643 w 12188248"/>
              <a:gd name="connsiteY5" fmla="*/ 502920 h 502920"/>
              <a:gd name="connsiteX6" fmla="*/ 11112132 w 12188248"/>
              <a:gd name="connsiteY6" fmla="*/ 363780 h 502920"/>
              <a:gd name="connsiteX7" fmla="*/ 12188248 w 12188248"/>
              <a:gd name="connsiteY7" fmla="*/ 363780 h 502920"/>
              <a:gd name="connsiteX8" fmla="*/ 12188248 w 12188248"/>
              <a:gd name="connsiteY8" fmla="*/ 502920 h 502920"/>
              <a:gd name="connsiteX9" fmla="*/ 11181783 w 12188248"/>
              <a:gd name="connsiteY9" fmla="*/ 502920 h 502920"/>
              <a:gd name="connsiteX10" fmla="*/ 11148625 w 12188248"/>
              <a:gd name="connsiteY10" fmla="*/ 436682 h 502920"/>
              <a:gd name="connsiteX11" fmla="*/ 3048832 w 12188248"/>
              <a:gd name="connsiteY11" fmla="*/ 363780 h 502920"/>
              <a:gd name="connsiteX12" fmla="*/ 4379165 w 12188248"/>
              <a:gd name="connsiteY12" fmla="*/ 363780 h 502920"/>
              <a:gd name="connsiteX13" fmla="*/ 4309516 w 12188248"/>
              <a:gd name="connsiteY13" fmla="*/ 502920 h 502920"/>
              <a:gd name="connsiteX14" fmla="*/ 3118484 w 12188248"/>
              <a:gd name="connsiteY14" fmla="*/ 502920 h 502920"/>
              <a:gd name="connsiteX15" fmla="*/ 4898363 w 12188248"/>
              <a:gd name="connsiteY15" fmla="*/ 342241 h 502920"/>
              <a:gd name="connsiteX16" fmla="*/ 4978904 w 12188248"/>
              <a:gd name="connsiteY16" fmla="*/ 502920 h 502920"/>
              <a:gd name="connsiteX17" fmla="*/ 4817167 w 12188248"/>
              <a:gd name="connsiteY17" fmla="*/ 502920 h 502920"/>
              <a:gd name="connsiteX18" fmla="*/ 4856892 w 12188248"/>
              <a:gd name="connsiteY18" fmla="*/ 425084 h 502920"/>
              <a:gd name="connsiteX19" fmla="*/ 9494826 w 12188248"/>
              <a:gd name="connsiteY19" fmla="*/ 145076 h 502920"/>
              <a:gd name="connsiteX20" fmla="*/ 9564495 w 12188248"/>
              <a:gd name="connsiteY20" fmla="*/ 284252 h 502920"/>
              <a:gd name="connsiteX21" fmla="*/ 9572789 w 12188248"/>
              <a:gd name="connsiteY21" fmla="*/ 297507 h 502920"/>
              <a:gd name="connsiteX22" fmla="*/ 9579423 w 12188248"/>
              <a:gd name="connsiteY22" fmla="*/ 312419 h 502920"/>
              <a:gd name="connsiteX23" fmla="*/ 9484062 w 12188248"/>
              <a:gd name="connsiteY23" fmla="*/ 502920 h 502920"/>
              <a:gd name="connsiteX24" fmla="*/ 9315892 w 12188248"/>
              <a:gd name="connsiteY24" fmla="*/ 502920 h 502920"/>
              <a:gd name="connsiteX25" fmla="*/ 1431526 w 12188248"/>
              <a:gd name="connsiteY25" fmla="*/ 145076 h 502920"/>
              <a:gd name="connsiteX26" fmla="*/ 1466361 w 12188248"/>
              <a:gd name="connsiteY26" fmla="*/ 214664 h 502920"/>
              <a:gd name="connsiteX27" fmla="*/ 1501195 w 12188248"/>
              <a:gd name="connsiteY27" fmla="*/ 284252 h 502920"/>
              <a:gd name="connsiteX28" fmla="*/ 1516124 w 12188248"/>
              <a:gd name="connsiteY28" fmla="*/ 312419 h 502920"/>
              <a:gd name="connsiteX29" fmla="*/ 1420763 w 12188248"/>
              <a:gd name="connsiteY29" fmla="*/ 502920 h 502920"/>
              <a:gd name="connsiteX30" fmla="*/ 1252593 w 12188248"/>
              <a:gd name="connsiteY30" fmla="*/ 502920 h 502920"/>
              <a:gd name="connsiteX31" fmla="*/ 10964501 w 12188248"/>
              <a:gd name="connsiteY31" fmla="*/ 67204 h 502920"/>
              <a:gd name="connsiteX32" fmla="*/ 12188248 w 12188248"/>
              <a:gd name="connsiteY32" fmla="*/ 67204 h 502920"/>
              <a:gd name="connsiteX33" fmla="*/ 12188248 w 12188248"/>
              <a:gd name="connsiteY33" fmla="*/ 214664 h 502920"/>
              <a:gd name="connsiteX34" fmla="*/ 11037488 w 12188248"/>
              <a:gd name="connsiteY34" fmla="*/ 214664 h 502920"/>
              <a:gd name="connsiteX35" fmla="*/ 2901201 w 12188248"/>
              <a:gd name="connsiteY35" fmla="*/ 67204 h 502920"/>
              <a:gd name="connsiteX36" fmla="*/ 4528455 w 12188248"/>
              <a:gd name="connsiteY36" fmla="*/ 67204 h 502920"/>
              <a:gd name="connsiteX37" fmla="*/ 4503572 w 12188248"/>
              <a:gd name="connsiteY37" fmla="*/ 115253 h 502920"/>
              <a:gd name="connsiteX38" fmla="*/ 4453811 w 12188248"/>
              <a:gd name="connsiteY38" fmla="*/ 214664 h 502920"/>
              <a:gd name="connsiteX39" fmla="*/ 2974188 w 12188248"/>
              <a:gd name="connsiteY39" fmla="*/ 214664 h 502920"/>
              <a:gd name="connsiteX40" fmla="*/ 2942671 w 12188248"/>
              <a:gd name="connsiteY40" fmla="*/ 151704 h 502920"/>
              <a:gd name="connsiteX41" fmla="*/ 5065905 w 12188248"/>
              <a:gd name="connsiteY41" fmla="*/ 5900 h 502920"/>
              <a:gd name="connsiteX42" fmla="*/ 5314889 w 12188248"/>
              <a:gd name="connsiteY42" fmla="*/ 502920 h 502920"/>
              <a:gd name="connsiteX43" fmla="*/ 5147990 w 12188248"/>
              <a:gd name="connsiteY43" fmla="*/ 502920 h 502920"/>
              <a:gd name="connsiteX44" fmla="*/ 4982960 w 12188248"/>
              <a:gd name="connsiteY44" fmla="*/ 173243 h 502920"/>
              <a:gd name="connsiteX45" fmla="*/ 10591590 w 12188248"/>
              <a:gd name="connsiteY45" fmla="*/ 0 h 502920"/>
              <a:gd name="connsiteX46" fmla="*/ 10760833 w 12188248"/>
              <a:gd name="connsiteY46" fmla="*/ 0 h 502920"/>
              <a:gd name="connsiteX47" fmla="*/ 11013202 w 12188248"/>
              <a:gd name="connsiteY47" fmla="*/ 502920 h 502920"/>
              <a:gd name="connsiteX48" fmla="*/ 10843922 w 12188248"/>
              <a:gd name="connsiteY48" fmla="*/ 502920 h 502920"/>
              <a:gd name="connsiteX49" fmla="*/ 10251523 w 12188248"/>
              <a:gd name="connsiteY49" fmla="*/ 0 h 502920"/>
              <a:gd name="connsiteX50" fmla="*/ 10419658 w 12188248"/>
              <a:gd name="connsiteY50" fmla="*/ 0 h 502920"/>
              <a:gd name="connsiteX51" fmla="*/ 10671684 w 12188248"/>
              <a:gd name="connsiteY51" fmla="*/ 502920 h 502920"/>
              <a:gd name="connsiteX52" fmla="*/ 10503617 w 12188248"/>
              <a:gd name="connsiteY52" fmla="*/ 502920 h 502920"/>
              <a:gd name="connsiteX53" fmla="*/ 9925579 w 12188248"/>
              <a:gd name="connsiteY53" fmla="*/ 0 h 502920"/>
              <a:gd name="connsiteX54" fmla="*/ 10094774 w 12188248"/>
              <a:gd name="connsiteY54" fmla="*/ 0 h 502920"/>
              <a:gd name="connsiteX55" fmla="*/ 10347243 w 12188248"/>
              <a:gd name="connsiteY55" fmla="*/ 502920 h 502920"/>
              <a:gd name="connsiteX56" fmla="*/ 10178048 w 12188248"/>
              <a:gd name="connsiteY56" fmla="*/ 502920 h 502920"/>
              <a:gd name="connsiteX57" fmla="*/ 9594310 w 12188248"/>
              <a:gd name="connsiteY57" fmla="*/ 0 h 502920"/>
              <a:gd name="connsiteX58" fmla="*/ 9762419 w 12188248"/>
              <a:gd name="connsiteY58" fmla="*/ 0 h 502920"/>
              <a:gd name="connsiteX59" fmla="*/ 10013904 w 12188248"/>
              <a:gd name="connsiteY59" fmla="*/ 502920 h 502920"/>
              <a:gd name="connsiteX60" fmla="*/ 9845565 w 12188248"/>
              <a:gd name="connsiteY60" fmla="*/ 502920 h 502920"/>
              <a:gd name="connsiteX61" fmla="*/ 9229057 w 12188248"/>
              <a:gd name="connsiteY61" fmla="*/ 0 h 502920"/>
              <a:gd name="connsiteX62" fmla="*/ 9397423 w 12188248"/>
              <a:gd name="connsiteY62" fmla="*/ 0 h 502920"/>
              <a:gd name="connsiteX63" fmla="*/ 9145672 w 12188248"/>
              <a:gd name="connsiteY63" fmla="*/ 502920 h 502920"/>
              <a:gd name="connsiteX64" fmla="*/ 8977306 w 12188248"/>
              <a:gd name="connsiteY64" fmla="*/ 502920 h 502920"/>
              <a:gd name="connsiteX65" fmla="*/ 8891270 w 12188248"/>
              <a:gd name="connsiteY65" fmla="*/ 0 h 502920"/>
              <a:gd name="connsiteX66" fmla="*/ 9059033 w 12188248"/>
              <a:gd name="connsiteY66" fmla="*/ 0 h 502920"/>
              <a:gd name="connsiteX67" fmla="*/ 8807282 w 12188248"/>
              <a:gd name="connsiteY67" fmla="*/ 502920 h 502920"/>
              <a:gd name="connsiteX68" fmla="*/ 8639745 w 12188248"/>
              <a:gd name="connsiteY68" fmla="*/ 502920 h 502920"/>
              <a:gd name="connsiteX69" fmla="*/ 8791505 w 12188248"/>
              <a:gd name="connsiteY69" fmla="*/ 199752 h 502920"/>
              <a:gd name="connsiteX70" fmla="*/ 8553107 w 12188248"/>
              <a:gd name="connsiteY70" fmla="*/ 0 h 502920"/>
              <a:gd name="connsiteX71" fmla="*/ 8720643 w 12188248"/>
              <a:gd name="connsiteY71" fmla="*/ 0 h 502920"/>
              <a:gd name="connsiteX72" fmla="*/ 8468892 w 12188248"/>
              <a:gd name="connsiteY72" fmla="*/ 502920 h 502920"/>
              <a:gd name="connsiteX73" fmla="*/ 8301356 w 12188248"/>
              <a:gd name="connsiteY73" fmla="*/ 502920 h 502920"/>
              <a:gd name="connsiteX74" fmla="*/ 8233594 w 12188248"/>
              <a:gd name="connsiteY74" fmla="*/ 0 h 502920"/>
              <a:gd name="connsiteX75" fmla="*/ 8380629 w 12188248"/>
              <a:gd name="connsiteY75" fmla="*/ 0 h 502920"/>
              <a:gd name="connsiteX76" fmla="*/ 8380128 w 12188248"/>
              <a:gd name="connsiteY76" fmla="*/ 929 h 502920"/>
              <a:gd name="connsiteX77" fmla="*/ 8307142 w 12188248"/>
              <a:gd name="connsiteY77" fmla="*/ 146733 h 502920"/>
              <a:gd name="connsiteX78" fmla="*/ 7894904 w 12188248"/>
              <a:gd name="connsiteY78" fmla="*/ 0 h 502920"/>
              <a:gd name="connsiteX79" fmla="*/ 8063482 w 12188248"/>
              <a:gd name="connsiteY79" fmla="*/ 0 h 502920"/>
              <a:gd name="connsiteX80" fmla="*/ 8222544 w 12188248"/>
              <a:gd name="connsiteY80" fmla="*/ 317389 h 502920"/>
              <a:gd name="connsiteX81" fmla="*/ 8207615 w 12188248"/>
              <a:gd name="connsiteY81" fmla="*/ 348869 h 502920"/>
              <a:gd name="connsiteX82" fmla="*/ 8137947 w 12188248"/>
              <a:gd name="connsiteY82" fmla="*/ 486388 h 502920"/>
              <a:gd name="connsiteX83" fmla="*/ 7558568 w 12188248"/>
              <a:gd name="connsiteY83" fmla="*/ 0 h 502920"/>
              <a:gd name="connsiteX84" fmla="*/ 7726105 w 12188248"/>
              <a:gd name="connsiteY84" fmla="*/ 0 h 502920"/>
              <a:gd name="connsiteX85" fmla="*/ 7977856 w 12188248"/>
              <a:gd name="connsiteY85" fmla="*/ 502920 h 502920"/>
              <a:gd name="connsiteX86" fmla="*/ 7810320 w 12188248"/>
              <a:gd name="connsiteY86" fmla="*/ 502920 h 502920"/>
              <a:gd name="connsiteX87" fmla="*/ 7221837 w 12188248"/>
              <a:gd name="connsiteY87" fmla="*/ 0 h 502920"/>
              <a:gd name="connsiteX88" fmla="*/ 7389813 w 12188248"/>
              <a:gd name="connsiteY88" fmla="*/ 0 h 502920"/>
              <a:gd name="connsiteX89" fmla="*/ 7641763 w 12188248"/>
              <a:gd name="connsiteY89" fmla="*/ 502920 h 502920"/>
              <a:gd name="connsiteX90" fmla="*/ 7473589 w 12188248"/>
              <a:gd name="connsiteY90" fmla="*/ 502920 h 502920"/>
              <a:gd name="connsiteX91" fmla="*/ 6885460 w 12188248"/>
              <a:gd name="connsiteY91" fmla="*/ 0 h 502920"/>
              <a:gd name="connsiteX92" fmla="*/ 7054301 w 12188248"/>
              <a:gd name="connsiteY92" fmla="*/ 0 h 502920"/>
              <a:gd name="connsiteX93" fmla="*/ 7306052 w 12188248"/>
              <a:gd name="connsiteY93" fmla="*/ 502920 h 502920"/>
              <a:gd name="connsiteX94" fmla="*/ 7137371 w 12188248"/>
              <a:gd name="connsiteY94" fmla="*/ 502920 h 502920"/>
              <a:gd name="connsiteX95" fmla="*/ 6545878 w 12188248"/>
              <a:gd name="connsiteY95" fmla="*/ 0 h 502920"/>
              <a:gd name="connsiteX96" fmla="*/ 6714618 w 12188248"/>
              <a:gd name="connsiteY96" fmla="*/ 0 h 502920"/>
              <a:gd name="connsiteX97" fmla="*/ 6965036 w 12188248"/>
              <a:gd name="connsiteY97" fmla="*/ 502920 h 502920"/>
              <a:gd name="connsiteX98" fmla="*/ 6796500 w 12188248"/>
              <a:gd name="connsiteY98" fmla="*/ 502920 h 502920"/>
              <a:gd name="connsiteX99" fmla="*/ 6214152 w 12188248"/>
              <a:gd name="connsiteY99" fmla="*/ 0 h 502920"/>
              <a:gd name="connsiteX100" fmla="*/ 6381241 w 12188248"/>
              <a:gd name="connsiteY100" fmla="*/ 0 h 502920"/>
              <a:gd name="connsiteX101" fmla="*/ 6632424 w 12188248"/>
              <a:gd name="connsiteY101" fmla="*/ 502920 h 502920"/>
              <a:gd name="connsiteX102" fmla="*/ 6465534 w 12188248"/>
              <a:gd name="connsiteY102" fmla="*/ 502920 h 502920"/>
              <a:gd name="connsiteX103" fmla="*/ 5905605 w 12188248"/>
              <a:gd name="connsiteY103" fmla="*/ 0 h 502920"/>
              <a:gd name="connsiteX104" fmla="*/ 6073970 w 12188248"/>
              <a:gd name="connsiteY104" fmla="*/ 0 h 502920"/>
              <a:gd name="connsiteX105" fmla="*/ 6325720 w 12188248"/>
              <a:gd name="connsiteY105" fmla="*/ 502920 h 502920"/>
              <a:gd name="connsiteX106" fmla="*/ 6157355 w 12188248"/>
              <a:gd name="connsiteY106" fmla="*/ 502920 h 502920"/>
              <a:gd name="connsiteX107" fmla="*/ 5569699 w 12188248"/>
              <a:gd name="connsiteY107" fmla="*/ 0 h 502920"/>
              <a:gd name="connsiteX108" fmla="*/ 5736600 w 12188248"/>
              <a:gd name="connsiteY108" fmla="*/ 0 h 502920"/>
              <a:gd name="connsiteX109" fmla="*/ 5988496 w 12188248"/>
              <a:gd name="connsiteY109" fmla="*/ 502920 h 502920"/>
              <a:gd name="connsiteX110" fmla="*/ 5821450 w 12188248"/>
              <a:gd name="connsiteY110" fmla="*/ 502920 h 502920"/>
              <a:gd name="connsiteX111" fmla="*/ 5232198 w 12188248"/>
              <a:gd name="connsiteY111" fmla="*/ 0 h 502920"/>
              <a:gd name="connsiteX112" fmla="*/ 5400505 w 12188248"/>
              <a:gd name="connsiteY112" fmla="*/ 0 h 502920"/>
              <a:gd name="connsiteX113" fmla="*/ 5652256 w 12188248"/>
              <a:gd name="connsiteY113" fmla="*/ 502920 h 502920"/>
              <a:gd name="connsiteX114" fmla="*/ 5484125 w 12188248"/>
              <a:gd name="connsiteY114" fmla="*/ 502920 h 502920"/>
              <a:gd name="connsiteX115" fmla="*/ 4735198 w 12188248"/>
              <a:gd name="connsiteY115" fmla="*/ 0 h 502920"/>
              <a:gd name="connsiteX116" fmla="*/ 4903600 w 12188248"/>
              <a:gd name="connsiteY116" fmla="*/ 0 h 502920"/>
              <a:gd name="connsiteX117" fmla="*/ 4650265 w 12188248"/>
              <a:gd name="connsiteY117" fmla="*/ 502920 h 502920"/>
              <a:gd name="connsiteX118" fmla="*/ 4481473 w 12188248"/>
              <a:gd name="connsiteY118" fmla="*/ 502920 h 502920"/>
              <a:gd name="connsiteX119" fmla="*/ 2528292 w 12188248"/>
              <a:gd name="connsiteY119" fmla="*/ 0 h 502920"/>
              <a:gd name="connsiteX120" fmla="*/ 2697535 w 12188248"/>
              <a:gd name="connsiteY120" fmla="*/ 0 h 502920"/>
              <a:gd name="connsiteX121" fmla="*/ 2949904 w 12188248"/>
              <a:gd name="connsiteY121" fmla="*/ 502920 h 502920"/>
              <a:gd name="connsiteX122" fmla="*/ 2780625 w 12188248"/>
              <a:gd name="connsiteY122" fmla="*/ 502920 h 502920"/>
              <a:gd name="connsiteX123" fmla="*/ 2188215 w 12188248"/>
              <a:gd name="connsiteY123" fmla="*/ 0 h 502920"/>
              <a:gd name="connsiteX124" fmla="*/ 2355366 w 12188248"/>
              <a:gd name="connsiteY124" fmla="*/ 0 h 502920"/>
              <a:gd name="connsiteX125" fmla="*/ 2607741 w 12188248"/>
              <a:gd name="connsiteY125" fmla="*/ 502920 h 502920"/>
              <a:gd name="connsiteX126" fmla="*/ 2440308 w 12188248"/>
              <a:gd name="connsiteY126" fmla="*/ 502920 h 502920"/>
              <a:gd name="connsiteX127" fmla="*/ 1863480 w 12188248"/>
              <a:gd name="connsiteY127" fmla="*/ 0 h 502920"/>
              <a:gd name="connsiteX128" fmla="*/ 2031472 w 12188248"/>
              <a:gd name="connsiteY128" fmla="*/ 0 h 502920"/>
              <a:gd name="connsiteX129" fmla="*/ 2283941 w 12188248"/>
              <a:gd name="connsiteY129" fmla="*/ 502920 h 502920"/>
              <a:gd name="connsiteX130" fmla="*/ 2115744 w 12188248"/>
              <a:gd name="connsiteY130" fmla="*/ 502920 h 502920"/>
              <a:gd name="connsiteX131" fmla="*/ 1530931 w 12188248"/>
              <a:gd name="connsiteY131" fmla="*/ 0 h 502920"/>
              <a:gd name="connsiteX132" fmla="*/ 1698549 w 12188248"/>
              <a:gd name="connsiteY132" fmla="*/ 0 h 502920"/>
              <a:gd name="connsiteX133" fmla="*/ 1949805 w 12188248"/>
              <a:gd name="connsiteY133" fmla="*/ 502920 h 502920"/>
              <a:gd name="connsiteX134" fmla="*/ 1782172 w 12188248"/>
              <a:gd name="connsiteY134" fmla="*/ 502920 h 502920"/>
              <a:gd name="connsiteX135" fmla="*/ 1693613 w 12188248"/>
              <a:gd name="connsiteY135" fmla="*/ 325673 h 502920"/>
              <a:gd name="connsiteX136" fmla="*/ 1165842 w 12188248"/>
              <a:gd name="connsiteY136" fmla="*/ 0 h 502920"/>
              <a:gd name="connsiteX137" fmla="*/ 1334121 w 12188248"/>
              <a:gd name="connsiteY137" fmla="*/ 0 h 502920"/>
              <a:gd name="connsiteX138" fmla="*/ 1082370 w 12188248"/>
              <a:gd name="connsiteY138" fmla="*/ 502920 h 502920"/>
              <a:gd name="connsiteX139" fmla="*/ 914315 w 12188248"/>
              <a:gd name="connsiteY139" fmla="*/ 502920 h 502920"/>
              <a:gd name="connsiteX140" fmla="*/ 827367 w 12188248"/>
              <a:gd name="connsiteY140" fmla="*/ 0 h 502920"/>
              <a:gd name="connsiteX141" fmla="*/ 995730 w 12188248"/>
              <a:gd name="connsiteY141" fmla="*/ 0 h 502920"/>
              <a:gd name="connsiteX142" fmla="*/ 743979 w 12188248"/>
              <a:gd name="connsiteY142" fmla="*/ 502920 h 502920"/>
              <a:gd name="connsiteX143" fmla="*/ 575614 w 12188248"/>
              <a:gd name="connsiteY143" fmla="*/ 502920 h 502920"/>
              <a:gd name="connsiteX144" fmla="*/ 593842 w 12188248"/>
              <a:gd name="connsiteY144" fmla="*/ 466506 h 502920"/>
              <a:gd name="connsiteX145" fmla="*/ 488147 w 12188248"/>
              <a:gd name="connsiteY145" fmla="*/ 0 h 502920"/>
              <a:gd name="connsiteX146" fmla="*/ 657054 w 12188248"/>
              <a:gd name="connsiteY146" fmla="*/ 0 h 502920"/>
              <a:gd name="connsiteX147" fmla="*/ 405094 w 12188248"/>
              <a:gd name="connsiteY147" fmla="*/ 502920 h 502920"/>
              <a:gd name="connsiteX148" fmla="*/ 236395 w 12188248"/>
              <a:gd name="connsiteY148" fmla="*/ 502920 h 502920"/>
              <a:gd name="connsiteX149" fmla="*/ 188634 w 12188248"/>
              <a:gd name="connsiteY149" fmla="*/ 0 h 502920"/>
              <a:gd name="connsiteX150" fmla="*/ 299044 w 12188248"/>
              <a:gd name="connsiteY150" fmla="*/ 0 h 502920"/>
              <a:gd name="connsiteX151" fmla="*/ 243839 w 12188248"/>
              <a:gd name="connsiteY151" fmla="*/ 110282 h 502920"/>
              <a:gd name="connsiteX152" fmla="*/ 0 w 12188248"/>
              <a:gd name="connsiteY152" fmla="*/ 0 h 502920"/>
              <a:gd name="connsiteX153" fmla="*/ 17874 w 12188248"/>
              <a:gd name="connsiteY153" fmla="*/ 0 h 502920"/>
              <a:gd name="connsiteX154" fmla="*/ 159242 w 12188248"/>
              <a:gd name="connsiteY154" fmla="*/ 280939 h 502920"/>
              <a:gd name="connsiteX155" fmla="*/ 74645 w 12188248"/>
              <a:gd name="connsiteY155" fmla="*/ 449938 h 502920"/>
              <a:gd name="connsiteX156" fmla="*/ 0 w 12188248"/>
              <a:gd name="connsiteY156" fmla="*/ 300821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88248" h="502920">
                <a:moveTo>
                  <a:pt x="9664021" y="483073"/>
                </a:moveTo>
                <a:lnTo>
                  <a:pt x="9673956" y="502920"/>
                </a:lnTo>
                <a:lnTo>
                  <a:pt x="9654100" y="502920"/>
                </a:lnTo>
                <a:close/>
                <a:moveTo>
                  <a:pt x="1600718" y="483073"/>
                </a:moveTo>
                <a:lnTo>
                  <a:pt x="1610653" y="502920"/>
                </a:lnTo>
                <a:lnTo>
                  <a:pt x="1590643" y="502920"/>
                </a:lnTo>
                <a:close/>
                <a:moveTo>
                  <a:pt x="11112132" y="363780"/>
                </a:moveTo>
                <a:lnTo>
                  <a:pt x="12188248" y="363780"/>
                </a:lnTo>
                <a:lnTo>
                  <a:pt x="12188248" y="502920"/>
                </a:lnTo>
                <a:lnTo>
                  <a:pt x="11181783" y="502920"/>
                </a:lnTo>
                <a:lnTo>
                  <a:pt x="11148625" y="436682"/>
                </a:lnTo>
                <a:close/>
                <a:moveTo>
                  <a:pt x="3048832" y="363780"/>
                </a:moveTo>
                <a:lnTo>
                  <a:pt x="4379165" y="363780"/>
                </a:lnTo>
                <a:lnTo>
                  <a:pt x="4309516" y="502920"/>
                </a:lnTo>
                <a:lnTo>
                  <a:pt x="3118484" y="502920"/>
                </a:lnTo>
                <a:close/>
                <a:moveTo>
                  <a:pt x="4898363" y="342241"/>
                </a:moveTo>
                <a:lnTo>
                  <a:pt x="4978904" y="502920"/>
                </a:lnTo>
                <a:lnTo>
                  <a:pt x="4817167" y="502920"/>
                </a:lnTo>
                <a:lnTo>
                  <a:pt x="4856892" y="425084"/>
                </a:lnTo>
                <a:close/>
                <a:moveTo>
                  <a:pt x="9494826" y="145076"/>
                </a:moveTo>
                <a:lnTo>
                  <a:pt x="9564495" y="284252"/>
                </a:lnTo>
                <a:lnTo>
                  <a:pt x="9572789" y="297507"/>
                </a:lnTo>
                <a:lnTo>
                  <a:pt x="9579423" y="312419"/>
                </a:lnTo>
                <a:lnTo>
                  <a:pt x="9484062" y="502920"/>
                </a:lnTo>
                <a:lnTo>
                  <a:pt x="9315892" y="502920"/>
                </a:lnTo>
                <a:close/>
                <a:moveTo>
                  <a:pt x="1431526" y="145076"/>
                </a:moveTo>
                <a:lnTo>
                  <a:pt x="1466361" y="214664"/>
                </a:lnTo>
                <a:lnTo>
                  <a:pt x="1501195" y="284252"/>
                </a:lnTo>
                <a:lnTo>
                  <a:pt x="1516124" y="312419"/>
                </a:lnTo>
                <a:lnTo>
                  <a:pt x="1420763" y="502920"/>
                </a:lnTo>
                <a:lnTo>
                  <a:pt x="1252593" y="502920"/>
                </a:lnTo>
                <a:close/>
                <a:moveTo>
                  <a:pt x="10964501" y="67204"/>
                </a:moveTo>
                <a:lnTo>
                  <a:pt x="12188248" y="67204"/>
                </a:lnTo>
                <a:lnTo>
                  <a:pt x="12188248" y="214664"/>
                </a:lnTo>
                <a:lnTo>
                  <a:pt x="11037488" y="214664"/>
                </a:lnTo>
                <a:close/>
                <a:moveTo>
                  <a:pt x="2901201" y="67204"/>
                </a:moveTo>
                <a:lnTo>
                  <a:pt x="4528455" y="67204"/>
                </a:lnTo>
                <a:lnTo>
                  <a:pt x="4503572" y="115253"/>
                </a:lnTo>
                <a:lnTo>
                  <a:pt x="4453811" y="214664"/>
                </a:lnTo>
                <a:lnTo>
                  <a:pt x="2974188" y="214664"/>
                </a:lnTo>
                <a:lnTo>
                  <a:pt x="2942671" y="151704"/>
                </a:lnTo>
                <a:close/>
                <a:moveTo>
                  <a:pt x="5065905" y="5900"/>
                </a:moveTo>
                <a:lnTo>
                  <a:pt x="5314889" y="502920"/>
                </a:lnTo>
                <a:lnTo>
                  <a:pt x="5147990" y="502920"/>
                </a:lnTo>
                <a:lnTo>
                  <a:pt x="4982960" y="173243"/>
                </a:lnTo>
                <a:close/>
                <a:moveTo>
                  <a:pt x="10591590" y="0"/>
                </a:moveTo>
                <a:lnTo>
                  <a:pt x="10760833" y="0"/>
                </a:lnTo>
                <a:lnTo>
                  <a:pt x="11013202" y="502920"/>
                </a:lnTo>
                <a:lnTo>
                  <a:pt x="10843922" y="502920"/>
                </a:lnTo>
                <a:close/>
                <a:moveTo>
                  <a:pt x="10251523" y="0"/>
                </a:moveTo>
                <a:lnTo>
                  <a:pt x="10419658" y="0"/>
                </a:lnTo>
                <a:lnTo>
                  <a:pt x="10671684" y="502920"/>
                </a:lnTo>
                <a:lnTo>
                  <a:pt x="10503617" y="502920"/>
                </a:lnTo>
                <a:close/>
                <a:moveTo>
                  <a:pt x="9925579" y="0"/>
                </a:moveTo>
                <a:lnTo>
                  <a:pt x="10094774" y="0"/>
                </a:lnTo>
                <a:lnTo>
                  <a:pt x="10347243" y="502920"/>
                </a:lnTo>
                <a:lnTo>
                  <a:pt x="10178048" y="502920"/>
                </a:lnTo>
                <a:close/>
                <a:moveTo>
                  <a:pt x="9594310" y="0"/>
                </a:moveTo>
                <a:lnTo>
                  <a:pt x="9762419" y="0"/>
                </a:lnTo>
                <a:lnTo>
                  <a:pt x="10013904" y="502920"/>
                </a:lnTo>
                <a:lnTo>
                  <a:pt x="9845565" y="502920"/>
                </a:lnTo>
                <a:close/>
                <a:moveTo>
                  <a:pt x="9229057" y="0"/>
                </a:moveTo>
                <a:lnTo>
                  <a:pt x="9397423" y="0"/>
                </a:lnTo>
                <a:lnTo>
                  <a:pt x="9145672" y="502920"/>
                </a:lnTo>
                <a:lnTo>
                  <a:pt x="8977306" y="502920"/>
                </a:lnTo>
                <a:close/>
                <a:moveTo>
                  <a:pt x="8891270" y="0"/>
                </a:moveTo>
                <a:lnTo>
                  <a:pt x="9059033" y="0"/>
                </a:lnTo>
                <a:lnTo>
                  <a:pt x="8807282" y="502920"/>
                </a:lnTo>
                <a:lnTo>
                  <a:pt x="8639745" y="502920"/>
                </a:lnTo>
                <a:lnTo>
                  <a:pt x="8791505" y="199752"/>
                </a:lnTo>
                <a:close/>
                <a:moveTo>
                  <a:pt x="8553107" y="0"/>
                </a:moveTo>
                <a:lnTo>
                  <a:pt x="8720643" y="0"/>
                </a:lnTo>
                <a:lnTo>
                  <a:pt x="8468892" y="502920"/>
                </a:lnTo>
                <a:lnTo>
                  <a:pt x="8301356" y="502920"/>
                </a:lnTo>
                <a:close/>
                <a:moveTo>
                  <a:pt x="8233594" y="0"/>
                </a:moveTo>
                <a:lnTo>
                  <a:pt x="8380629" y="0"/>
                </a:lnTo>
                <a:lnTo>
                  <a:pt x="8380128" y="929"/>
                </a:lnTo>
                <a:lnTo>
                  <a:pt x="8307142" y="146733"/>
                </a:lnTo>
                <a:close/>
                <a:moveTo>
                  <a:pt x="7894904" y="0"/>
                </a:moveTo>
                <a:lnTo>
                  <a:pt x="8063482" y="0"/>
                </a:lnTo>
                <a:lnTo>
                  <a:pt x="8222544" y="317389"/>
                </a:lnTo>
                <a:lnTo>
                  <a:pt x="8207615" y="348869"/>
                </a:lnTo>
                <a:lnTo>
                  <a:pt x="8137947" y="486388"/>
                </a:lnTo>
                <a:close/>
                <a:moveTo>
                  <a:pt x="7558568" y="0"/>
                </a:moveTo>
                <a:lnTo>
                  <a:pt x="7726105" y="0"/>
                </a:lnTo>
                <a:lnTo>
                  <a:pt x="7977856" y="502920"/>
                </a:lnTo>
                <a:lnTo>
                  <a:pt x="7810320" y="502920"/>
                </a:lnTo>
                <a:close/>
                <a:moveTo>
                  <a:pt x="7221837" y="0"/>
                </a:moveTo>
                <a:lnTo>
                  <a:pt x="7389813" y="0"/>
                </a:lnTo>
                <a:lnTo>
                  <a:pt x="7641763" y="502920"/>
                </a:lnTo>
                <a:lnTo>
                  <a:pt x="7473589" y="502920"/>
                </a:lnTo>
                <a:close/>
                <a:moveTo>
                  <a:pt x="6885460" y="0"/>
                </a:moveTo>
                <a:lnTo>
                  <a:pt x="7054301" y="0"/>
                </a:lnTo>
                <a:lnTo>
                  <a:pt x="7306052" y="502920"/>
                </a:lnTo>
                <a:lnTo>
                  <a:pt x="7137371" y="502920"/>
                </a:lnTo>
                <a:close/>
                <a:moveTo>
                  <a:pt x="6545878" y="0"/>
                </a:moveTo>
                <a:lnTo>
                  <a:pt x="6714618" y="0"/>
                </a:lnTo>
                <a:lnTo>
                  <a:pt x="6965036" y="502920"/>
                </a:lnTo>
                <a:lnTo>
                  <a:pt x="6796500" y="502920"/>
                </a:lnTo>
                <a:close/>
                <a:moveTo>
                  <a:pt x="6214152" y="0"/>
                </a:moveTo>
                <a:lnTo>
                  <a:pt x="6381241" y="0"/>
                </a:lnTo>
                <a:lnTo>
                  <a:pt x="6632424" y="502920"/>
                </a:lnTo>
                <a:lnTo>
                  <a:pt x="6465534" y="502920"/>
                </a:lnTo>
                <a:close/>
                <a:moveTo>
                  <a:pt x="5905605" y="0"/>
                </a:moveTo>
                <a:lnTo>
                  <a:pt x="6073970" y="0"/>
                </a:lnTo>
                <a:lnTo>
                  <a:pt x="6325720" y="502920"/>
                </a:lnTo>
                <a:lnTo>
                  <a:pt x="6157355" y="502920"/>
                </a:lnTo>
                <a:close/>
                <a:moveTo>
                  <a:pt x="5569699" y="0"/>
                </a:moveTo>
                <a:lnTo>
                  <a:pt x="5736600" y="0"/>
                </a:lnTo>
                <a:lnTo>
                  <a:pt x="5988496" y="502920"/>
                </a:lnTo>
                <a:lnTo>
                  <a:pt x="5821450" y="502920"/>
                </a:lnTo>
                <a:close/>
                <a:moveTo>
                  <a:pt x="5232198" y="0"/>
                </a:moveTo>
                <a:lnTo>
                  <a:pt x="5400505" y="0"/>
                </a:lnTo>
                <a:lnTo>
                  <a:pt x="5652256" y="502920"/>
                </a:lnTo>
                <a:lnTo>
                  <a:pt x="5484125" y="502920"/>
                </a:lnTo>
                <a:close/>
                <a:moveTo>
                  <a:pt x="4735198" y="0"/>
                </a:moveTo>
                <a:lnTo>
                  <a:pt x="4903600" y="0"/>
                </a:lnTo>
                <a:lnTo>
                  <a:pt x="4650265" y="502920"/>
                </a:lnTo>
                <a:lnTo>
                  <a:pt x="4481473" y="502920"/>
                </a:lnTo>
                <a:close/>
                <a:moveTo>
                  <a:pt x="2528292" y="0"/>
                </a:moveTo>
                <a:lnTo>
                  <a:pt x="2697535" y="0"/>
                </a:lnTo>
                <a:lnTo>
                  <a:pt x="2949904" y="502920"/>
                </a:lnTo>
                <a:lnTo>
                  <a:pt x="2780625" y="502920"/>
                </a:lnTo>
                <a:close/>
                <a:moveTo>
                  <a:pt x="2188215" y="0"/>
                </a:moveTo>
                <a:lnTo>
                  <a:pt x="2355366" y="0"/>
                </a:lnTo>
                <a:lnTo>
                  <a:pt x="2607741" y="502920"/>
                </a:lnTo>
                <a:lnTo>
                  <a:pt x="2440308" y="502920"/>
                </a:lnTo>
                <a:close/>
                <a:moveTo>
                  <a:pt x="1863480" y="0"/>
                </a:moveTo>
                <a:lnTo>
                  <a:pt x="2031472" y="0"/>
                </a:lnTo>
                <a:lnTo>
                  <a:pt x="2283941" y="502920"/>
                </a:lnTo>
                <a:lnTo>
                  <a:pt x="2115744" y="502920"/>
                </a:lnTo>
                <a:close/>
                <a:moveTo>
                  <a:pt x="1530931" y="0"/>
                </a:moveTo>
                <a:lnTo>
                  <a:pt x="1698549" y="0"/>
                </a:lnTo>
                <a:lnTo>
                  <a:pt x="1949805" y="502920"/>
                </a:lnTo>
                <a:lnTo>
                  <a:pt x="1782172" y="502920"/>
                </a:lnTo>
                <a:lnTo>
                  <a:pt x="1693613" y="325673"/>
                </a:lnTo>
                <a:close/>
                <a:moveTo>
                  <a:pt x="1165842" y="0"/>
                </a:moveTo>
                <a:lnTo>
                  <a:pt x="1334121" y="0"/>
                </a:lnTo>
                <a:lnTo>
                  <a:pt x="1082370" y="502920"/>
                </a:lnTo>
                <a:lnTo>
                  <a:pt x="914315" y="502920"/>
                </a:lnTo>
                <a:close/>
                <a:moveTo>
                  <a:pt x="827367" y="0"/>
                </a:moveTo>
                <a:lnTo>
                  <a:pt x="995730" y="0"/>
                </a:lnTo>
                <a:lnTo>
                  <a:pt x="743979" y="502920"/>
                </a:lnTo>
                <a:lnTo>
                  <a:pt x="575614" y="502920"/>
                </a:lnTo>
                <a:lnTo>
                  <a:pt x="593842" y="466506"/>
                </a:lnTo>
                <a:close/>
                <a:moveTo>
                  <a:pt x="488147" y="0"/>
                </a:moveTo>
                <a:lnTo>
                  <a:pt x="657054" y="0"/>
                </a:lnTo>
                <a:lnTo>
                  <a:pt x="405094" y="502920"/>
                </a:lnTo>
                <a:lnTo>
                  <a:pt x="236395" y="502920"/>
                </a:lnTo>
                <a:close/>
                <a:moveTo>
                  <a:pt x="188634" y="0"/>
                </a:moveTo>
                <a:lnTo>
                  <a:pt x="299044" y="0"/>
                </a:lnTo>
                <a:lnTo>
                  <a:pt x="243839" y="110282"/>
                </a:lnTo>
                <a:close/>
                <a:moveTo>
                  <a:pt x="0" y="0"/>
                </a:moveTo>
                <a:lnTo>
                  <a:pt x="17874" y="0"/>
                </a:lnTo>
                <a:lnTo>
                  <a:pt x="159242" y="280939"/>
                </a:lnTo>
                <a:lnTo>
                  <a:pt x="74645" y="449938"/>
                </a:lnTo>
                <a:lnTo>
                  <a:pt x="0" y="300821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ED9F343-AE19-2C43-BFFD-A81BAE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21582F-8F01-334A-8E65-FD2D077AA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4750CF-E84E-FD48-A31A-BB4F9A288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0433188-D367-BB41-A153-3998F91552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80F5A2B-A3B3-9E43-853B-84B7BEC16D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624C5F5-97DE-EB48-A715-772D2EA170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52EFDC3-D2C7-334E-9503-D65EC8638C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content header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9131E2C-503C-EC4F-8C54-A2411DBAC3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7896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93A8376-5BC9-4741-A169-D312A1B12607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173752A4-08B0-3F49-83AE-5EA4A5BBCDA2}"/>
              </a:ext>
            </a:extLst>
          </p:cNvPr>
          <p:cNvSpPr/>
          <p:nvPr userDrawn="1"/>
        </p:nvSpPr>
        <p:spPr>
          <a:xfrm>
            <a:off x="0" y="2929359"/>
            <a:ext cx="12192000" cy="477870"/>
          </a:xfrm>
          <a:custGeom>
            <a:avLst/>
            <a:gdLst>
              <a:gd name="connsiteX0" fmla="*/ 11879624 w 12192000"/>
              <a:gd name="connsiteY0" fmla="*/ 406899 h 477870"/>
              <a:gd name="connsiteX1" fmla="*/ 12112862 w 12192000"/>
              <a:gd name="connsiteY1" fmla="*/ 406899 h 477870"/>
              <a:gd name="connsiteX2" fmla="*/ 12192000 w 12192000"/>
              <a:gd name="connsiteY2" fmla="*/ 406899 h 477870"/>
              <a:gd name="connsiteX3" fmla="*/ 12192000 w 12192000"/>
              <a:gd name="connsiteY3" fmla="*/ 477870 h 477870"/>
              <a:gd name="connsiteX4" fmla="*/ 11879624 w 12192000"/>
              <a:gd name="connsiteY4" fmla="*/ 477870 h 477870"/>
              <a:gd name="connsiteX5" fmla="*/ 10015927 w 12192000"/>
              <a:gd name="connsiteY5" fmla="*/ 406899 h 477870"/>
              <a:gd name="connsiteX6" fmla="*/ 10249165 w 12192000"/>
              <a:gd name="connsiteY6" fmla="*/ 406899 h 477870"/>
              <a:gd name="connsiteX7" fmla="*/ 10366260 w 12192000"/>
              <a:gd name="connsiteY7" fmla="*/ 406899 h 477870"/>
              <a:gd name="connsiteX8" fmla="*/ 10366260 w 12192000"/>
              <a:gd name="connsiteY8" fmla="*/ 477870 h 477870"/>
              <a:gd name="connsiteX9" fmla="*/ 10015927 w 12192000"/>
              <a:gd name="connsiteY9" fmla="*/ 477870 h 477870"/>
              <a:gd name="connsiteX10" fmla="*/ 8152883 w 12192000"/>
              <a:gd name="connsiteY10" fmla="*/ 406899 h 477870"/>
              <a:gd name="connsiteX11" fmla="*/ 8386120 w 12192000"/>
              <a:gd name="connsiteY11" fmla="*/ 406899 h 477870"/>
              <a:gd name="connsiteX12" fmla="*/ 8503214 w 12192000"/>
              <a:gd name="connsiteY12" fmla="*/ 406899 h 477870"/>
              <a:gd name="connsiteX13" fmla="*/ 8503214 w 12192000"/>
              <a:gd name="connsiteY13" fmla="*/ 477870 h 477870"/>
              <a:gd name="connsiteX14" fmla="*/ 8152883 w 12192000"/>
              <a:gd name="connsiteY14" fmla="*/ 477870 h 477870"/>
              <a:gd name="connsiteX15" fmla="*/ 6289839 w 12192000"/>
              <a:gd name="connsiteY15" fmla="*/ 406899 h 477870"/>
              <a:gd name="connsiteX16" fmla="*/ 6523077 w 12192000"/>
              <a:gd name="connsiteY16" fmla="*/ 406899 h 477870"/>
              <a:gd name="connsiteX17" fmla="*/ 6640171 w 12192000"/>
              <a:gd name="connsiteY17" fmla="*/ 406899 h 477870"/>
              <a:gd name="connsiteX18" fmla="*/ 6640171 w 12192000"/>
              <a:gd name="connsiteY18" fmla="*/ 477870 h 477870"/>
              <a:gd name="connsiteX19" fmla="*/ 6289839 w 12192000"/>
              <a:gd name="connsiteY19" fmla="*/ 477870 h 477870"/>
              <a:gd name="connsiteX20" fmla="*/ 4425638 w 12192000"/>
              <a:gd name="connsiteY20" fmla="*/ 406899 h 477870"/>
              <a:gd name="connsiteX21" fmla="*/ 4658876 w 12192000"/>
              <a:gd name="connsiteY21" fmla="*/ 406899 h 477870"/>
              <a:gd name="connsiteX22" fmla="*/ 4775970 w 12192000"/>
              <a:gd name="connsiteY22" fmla="*/ 406899 h 477870"/>
              <a:gd name="connsiteX23" fmla="*/ 4775970 w 12192000"/>
              <a:gd name="connsiteY23" fmla="*/ 477870 h 477870"/>
              <a:gd name="connsiteX24" fmla="*/ 4425638 w 12192000"/>
              <a:gd name="connsiteY24" fmla="*/ 477870 h 477870"/>
              <a:gd name="connsiteX25" fmla="*/ 2562592 w 12192000"/>
              <a:gd name="connsiteY25" fmla="*/ 406899 h 477870"/>
              <a:gd name="connsiteX26" fmla="*/ 2795830 w 12192000"/>
              <a:gd name="connsiteY26" fmla="*/ 406899 h 477870"/>
              <a:gd name="connsiteX27" fmla="*/ 2912924 w 12192000"/>
              <a:gd name="connsiteY27" fmla="*/ 406899 h 477870"/>
              <a:gd name="connsiteX28" fmla="*/ 2912924 w 12192000"/>
              <a:gd name="connsiteY28" fmla="*/ 477870 h 477870"/>
              <a:gd name="connsiteX29" fmla="*/ 2562592 w 12192000"/>
              <a:gd name="connsiteY29" fmla="*/ 477870 h 477870"/>
              <a:gd name="connsiteX30" fmla="*/ 699548 w 12192000"/>
              <a:gd name="connsiteY30" fmla="*/ 406899 h 477870"/>
              <a:gd name="connsiteX31" fmla="*/ 932786 w 12192000"/>
              <a:gd name="connsiteY31" fmla="*/ 406899 h 477870"/>
              <a:gd name="connsiteX32" fmla="*/ 1049881 w 12192000"/>
              <a:gd name="connsiteY32" fmla="*/ 406899 h 477870"/>
              <a:gd name="connsiteX33" fmla="*/ 1049881 w 12192000"/>
              <a:gd name="connsiteY33" fmla="*/ 477870 h 477870"/>
              <a:gd name="connsiteX34" fmla="*/ 699548 w 12192000"/>
              <a:gd name="connsiteY34" fmla="*/ 477870 h 477870"/>
              <a:gd name="connsiteX35" fmla="*/ 11879624 w 12192000"/>
              <a:gd name="connsiteY35" fmla="*/ 175061 h 477870"/>
              <a:gd name="connsiteX36" fmla="*/ 12192000 w 12192000"/>
              <a:gd name="connsiteY36" fmla="*/ 175061 h 477870"/>
              <a:gd name="connsiteX37" fmla="*/ 12192000 w 12192000"/>
              <a:gd name="connsiteY37" fmla="*/ 290507 h 477870"/>
              <a:gd name="connsiteX38" fmla="*/ 11879624 w 12192000"/>
              <a:gd name="connsiteY38" fmla="*/ 290507 h 477870"/>
              <a:gd name="connsiteX39" fmla="*/ 10015927 w 12192000"/>
              <a:gd name="connsiteY39" fmla="*/ 175061 h 477870"/>
              <a:gd name="connsiteX40" fmla="*/ 10482403 w 12192000"/>
              <a:gd name="connsiteY40" fmla="*/ 175061 h 477870"/>
              <a:gd name="connsiteX41" fmla="*/ 10599497 w 12192000"/>
              <a:gd name="connsiteY41" fmla="*/ 175061 h 477870"/>
              <a:gd name="connsiteX42" fmla="*/ 10599497 w 12192000"/>
              <a:gd name="connsiteY42" fmla="*/ 290507 h 477870"/>
              <a:gd name="connsiteX43" fmla="*/ 10599497 w 12192000"/>
              <a:gd name="connsiteY43" fmla="*/ 477869 h 477870"/>
              <a:gd name="connsiteX44" fmla="*/ 10482403 w 12192000"/>
              <a:gd name="connsiteY44" fmla="*/ 477869 h 477870"/>
              <a:gd name="connsiteX45" fmla="*/ 10482403 w 12192000"/>
              <a:gd name="connsiteY45" fmla="*/ 290507 h 477870"/>
              <a:gd name="connsiteX46" fmla="*/ 10015927 w 12192000"/>
              <a:gd name="connsiteY46" fmla="*/ 290507 h 477870"/>
              <a:gd name="connsiteX47" fmla="*/ 8152883 w 12192000"/>
              <a:gd name="connsiteY47" fmla="*/ 175061 h 477870"/>
              <a:gd name="connsiteX48" fmla="*/ 8619357 w 12192000"/>
              <a:gd name="connsiteY48" fmla="*/ 175061 h 477870"/>
              <a:gd name="connsiteX49" fmla="*/ 8736452 w 12192000"/>
              <a:gd name="connsiteY49" fmla="*/ 175061 h 477870"/>
              <a:gd name="connsiteX50" fmla="*/ 8736452 w 12192000"/>
              <a:gd name="connsiteY50" fmla="*/ 290507 h 477870"/>
              <a:gd name="connsiteX51" fmla="*/ 8736452 w 12192000"/>
              <a:gd name="connsiteY51" fmla="*/ 477869 h 477870"/>
              <a:gd name="connsiteX52" fmla="*/ 8619357 w 12192000"/>
              <a:gd name="connsiteY52" fmla="*/ 477869 h 477870"/>
              <a:gd name="connsiteX53" fmla="*/ 8619357 w 12192000"/>
              <a:gd name="connsiteY53" fmla="*/ 290507 h 477870"/>
              <a:gd name="connsiteX54" fmla="*/ 8152883 w 12192000"/>
              <a:gd name="connsiteY54" fmla="*/ 290507 h 477870"/>
              <a:gd name="connsiteX55" fmla="*/ 6289839 w 12192000"/>
              <a:gd name="connsiteY55" fmla="*/ 175061 h 477870"/>
              <a:gd name="connsiteX56" fmla="*/ 6756314 w 12192000"/>
              <a:gd name="connsiteY56" fmla="*/ 175061 h 477870"/>
              <a:gd name="connsiteX57" fmla="*/ 6873408 w 12192000"/>
              <a:gd name="connsiteY57" fmla="*/ 175061 h 477870"/>
              <a:gd name="connsiteX58" fmla="*/ 6873408 w 12192000"/>
              <a:gd name="connsiteY58" fmla="*/ 290507 h 477870"/>
              <a:gd name="connsiteX59" fmla="*/ 6873408 w 12192000"/>
              <a:gd name="connsiteY59" fmla="*/ 477869 h 477870"/>
              <a:gd name="connsiteX60" fmla="*/ 6756314 w 12192000"/>
              <a:gd name="connsiteY60" fmla="*/ 477869 h 477870"/>
              <a:gd name="connsiteX61" fmla="*/ 6756314 w 12192000"/>
              <a:gd name="connsiteY61" fmla="*/ 290507 h 477870"/>
              <a:gd name="connsiteX62" fmla="*/ 6289839 w 12192000"/>
              <a:gd name="connsiteY62" fmla="*/ 290507 h 477870"/>
              <a:gd name="connsiteX63" fmla="*/ 4425638 w 12192000"/>
              <a:gd name="connsiteY63" fmla="*/ 175061 h 477870"/>
              <a:gd name="connsiteX64" fmla="*/ 4892113 w 12192000"/>
              <a:gd name="connsiteY64" fmla="*/ 175061 h 477870"/>
              <a:gd name="connsiteX65" fmla="*/ 5009207 w 12192000"/>
              <a:gd name="connsiteY65" fmla="*/ 175061 h 477870"/>
              <a:gd name="connsiteX66" fmla="*/ 5009207 w 12192000"/>
              <a:gd name="connsiteY66" fmla="*/ 290507 h 477870"/>
              <a:gd name="connsiteX67" fmla="*/ 5009207 w 12192000"/>
              <a:gd name="connsiteY67" fmla="*/ 477869 h 477870"/>
              <a:gd name="connsiteX68" fmla="*/ 4892113 w 12192000"/>
              <a:gd name="connsiteY68" fmla="*/ 477869 h 477870"/>
              <a:gd name="connsiteX69" fmla="*/ 4892113 w 12192000"/>
              <a:gd name="connsiteY69" fmla="*/ 290507 h 477870"/>
              <a:gd name="connsiteX70" fmla="*/ 4425638 w 12192000"/>
              <a:gd name="connsiteY70" fmla="*/ 290507 h 477870"/>
              <a:gd name="connsiteX71" fmla="*/ 2562592 w 12192000"/>
              <a:gd name="connsiteY71" fmla="*/ 175061 h 477870"/>
              <a:gd name="connsiteX72" fmla="*/ 3029067 w 12192000"/>
              <a:gd name="connsiteY72" fmla="*/ 175061 h 477870"/>
              <a:gd name="connsiteX73" fmla="*/ 3146162 w 12192000"/>
              <a:gd name="connsiteY73" fmla="*/ 175061 h 477870"/>
              <a:gd name="connsiteX74" fmla="*/ 3146162 w 12192000"/>
              <a:gd name="connsiteY74" fmla="*/ 290507 h 477870"/>
              <a:gd name="connsiteX75" fmla="*/ 3146162 w 12192000"/>
              <a:gd name="connsiteY75" fmla="*/ 477869 h 477870"/>
              <a:gd name="connsiteX76" fmla="*/ 3029067 w 12192000"/>
              <a:gd name="connsiteY76" fmla="*/ 477869 h 477870"/>
              <a:gd name="connsiteX77" fmla="*/ 3029067 w 12192000"/>
              <a:gd name="connsiteY77" fmla="*/ 290507 h 477870"/>
              <a:gd name="connsiteX78" fmla="*/ 2562592 w 12192000"/>
              <a:gd name="connsiteY78" fmla="*/ 290507 h 477870"/>
              <a:gd name="connsiteX79" fmla="*/ 699548 w 12192000"/>
              <a:gd name="connsiteY79" fmla="*/ 175061 h 477870"/>
              <a:gd name="connsiteX80" fmla="*/ 1166023 w 12192000"/>
              <a:gd name="connsiteY80" fmla="*/ 175061 h 477870"/>
              <a:gd name="connsiteX81" fmla="*/ 1283118 w 12192000"/>
              <a:gd name="connsiteY81" fmla="*/ 175061 h 477870"/>
              <a:gd name="connsiteX82" fmla="*/ 1283118 w 12192000"/>
              <a:gd name="connsiteY82" fmla="*/ 290507 h 477870"/>
              <a:gd name="connsiteX83" fmla="*/ 1283118 w 12192000"/>
              <a:gd name="connsiteY83" fmla="*/ 477869 h 477870"/>
              <a:gd name="connsiteX84" fmla="*/ 1166023 w 12192000"/>
              <a:gd name="connsiteY84" fmla="*/ 477869 h 477870"/>
              <a:gd name="connsiteX85" fmla="*/ 1166023 w 12192000"/>
              <a:gd name="connsiteY85" fmla="*/ 290507 h 477870"/>
              <a:gd name="connsiteX86" fmla="*/ 699548 w 12192000"/>
              <a:gd name="connsiteY86" fmla="*/ 290507 h 477870"/>
              <a:gd name="connsiteX87" fmla="*/ 11879624 w 12192000"/>
              <a:gd name="connsiteY87" fmla="*/ 0 h 477870"/>
              <a:gd name="connsiteX88" fmla="*/ 12192000 w 12192000"/>
              <a:gd name="connsiteY88" fmla="*/ 0 h 477870"/>
              <a:gd name="connsiteX89" fmla="*/ 12192000 w 12192000"/>
              <a:gd name="connsiteY89" fmla="*/ 58669 h 477870"/>
              <a:gd name="connsiteX90" fmla="*/ 11879624 w 12192000"/>
              <a:gd name="connsiteY90" fmla="*/ 58669 h 477870"/>
              <a:gd name="connsiteX91" fmla="*/ 11646386 w 12192000"/>
              <a:gd name="connsiteY91" fmla="*/ 0 h 477870"/>
              <a:gd name="connsiteX92" fmla="*/ 11763481 w 12192000"/>
              <a:gd name="connsiteY92" fmla="*/ 0 h 477870"/>
              <a:gd name="connsiteX93" fmla="*/ 11763481 w 12192000"/>
              <a:gd name="connsiteY93" fmla="*/ 477869 h 477870"/>
              <a:gd name="connsiteX94" fmla="*/ 11646386 w 12192000"/>
              <a:gd name="connsiteY94" fmla="*/ 477869 h 477870"/>
              <a:gd name="connsiteX95" fmla="*/ 11413149 w 12192000"/>
              <a:gd name="connsiteY95" fmla="*/ 0 h 477870"/>
              <a:gd name="connsiteX96" fmla="*/ 11530244 w 12192000"/>
              <a:gd name="connsiteY96" fmla="*/ 0 h 477870"/>
              <a:gd name="connsiteX97" fmla="*/ 11530244 w 12192000"/>
              <a:gd name="connsiteY97" fmla="*/ 406898 h 477870"/>
              <a:gd name="connsiteX98" fmla="*/ 11530244 w 12192000"/>
              <a:gd name="connsiteY98" fmla="*/ 477869 h 477870"/>
              <a:gd name="connsiteX99" fmla="*/ 11284930 w 12192000"/>
              <a:gd name="connsiteY99" fmla="*/ 477869 h 477870"/>
              <a:gd name="connsiteX100" fmla="*/ 11284930 w 12192000"/>
              <a:gd name="connsiteY100" fmla="*/ 477870 h 477870"/>
              <a:gd name="connsiteX101" fmla="*/ 10946022 w 12192000"/>
              <a:gd name="connsiteY101" fmla="*/ 477870 h 477870"/>
              <a:gd name="connsiteX102" fmla="*/ 10946022 w 12192000"/>
              <a:gd name="connsiteY102" fmla="*/ 406899 h 477870"/>
              <a:gd name="connsiteX103" fmla="*/ 10946674 w 12192000"/>
              <a:gd name="connsiteY103" fmla="*/ 406899 h 477870"/>
              <a:gd name="connsiteX104" fmla="*/ 10946674 w 12192000"/>
              <a:gd name="connsiteY104" fmla="*/ 406898 h 477870"/>
              <a:gd name="connsiteX105" fmla="*/ 11413149 w 12192000"/>
              <a:gd name="connsiteY105" fmla="*/ 406898 h 477870"/>
              <a:gd name="connsiteX106" fmla="*/ 11179260 w 12192000"/>
              <a:gd name="connsiteY106" fmla="*/ 0 h 477870"/>
              <a:gd name="connsiteX107" fmla="*/ 11179912 w 12192000"/>
              <a:gd name="connsiteY107" fmla="*/ 0 h 477870"/>
              <a:gd name="connsiteX108" fmla="*/ 11284931 w 12192000"/>
              <a:gd name="connsiteY108" fmla="*/ 0 h 477870"/>
              <a:gd name="connsiteX109" fmla="*/ 11297006 w 12192000"/>
              <a:gd name="connsiteY109" fmla="*/ 0 h 477870"/>
              <a:gd name="connsiteX110" fmla="*/ 11297006 w 12192000"/>
              <a:gd name="connsiteY110" fmla="*/ 175061 h 477870"/>
              <a:gd name="connsiteX111" fmla="*/ 11297006 w 12192000"/>
              <a:gd name="connsiteY111" fmla="*/ 290506 h 477870"/>
              <a:gd name="connsiteX112" fmla="*/ 11284931 w 12192000"/>
              <a:gd name="connsiteY112" fmla="*/ 290506 h 477870"/>
              <a:gd name="connsiteX113" fmla="*/ 11179912 w 12192000"/>
              <a:gd name="connsiteY113" fmla="*/ 290506 h 477870"/>
              <a:gd name="connsiteX114" fmla="*/ 11179260 w 12192000"/>
              <a:gd name="connsiteY114" fmla="*/ 290506 h 477870"/>
              <a:gd name="connsiteX115" fmla="*/ 10946674 w 12192000"/>
              <a:gd name="connsiteY115" fmla="*/ 290506 h 477870"/>
              <a:gd name="connsiteX116" fmla="*/ 10946022 w 12192000"/>
              <a:gd name="connsiteY116" fmla="*/ 290506 h 477870"/>
              <a:gd name="connsiteX117" fmla="*/ 10946022 w 12192000"/>
              <a:gd name="connsiteY117" fmla="*/ 175061 h 477870"/>
              <a:gd name="connsiteX118" fmla="*/ 10946674 w 12192000"/>
              <a:gd name="connsiteY118" fmla="*/ 175061 h 477870"/>
              <a:gd name="connsiteX119" fmla="*/ 11179260 w 12192000"/>
              <a:gd name="connsiteY119" fmla="*/ 175061 h 477870"/>
              <a:gd name="connsiteX120" fmla="*/ 10946022 w 12192000"/>
              <a:gd name="connsiteY120" fmla="*/ 0 h 477870"/>
              <a:gd name="connsiteX121" fmla="*/ 10946674 w 12192000"/>
              <a:gd name="connsiteY121" fmla="*/ 0 h 477870"/>
              <a:gd name="connsiteX122" fmla="*/ 11063116 w 12192000"/>
              <a:gd name="connsiteY122" fmla="*/ 0 h 477870"/>
              <a:gd name="connsiteX123" fmla="*/ 11063769 w 12192000"/>
              <a:gd name="connsiteY123" fmla="*/ 0 h 477870"/>
              <a:gd name="connsiteX124" fmla="*/ 11063769 w 12192000"/>
              <a:gd name="connsiteY124" fmla="*/ 58669 h 477870"/>
              <a:gd name="connsiteX125" fmla="*/ 11063116 w 12192000"/>
              <a:gd name="connsiteY125" fmla="*/ 58669 h 477870"/>
              <a:gd name="connsiteX126" fmla="*/ 10946674 w 12192000"/>
              <a:gd name="connsiteY126" fmla="*/ 58669 h 477870"/>
              <a:gd name="connsiteX127" fmla="*/ 10946022 w 12192000"/>
              <a:gd name="connsiteY127" fmla="*/ 58669 h 477870"/>
              <a:gd name="connsiteX128" fmla="*/ 10015927 w 12192000"/>
              <a:gd name="connsiteY128" fmla="*/ 0 h 477870"/>
              <a:gd name="connsiteX129" fmla="*/ 10832735 w 12192000"/>
              <a:gd name="connsiteY129" fmla="*/ 0 h 477870"/>
              <a:gd name="connsiteX130" fmla="*/ 10832735 w 12192000"/>
              <a:gd name="connsiteY130" fmla="*/ 58669 h 477870"/>
              <a:gd name="connsiteX131" fmla="*/ 10832735 w 12192000"/>
              <a:gd name="connsiteY131" fmla="*/ 477869 h 477870"/>
              <a:gd name="connsiteX132" fmla="*/ 10715640 w 12192000"/>
              <a:gd name="connsiteY132" fmla="*/ 477869 h 477870"/>
              <a:gd name="connsiteX133" fmla="*/ 10715640 w 12192000"/>
              <a:gd name="connsiteY133" fmla="*/ 58669 h 477870"/>
              <a:gd name="connsiteX134" fmla="*/ 10015927 w 12192000"/>
              <a:gd name="connsiteY134" fmla="*/ 58669 h 477870"/>
              <a:gd name="connsiteX135" fmla="*/ 9782690 w 12192000"/>
              <a:gd name="connsiteY135" fmla="*/ 0 h 477870"/>
              <a:gd name="connsiteX136" fmla="*/ 9899785 w 12192000"/>
              <a:gd name="connsiteY136" fmla="*/ 0 h 477870"/>
              <a:gd name="connsiteX137" fmla="*/ 9899785 w 12192000"/>
              <a:gd name="connsiteY137" fmla="*/ 477869 h 477870"/>
              <a:gd name="connsiteX138" fmla="*/ 9782690 w 12192000"/>
              <a:gd name="connsiteY138" fmla="*/ 477869 h 477870"/>
              <a:gd name="connsiteX139" fmla="*/ 9549452 w 12192000"/>
              <a:gd name="connsiteY139" fmla="*/ 0 h 477870"/>
              <a:gd name="connsiteX140" fmla="*/ 9666547 w 12192000"/>
              <a:gd name="connsiteY140" fmla="*/ 0 h 477870"/>
              <a:gd name="connsiteX141" fmla="*/ 9666547 w 12192000"/>
              <a:gd name="connsiteY141" fmla="*/ 406898 h 477870"/>
              <a:gd name="connsiteX142" fmla="*/ 9666547 w 12192000"/>
              <a:gd name="connsiteY142" fmla="*/ 477869 h 477870"/>
              <a:gd name="connsiteX143" fmla="*/ 9082977 w 12192000"/>
              <a:gd name="connsiteY143" fmla="*/ 477869 h 477870"/>
              <a:gd name="connsiteX144" fmla="*/ 9082977 w 12192000"/>
              <a:gd name="connsiteY144" fmla="*/ 406898 h 477870"/>
              <a:gd name="connsiteX145" fmla="*/ 9549452 w 12192000"/>
              <a:gd name="connsiteY145" fmla="*/ 406898 h 477870"/>
              <a:gd name="connsiteX146" fmla="*/ 9316215 w 12192000"/>
              <a:gd name="connsiteY146" fmla="*/ 0 h 477870"/>
              <a:gd name="connsiteX147" fmla="*/ 9433310 w 12192000"/>
              <a:gd name="connsiteY147" fmla="*/ 0 h 477870"/>
              <a:gd name="connsiteX148" fmla="*/ 9433310 w 12192000"/>
              <a:gd name="connsiteY148" fmla="*/ 175061 h 477870"/>
              <a:gd name="connsiteX149" fmla="*/ 9433310 w 12192000"/>
              <a:gd name="connsiteY149" fmla="*/ 290506 h 477870"/>
              <a:gd name="connsiteX150" fmla="*/ 9316215 w 12192000"/>
              <a:gd name="connsiteY150" fmla="*/ 290506 h 477870"/>
              <a:gd name="connsiteX151" fmla="*/ 9082977 w 12192000"/>
              <a:gd name="connsiteY151" fmla="*/ 290506 h 477870"/>
              <a:gd name="connsiteX152" fmla="*/ 9082977 w 12192000"/>
              <a:gd name="connsiteY152" fmla="*/ 175061 h 477870"/>
              <a:gd name="connsiteX153" fmla="*/ 9316215 w 12192000"/>
              <a:gd name="connsiteY153" fmla="*/ 175061 h 477870"/>
              <a:gd name="connsiteX154" fmla="*/ 9082977 w 12192000"/>
              <a:gd name="connsiteY154" fmla="*/ 0 h 477870"/>
              <a:gd name="connsiteX155" fmla="*/ 9200072 w 12192000"/>
              <a:gd name="connsiteY155" fmla="*/ 0 h 477870"/>
              <a:gd name="connsiteX156" fmla="*/ 9200072 w 12192000"/>
              <a:gd name="connsiteY156" fmla="*/ 58669 h 477870"/>
              <a:gd name="connsiteX157" fmla="*/ 9082977 w 12192000"/>
              <a:gd name="connsiteY157" fmla="*/ 58669 h 477870"/>
              <a:gd name="connsiteX158" fmla="*/ 8152883 w 12192000"/>
              <a:gd name="connsiteY158" fmla="*/ 0 h 477870"/>
              <a:gd name="connsiteX159" fmla="*/ 8969690 w 12192000"/>
              <a:gd name="connsiteY159" fmla="*/ 0 h 477870"/>
              <a:gd name="connsiteX160" fmla="*/ 8969690 w 12192000"/>
              <a:gd name="connsiteY160" fmla="*/ 58669 h 477870"/>
              <a:gd name="connsiteX161" fmla="*/ 8969690 w 12192000"/>
              <a:gd name="connsiteY161" fmla="*/ 477869 h 477870"/>
              <a:gd name="connsiteX162" fmla="*/ 8852595 w 12192000"/>
              <a:gd name="connsiteY162" fmla="*/ 477869 h 477870"/>
              <a:gd name="connsiteX163" fmla="*/ 8852595 w 12192000"/>
              <a:gd name="connsiteY163" fmla="*/ 58669 h 477870"/>
              <a:gd name="connsiteX164" fmla="*/ 8152883 w 12192000"/>
              <a:gd name="connsiteY164" fmla="*/ 58669 h 477870"/>
              <a:gd name="connsiteX165" fmla="*/ 7919645 w 12192000"/>
              <a:gd name="connsiteY165" fmla="*/ 0 h 477870"/>
              <a:gd name="connsiteX166" fmla="*/ 8036741 w 12192000"/>
              <a:gd name="connsiteY166" fmla="*/ 0 h 477870"/>
              <a:gd name="connsiteX167" fmla="*/ 8036741 w 12192000"/>
              <a:gd name="connsiteY167" fmla="*/ 477869 h 477870"/>
              <a:gd name="connsiteX168" fmla="*/ 7919645 w 12192000"/>
              <a:gd name="connsiteY168" fmla="*/ 477869 h 477870"/>
              <a:gd name="connsiteX169" fmla="*/ 7686407 w 12192000"/>
              <a:gd name="connsiteY169" fmla="*/ 0 h 477870"/>
              <a:gd name="connsiteX170" fmla="*/ 7803503 w 12192000"/>
              <a:gd name="connsiteY170" fmla="*/ 0 h 477870"/>
              <a:gd name="connsiteX171" fmla="*/ 7803503 w 12192000"/>
              <a:gd name="connsiteY171" fmla="*/ 406898 h 477870"/>
              <a:gd name="connsiteX172" fmla="*/ 7803503 w 12192000"/>
              <a:gd name="connsiteY172" fmla="*/ 477869 h 477870"/>
              <a:gd name="connsiteX173" fmla="*/ 7219933 w 12192000"/>
              <a:gd name="connsiteY173" fmla="*/ 477869 h 477870"/>
              <a:gd name="connsiteX174" fmla="*/ 7219933 w 12192000"/>
              <a:gd name="connsiteY174" fmla="*/ 406898 h 477870"/>
              <a:gd name="connsiteX175" fmla="*/ 7686407 w 12192000"/>
              <a:gd name="connsiteY175" fmla="*/ 406898 h 477870"/>
              <a:gd name="connsiteX176" fmla="*/ 7453171 w 12192000"/>
              <a:gd name="connsiteY176" fmla="*/ 0 h 477870"/>
              <a:gd name="connsiteX177" fmla="*/ 7570266 w 12192000"/>
              <a:gd name="connsiteY177" fmla="*/ 0 h 477870"/>
              <a:gd name="connsiteX178" fmla="*/ 7570266 w 12192000"/>
              <a:gd name="connsiteY178" fmla="*/ 175061 h 477870"/>
              <a:gd name="connsiteX179" fmla="*/ 7570266 w 12192000"/>
              <a:gd name="connsiteY179" fmla="*/ 290506 h 477870"/>
              <a:gd name="connsiteX180" fmla="*/ 7453171 w 12192000"/>
              <a:gd name="connsiteY180" fmla="*/ 290506 h 477870"/>
              <a:gd name="connsiteX181" fmla="*/ 7219933 w 12192000"/>
              <a:gd name="connsiteY181" fmla="*/ 290506 h 477870"/>
              <a:gd name="connsiteX182" fmla="*/ 7219933 w 12192000"/>
              <a:gd name="connsiteY182" fmla="*/ 175061 h 477870"/>
              <a:gd name="connsiteX183" fmla="*/ 7453171 w 12192000"/>
              <a:gd name="connsiteY183" fmla="*/ 175061 h 477870"/>
              <a:gd name="connsiteX184" fmla="*/ 7219933 w 12192000"/>
              <a:gd name="connsiteY184" fmla="*/ 0 h 477870"/>
              <a:gd name="connsiteX185" fmla="*/ 7337029 w 12192000"/>
              <a:gd name="connsiteY185" fmla="*/ 0 h 477870"/>
              <a:gd name="connsiteX186" fmla="*/ 7337029 w 12192000"/>
              <a:gd name="connsiteY186" fmla="*/ 58669 h 477870"/>
              <a:gd name="connsiteX187" fmla="*/ 7219933 w 12192000"/>
              <a:gd name="connsiteY187" fmla="*/ 58669 h 477870"/>
              <a:gd name="connsiteX188" fmla="*/ 6289839 w 12192000"/>
              <a:gd name="connsiteY188" fmla="*/ 0 h 477870"/>
              <a:gd name="connsiteX189" fmla="*/ 7106646 w 12192000"/>
              <a:gd name="connsiteY189" fmla="*/ 0 h 477870"/>
              <a:gd name="connsiteX190" fmla="*/ 7106646 w 12192000"/>
              <a:gd name="connsiteY190" fmla="*/ 58669 h 477870"/>
              <a:gd name="connsiteX191" fmla="*/ 7106646 w 12192000"/>
              <a:gd name="connsiteY191" fmla="*/ 477869 h 477870"/>
              <a:gd name="connsiteX192" fmla="*/ 6989551 w 12192000"/>
              <a:gd name="connsiteY192" fmla="*/ 477869 h 477870"/>
              <a:gd name="connsiteX193" fmla="*/ 6989551 w 12192000"/>
              <a:gd name="connsiteY193" fmla="*/ 58669 h 477870"/>
              <a:gd name="connsiteX194" fmla="*/ 6289839 w 12192000"/>
              <a:gd name="connsiteY194" fmla="*/ 58669 h 477870"/>
              <a:gd name="connsiteX195" fmla="*/ 6056601 w 12192000"/>
              <a:gd name="connsiteY195" fmla="*/ 0 h 477870"/>
              <a:gd name="connsiteX196" fmla="*/ 6173695 w 12192000"/>
              <a:gd name="connsiteY196" fmla="*/ 0 h 477870"/>
              <a:gd name="connsiteX197" fmla="*/ 6173695 w 12192000"/>
              <a:gd name="connsiteY197" fmla="*/ 477869 h 477870"/>
              <a:gd name="connsiteX198" fmla="*/ 6056601 w 12192000"/>
              <a:gd name="connsiteY198" fmla="*/ 477869 h 477870"/>
              <a:gd name="connsiteX199" fmla="*/ 5823364 w 12192000"/>
              <a:gd name="connsiteY199" fmla="*/ 0 h 477870"/>
              <a:gd name="connsiteX200" fmla="*/ 5940458 w 12192000"/>
              <a:gd name="connsiteY200" fmla="*/ 0 h 477870"/>
              <a:gd name="connsiteX201" fmla="*/ 5940458 w 12192000"/>
              <a:gd name="connsiteY201" fmla="*/ 406898 h 477870"/>
              <a:gd name="connsiteX202" fmla="*/ 5940458 w 12192000"/>
              <a:gd name="connsiteY202" fmla="*/ 477869 h 477870"/>
              <a:gd name="connsiteX203" fmla="*/ 5694641 w 12192000"/>
              <a:gd name="connsiteY203" fmla="*/ 477869 h 477870"/>
              <a:gd name="connsiteX204" fmla="*/ 5694641 w 12192000"/>
              <a:gd name="connsiteY204" fmla="*/ 477870 h 477870"/>
              <a:gd name="connsiteX205" fmla="*/ 5355732 w 12192000"/>
              <a:gd name="connsiteY205" fmla="*/ 477870 h 477870"/>
              <a:gd name="connsiteX206" fmla="*/ 5355732 w 12192000"/>
              <a:gd name="connsiteY206" fmla="*/ 406899 h 477870"/>
              <a:gd name="connsiteX207" fmla="*/ 5356889 w 12192000"/>
              <a:gd name="connsiteY207" fmla="*/ 406899 h 477870"/>
              <a:gd name="connsiteX208" fmla="*/ 5356889 w 12192000"/>
              <a:gd name="connsiteY208" fmla="*/ 406898 h 477870"/>
              <a:gd name="connsiteX209" fmla="*/ 5823364 w 12192000"/>
              <a:gd name="connsiteY209" fmla="*/ 406898 h 477870"/>
              <a:gd name="connsiteX210" fmla="*/ 5588970 w 12192000"/>
              <a:gd name="connsiteY210" fmla="*/ 0 h 477870"/>
              <a:gd name="connsiteX211" fmla="*/ 5590127 w 12192000"/>
              <a:gd name="connsiteY211" fmla="*/ 0 h 477870"/>
              <a:gd name="connsiteX212" fmla="*/ 5694642 w 12192000"/>
              <a:gd name="connsiteY212" fmla="*/ 0 h 477870"/>
              <a:gd name="connsiteX213" fmla="*/ 5707220 w 12192000"/>
              <a:gd name="connsiteY213" fmla="*/ 0 h 477870"/>
              <a:gd name="connsiteX214" fmla="*/ 5707220 w 12192000"/>
              <a:gd name="connsiteY214" fmla="*/ 175061 h 477870"/>
              <a:gd name="connsiteX215" fmla="*/ 5707220 w 12192000"/>
              <a:gd name="connsiteY215" fmla="*/ 290506 h 477870"/>
              <a:gd name="connsiteX216" fmla="*/ 5694642 w 12192000"/>
              <a:gd name="connsiteY216" fmla="*/ 290506 h 477870"/>
              <a:gd name="connsiteX217" fmla="*/ 5590127 w 12192000"/>
              <a:gd name="connsiteY217" fmla="*/ 290506 h 477870"/>
              <a:gd name="connsiteX218" fmla="*/ 5588970 w 12192000"/>
              <a:gd name="connsiteY218" fmla="*/ 290506 h 477870"/>
              <a:gd name="connsiteX219" fmla="*/ 5356889 w 12192000"/>
              <a:gd name="connsiteY219" fmla="*/ 290506 h 477870"/>
              <a:gd name="connsiteX220" fmla="*/ 5355732 w 12192000"/>
              <a:gd name="connsiteY220" fmla="*/ 290506 h 477870"/>
              <a:gd name="connsiteX221" fmla="*/ 5355732 w 12192000"/>
              <a:gd name="connsiteY221" fmla="*/ 175061 h 477870"/>
              <a:gd name="connsiteX222" fmla="*/ 5356889 w 12192000"/>
              <a:gd name="connsiteY222" fmla="*/ 175061 h 477870"/>
              <a:gd name="connsiteX223" fmla="*/ 5588970 w 12192000"/>
              <a:gd name="connsiteY223" fmla="*/ 175061 h 477870"/>
              <a:gd name="connsiteX224" fmla="*/ 5355732 w 12192000"/>
              <a:gd name="connsiteY224" fmla="*/ 0 h 477870"/>
              <a:gd name="connsiteX225" fmla="*/ 5356889 w 12192000"/>
              <a:gd name="connsiteY225" fmla="*/ 0 h 477870"/>
              <a:gd name="connsiteX226" fmla="*/ 5472827 w 12192000"/>
              <a:gd name="connsiteY226" fmla="*/ 0 h 477870"/>
              <a:gd name="connsiteX227" fmla="*/ 5473983 w 12192000"/>
              <a:gd name="connsiteY227" fmla="*/ 0 h 477870"/>
              <a:gd name="connsiteX228" fmla="*/ 5473983 w 12192000"/>
              <a:gd name="connsiteY228" fmla="*/ 58669 h 477870"/>
              <a:gd name="connsiteX229" fmla="*/ 5472827 w 12192000"/>
              <a:gd name="connsiteY229" fmla="*/ 58669 h 477870"/>
              <a:gd name="connsiteX230" fmla="*/ 5356889 w 12192000"/>
              <a:gd name="connsiteY230" fmla="*/ 58669 h 477870"/>
              <a:gd name="connsiteX231" fmla="*/ 5355732 w 12192000"/>
              <a:gd name="connsiteY231" fmla="*/ 58669 h 477870"/>
              <a:gd name="connsiteX232" fmla="*/ 4425638 w 12192000"/>
              <a:gd name="connsiteY232" fmla="*/ 0 h 477870"/>
              <a:gd name="connsiteX233" fmla="*/ 5242445 w 12192000"/>
              <a:gd name="connsiteY233" fmla="*/ 0 h 477870"/>
              <a:gd name="connsiteX234" fmla="*/ 5242445 w 12192000"/>
              <a:gd name="connsiteY234" fmla="*/ 58669 h 477870"/>
              <a:gd name="connsiteX235" fmla="*/ 5242445 w 12192000"/>
              <a:gd name="connsiteY235" fmla="*/ 477869 h 477870"/>
              <a:gd name="connsiteX236" fmla="*/ 5125350 w 12192000"/>
              <a:gd name="connsiteY236" fmla="*/ 477869 h 477870"/>
              <a:gd name="connsiteX237" fmla="*/ 5125350 w 12192000"/>
              <a:gd name="connsiteY237" fmla="*/ 58669 h 477870"/>
              <a:gd name="connsiteX238" fmla="*/ 4425638 w 12192000"/>
              <a:gd name="connsiteY238" fmla="*/ 58669 h 477870"/>
              <a:gd name="connsiteX239" fmla="*/ 4192400 w 12192000"/>
              <a:gd name="connsiteY239" fmla="*/ 0 h 477870"/>
              <a:gd name="connsiteX240" fmla="*/ 4309495 w 12192000"/>
              <a:gd name="connsiteY240" fmla="*/ 0 h 477870"/>
              <a:gd name="connsiteX241" fmla="*/ 4309495 w 12192000"/>
              <a:gd name="connsiteY241" fmla="*/ 477869 h 477870"/>
              <a:gd name="connsiteX242" fmla="*/ 4192400 w 12192000"/>
              <a:gd name="connsiteY242" fmla="*/ 477869 h 477870"/>
              <a:gd name="connsiteX243" fmla="*/ 3959162 w 12192000"/>
              <a:gd name="connsiteY243" fmla="*/ 0 h 477870"/>
              <a:gd name="connsiteX244" fmla="*/ 4076257 w 12192000"/>
              <a:gd name="connsiteY244" fmla="*/ 0 h 477870"/>
              <a:gd name="connsiteX245" fmla="*/ 4076257 w 12192000"/>
              <a:gd name="connsiteY245" fmla="*/ 406898 h 477870"/>
              <a:gd name="connsiteX246" fmla="*/ 4076257 w 12192000"/>
              <a:gd name="connsiteY246" fmla="*/ 477869 h 477870"/>
              <a:gd name="connsiteX247" fmla="*/ 3492687 w 12192000"/>
              <a:gd name="connsiteY247" fmla="*/ 477869 h 477870"/>
              <a:gd name="connsiteX248" fmla="*/ 3492687 w 12192000"/>
              <a:gd name="connsiteY248" fmla="*/ 406898 h 477870"/>
              <a:gd name="connsiteX249" fmla="*/ 3959162 w 12192000"/>
              <a:gd name="connsiteY249" fmla="*/ 406898 h 477870"/>
              <a:gd name="connsiteX250" fmla="*/ 3725925 w 12192000"/>
              <a:gd name="connsiteY250" fmla="*/ 0 h 477870"/>
              <a:gd name="connsiteX251" fmla="*/ 3843020 w 12192000"/>
              <a:gd name="connsiteY251" fmla="*/ 0 h 477870"/>
              <a:gd name="connsiteX252" fmla="*/ 3843020 w 12192000"/>
              <a:gd name="connsiteY252" fmla="*/ 175061 h 477870"/>
              <a:gd name="connsiteX253" fmla="*/ 3843020 w 12192000"/>
              <a:gd name="connsiteY253" fmla="*/ 290506 h 477870"/>
              <a:gd name="connsiteX254" fmla="*/ 3725925 w 12192000"/>
              <a:gd name="connsiteY254" fmla="*/ 290506 h 477870"/>
              <a:gd name="connsiteX255" fmla="*/ 3492687 w 12192000"/>
              <a:gd name="connsiteY255" fmla="*/ 290506 h 477870"/>
              <a:gd name="connsiteX256" fmla="*/ 3492687 w 12192000"/>
              <a:gd name="connsiteY256" fmla="*/ 175061 h 477870"/>
              <a:gd name="connsiteX257" fmla="*/ 3725925 w 12192000"/>
              <a:gd name="connsiteY257" fmla="*/ 175061 h 477870"/>
              <a:gd name="connsiteX258" fmla="*/ 3492687 w 12192000"/>
              <a:gd name="connsiteY258" fmla="*/ 0 h 477870"/>
              <a:gd name="connsiteX259" fmla="*/ 3609782 w 12192000"/>
              <a:gd name="connsiteY259" fmla="*/ 0 h 477870"/>
              <a:gd name="connsiteX260" fmla="*/ 3609782 w 12192000"/>
              <a:gd name="connsiteY260" fmla="*/ 58669 h 477870"/>
              <a:gd name="connsiteX261" fmla="*/ 3492687 w 12192000"/>
              <a:gd name="connsiteY261" fmla="*/ 58669 h 477870"/>
              <a:gd name="connsiteX262" fmla="*/ 2562592 w 12192000"/>
              <a:gd name="connsiteY262" fmla="*/ 0 h 477870"/>
              <a:gd name="connsiteX263" fmla="*/ 3379400 w 12192000"/>
              <a:gd name="connsiteY263" fmla="*/ 0 h 477870"/>
              <a:gd name="connsiteX264" fmla="*/ 3379400 w 12192000"/>
              <a:gd name="connsiteY264" fmla="*/ 58669 h 477870"/>
              <a:gd name="connsiteX265" fmla="*/ 3379400 w 12192000"/>
              <a:gd name="connsiteY265" fmla="*/ 477869 h 477870"/>
              <a:gd name="connsiteX266" fmla="*/ 3262305 w 12192000"/>
              <a:gd name="connsiteY266" fmla="*/ 477869 h 477870"/>
              <a:gd name="connsiteX267" fmla="*/ 3262305 w 12192000"/>
              <a:gd name="connsiteY267" fmla="*/ 58669 h 477870"/>
              <a:gd name="connsiteX268" fmla="*/ 2562592 w 12192000"/>
              <a:gd name="connsiteY268" fmla="*/ 58669 h 477870"/>
              <a:gd name="connsiteX269" fmla="*/ 2329355 w 12192000"/>
              <a:gd name="connsiteY269" fmla="*/ 0 h 477870"/>
              <a:gd name="connsiteX270" fmla="*/ 2446450 w 12192000"/>
              <a:gd name="connsiteY270" fmla="*/ 0 h 477870"/>
              <a:gd name="connsiteX271" fmla="*/ 2446450 w 12192000"/>
              <a:gd name="connsiteY271" fmla="*/ 477869 h 477870"/>
              <a:gd name="connsiteX272" fmla="*/ 2329355 w 12192000"/>
              <a:gd name="connsiteY272" fmla="*/ 477869 h 477870"/>
              <a:gd name="connsiteX273" fmla="*/ 2096117 w 12192000"/>
              <a:gd name="connsiteY273" fmla="*/ 0 h 477870"/>
              <a:gd name="connsiteX274" fmla="*/ 2213212 w 12192000"/>
              <a:gd name="connsiteY274" fmla="*/ 0 h 477870"/>
              <a:gd name="connsiteX275" fmla="*/ 2213212 w 12192000"/>
              <a:gd name="connsiteY275" fmla="*/ 406898 h 477870"/>
              <a:gd name="connsiteX276" fmla="*/ 2213212 w 12192000"/>
              <a:gd name="connsiteY276" fmla="*/ 477869 h 477870"/>
              <a:gd name="connsiteX277" fmla="*/ 1629643 w 12192000"/>
              <a:gd name="connsiteY277" fmla="*/ 477869 h 477870"/>
              <a:gd name="connsiteX278" fmla="*/ 1629643 w 12192000"/>
              <a:gd name="connsiteY278" fmla="*/ 406898 h 477870"/>
              <a:gd name="connsiteX279" fmla="*/ 2096117 w 12192000"/>
              <a:gd name="connsiteY279" fmla="*/ 406898 h 477870"/>
              <a:gd name="connsiteX280" fmla="*/ 1862881 w 12192000"/>
              <a:gd name="connsiteY280" fmla="*/ 0 h 477870"/>
              <a:gd name="connsiteX281" fmla="*/ 1979975 w 12192000"/>
              <a:gd name="connsiteY281" fmla="*/ 0 h 477870"/>
              <a:gd name="connsiteX282" fmla="*/ 1979975 w 12192000"/>
              <a:gd name="connsiteY282" fmla="*/ 175061 h 477870"/>
              <a:gd name="connsiteX283" fmla="*/ 1979975 w 12192000"/>
              <a:gd name="connsiteY283" fmla="*/ 290506 h 477870"/>
              <a:gd name="connsiteX284" fmla="*/ 1862881 w 12192000"/>
              <a:gd name="connsiteY284" fmla="*/ 290506 h 477870"/>
              <a:gd name="connsiteX285" fmla="*/ 1629643 w 12192000"/>
              <a:gd name="connsiteY285" fmla="*/ 290506 h 477870"/>
              <a:gd name="connsiteX286" fmla="*/ 1629643 w 12192000"/>
              <a:gd name="connsiteY286" fmla="*/ 175061 h 477870"/>
              <a:gd name="connsiteX287" fmla="*/ 1862881 w 12192000"/>
              <a:gd name="connsiteY287" fmla="*/ 175061 h 477870"/>
              <a:gd name="connsiteX288" fmla="*/ 1629643 w 12192000"/>
              <a:gd name="connsiteY288" fmla="*/ 0 h 477870"/>
              <a:gd name="connsiteX289" fmla="*/ 1746738 w 12192000"/>
              <a:gd name="connsiteY289" fmla="*/ 0 h 477870"/>
              <a:gd name="connsiteX290" fmla="*/ 1746738 w 12192000"/>
              <a:gd name="connsiteY290" fmla="*/ 58669 h 477870"/>
              <a:gd name="connsiteX291" fmla="*/ 1629643 w 12192000"/>
              <a:gd name="connsiteY291" fmla="*/ 58669 h 477870"/>
              <a:gd name="connsiteX292" fmla="*/ 699548 w 12192000"/>
              <a:gd name="connsiteY292" fmla="*/ 0 h 477870"/>
              <a:gd name="connsiteX293" fmla="*/ 1516356 w 12192000"/>
              <a:gd name="connsiteY293" fmla="*/ 0 h 477870"/>
              <a:gd name="connsiteX294" fmla="*/ 1516356 w 12192000"/>
              <a:gd name="connsiteY294" fmla="*/ 58669 h 477870"/>
              <a:gd name="connsiteX295" fmla="*/ 1516356 w 12192000"/>
              <a:gd name="connsiteY295" fmla="*/ 477869 h 477870"/>
              <a:gd name="connsiteX296" fmla="*/ 1399261 w 12192000"/>
              <a:gd name="connsiteY296" fmla="*/ 477869 h 477870"/>
              <a:gd name="connsiteX297" fmla="*/ 1399261 w 12192000"/>
              <a:gd name="connsiteY297" fmla="*/ 58669 h 477870"/>
              <a:gd name="connsiteX298" fmla="*/ 699548 w 12192000"/>
              <a:gd name="connsiteY298" fmla="*/ 58669 h 477870"/>
              <a:gd name="connsiteX299" fmla="*/ 466310 w 12192000"/>
              <a:gd name="connsiteY299" fmla="*/ 0 h 477870"/>
              <a:gd name="connsiteX300" fmla="*/ 583405 w 12192000"/>
              <a:gd name="connsiteY300" fmla="*/ 0 h 477870"/>
              <a:gd name="connsiteX301" fmla="*/ 583405 w 12192000"/>
              <a:gd name="connsiteY301" fmla="*/ 477869 h 477870"/>
              <a:gd name="connsiteX302" fmla="*/ 466310 w 12192000"/>
              <a:gd name="connsiteY302" fmla="*/ 477869 h 477870"/>
              <a:gd name="connsiteX303" fmla="*/ 233073 w 12192000"/>
              <a:gd name="connsiteY303" fmla="*/ 0 h 477870"/>
              <a:gd name="connsiteX304" fmla="*/ 350168 w 12192000"/>
              <a:gd name="connsiteY304" fmla="*/ 0 h 477870"/>
              <a:gd name="connsiteX305" fmla="*/ 350168 w 12192000"/>
              <a:gd name="connsiteY305" fmla="*/ 406898 h 477870"/>
              <a:gd name="connsiteX306" fmla="*/ 350168 w 12192000"/>
              <a:gd name="connsiteY306" fmla="*/ 477869 h 477870"/>
              <a:gd name="connsiteX307" fmla="*/ 0 w 12192000"/>
              <a:gd name="connsiteY307" fmla="*/ 477869 h 477870"/>
              <a:gd name="connsiteX308" fmla="*/ 0 w 12192000"/>
              <a:gd name="connsiteY308" fmla="*/ 406898 h 477870"/>
              <a:gd name="connsiteX309" fmla="*/ 233073 w 12192000"/>
              <a:gd name="connsiteY309" fmla="*/ 406898 h 477870"/>
              <a:gd name="connsiteX310" fmla="*/ 0 w 12192000"/>
              <a:gd name="connsiteY310" fmla="*/ 0 h 477870"/>
              <a:gd name="connsiteX311" fmla="*/ 116930 w 12192000"/>
              <a:gd name="connsiteY311" fmla="*/ 0 h 477870"/>
              <a:gd name="connsiteX312" fmla="*/ 116930 w 12192000"/>
              <a:gd name="connsiteY312" fmla="*/ 175061 h 477870"/>
              <a:gd name="connsiteX313" fmla="*/ 116930 w 12192000"/>
              <a:gd name="connsiteY313" fmla="*/ 290506 h 477870"/>
              <a:gd name="connsiteX314" fmla="*/ 0 w 12192000"/>
              <a:gd name="connsiteY314" fmla="*/ 290506 h 47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12192000" h="477870">
                <a:moveTo>
                  <a:pt x="11879624" y="406899"/>
                </a:moveTo>
                <a:lnTo>
                  <a:pt x="12112862" y="406899"/>
                </a:lnTo>
                <a:lnTo>
                  <a:pt x="12192000" y="406899"/>
                </a:lnTo>
                <a:lnTo>
                  <a:pt x="12192000" y="477870"/>
                </a:lnTo>
                <a:lnTo>
                  <a:pt x="11879624" y="477870"/>
                </a:lnTo>
                <a:close/>
                <a:moveTo>
                  <a:pt x="10015927" y="406899"/>
                </a:moveTo>
                <a:lnTo>
                  <a:pt x="10249165" y="406899"/>
                </a:lnTo>
                <a:lnTo>
                  <a:pt x="10366260" y="406899"/>
                </a:lnTo>
                <a:lnTo>
                  <a:pt x="10366260" y="477870"/>
                </a:lnTo>
                <a:lnTo>
                  <a:pt x="10015927" y="477870"/>
                </a:lnTo>
                <a:close/>
                <a:moveTo>
                  <a:pt x="8152883" y="406899"/>
                </a:moveTo>
                <a:lnTo>
                  <a:pt x="8386120" y="406899"/>
                </a:lnTo>
                <a:lnTo>
                  <a:pt x="8503214" y="406899"/>
                </a:lnTo>
                <a:lnTo>
                  <a:pt x="8503214" y="477870"/>
                </a:lnTo>
                <a:lnTo>
                  <a:pt x="8152883" y="477870"/>
                </a:lnTo>
                <a:close/>
                <a:moveTo>
                  <a:pt x="6289839" y="406899"/>
                </a:moveTo>
                <a:lnTo>
                  <a:pt x="6523077" y="406899"/>
                </a:lnTo>
                <a:lnTo>
                  <a:pt x="6640171" y="406899"/>
                </a:lnTo>
                <a:lnTo>
                  <a:pt x="6640171" y="477870"/>
                </a:lnTo>
                <a:lnTo>
                  <a:pt x="6289839" y="477870"/>
                </a:lnTo>
                <a:close/>
                <a:moveTo>
                  <a:pt x="4425638" y="406899"/>
                </a:moveTo>
                <a:lnTo>
                  <a:pt x="4658876" y="406899"/>
                </a:lnTo>
                <a:lnTo>
                  <a:pt x="4775970" y="406899"/>
                </a:lnTo>
                <a:lnTo>
                  <a:pt x="4775970" y="477870"/>
                </a:lnTo>
                <a:lnTo>
                  <a:pt x="4425638" y="477870"/>
                </a:lnTo>
                <a:close/>
                <a:moveTo>
                  <a:pt x="2562592" y="406899"/>
                </a:moveTo>
                <a:lnTo>
                  <a:pt x="2795830" y="406899"/>
                </a:lnTo>
                <a:lnTo>
                  <a:pt x="2912924" y="406899"/>
                </a:lnTo>
                <a:lnTo>
                  <a:pt x="2912924" y="477870"/>
                </a:lnTo>
                <a:lnTo>
                  <a:pt x="2562592" y="477870"/>
                </a:lnTo>
                <a:close/>
                <a:moveTo>
                  <a:pt x="699548" y="406899"/>
                </a:moveTo>
                <a:lnTo>
                  <a:pt x="932786" y="406899"/>
                </a:lnTo>
                <a:lnTo>
                  <a:pt x="1049881" y="406899"/>
                </a:lnTo>
                <a:lnTo>
                  <a:pt x="1049881" y="477870"/>
                </a:lnTo>
                <a:lnTo>
                  <a:pt x="699548" y="477870"/>
                </a:lnTo>
                <a:close/>
                <a:moveTo>
                  <a:pt x="11879624" y="175061"/>
                </a:moveTo>
                <a:lnTo>
                  <a:pt x="12192000" y="175061"/>
                </a:lnTo>
                <a:lnTo>
                  <a:pt x="12192000" y="290507"/>
                </a:lnTo>
                <a:lnTo>
                  <a:pt x="11879624" y="290507"/>
                </a:lnTo>
                <a:close/>
                <a:moveTo>
                  <a:pt x="10015927" y="175061"/>
                </a:moveTo>
                <a:lnTo>
                  <a:pt x="10482403" y="175061"/>
                </a:lnTo>
                <a:lnTo>
                  <a:pt x="10599497" y="175061"/>
                </a:lnTo>
                <a:lnTo>
                  <a:pt x="10599497" y="290507"/>
                </a:lnTo>
                <a:lnTo>
                  <a:pt x="10599497" y="477869"/>
                </a:lnTo>
                <a:lnTo>
                  <a:pt x="10482403" y="477869"/>
                </a:lnTo>
                <a:lnTo>
                  <a:pt x="10482403" y="290507"/>
                </a:lnTo>
                <a:lnTo>
                  <a:pt x="10015927" y="290507"/>
                </a:lnTo>
                <a:close/>
                <a:moveTo>
                  <a:pt x="8152883" y="175061"/>
                </a:moveTo>
                <a:lnTo>
                  <a:pt x="8619357" y="175061"/>
                </a:lnTo>
                <a:lnTo>
                  <a:pt x="8736452" y="175061"/>
                </a:lnTo>
                <a:lnTo>
                  <a:pt x="8736452" y="290507"/>
                </a:lnTo>
                <a:lnTo>
                  <a:pt x="8736452" y="477869"/>
                </a:lnTo>
                <a:lnTo>
                  <a:pt x="8619357" y="477869"/>
                </a:lnTo>
                <a:lnTo>
                  <a:pt x="8619357" y="290507"/>
                </a:lnTo>
                <a:lnTo>
                  <a:pt x="8152883" y="290507"/>
                </a:lnTo>
                <a:close/>
                <a:moveTo>
                  <a:pt x="6289839" y="175061"/>
                </a:moveTo>
                <a:lnTo>
                  <a:pt x="6756314" y="175061"/>
                </a:lnTo>
                <a:lnTo>
                  <a:pt x="6873408" y="175061"/>
                </a:lnTo>
                <a:lnTo>
                  <a:pt x="6873408" y="290507"/>
                </a:lnTo>
                <a:lnTo>
                  <a:pt x="6873408" y="477869"/>
                </a:lnTo>
                <a:lnTo>
                  <a:pt x="6756314" y="477869"/>
                </a:lnTo>
                <a:lnTo>
                  <a:pt x="6756314" y="290507"/>
                </a:lnTo>
                <a:lnTo>
                  <a:pt x="6289839" y="290507"/>
                </a:lnTo>
                <a:close/>
                <a:moveTo>
                  <a:pt x="4425638" y="175061"/>
                </a:moveTo>
                <a:lnTo>
                  <a:pt x="4892113" y="175061"/>
                </a:lnTo>
                <a:lnTo>
                  <a:pt x="5009207" y="175061"/>
                </a:lnTo>
                <a:lnTo>
                  <a:pt x="5009207" y="290507"/>
                </a:lnTo>
                <a:lnTo>
                  <a:pt x="5009207" y="477869"/>
                </a:lnTo>
                <a:lnTo>
                  <a:pt x="4892113" y="477869"/>
                </a:lnTo>
                <a:lnTo>
                  <a:pt x="4892113" y="290507"/>
                </a:lnTo>
                <a:lnTo>
                  <a:pt x="4425638" y="290507"/>
                </a:lnTo>
                <a:close/>
                <a:moveTo>
                  <a:pt x="2562592" y="175061"/>
                </a:moveTo>
                <a:lnTo>
                  <a:pt x="3029067" y="175061"/>
                </a:lnTo>
                <a:lnTo>
                  <a:pt x="3146162" y="175061"/>
                </a:lnTo>
                <a:lnTo>
                  <a:pt x="3146162" y="290507"/>
                </a:lnTo>
                <a:lnTo>
                  <a:pt x="3146162" y="477869"/>
                </a:lnTo>
                <a:lnTo>
                  <a:pt x="3029067" y="477869"/>
                </a:lnTo>
                <a:lnTo>
                  <a:pt x="3029067" y="290507"/>
                </a:lnTo>
                <a:lnTo>
                  <a:pt x="2562592" y="290507"/>
                </a:lnTo>
                <a:close/>
                <a:moveTo>
                  <a:pt x="699548" y="175061"/>
                </a:moveTo>
                <a:lnTo>
                  <a:pt x="1166023" y="175061"/>
                </a:lnTo>
                <a:lnTo>
                  <a:pt x="1283118" y="175061"/>
                </a:lnTo>
                <a:lnTo>
                  <a:pt x="1283118" y="290507"/>
                </a:lnTo>
                <a:lnTo>
                  <a:pt x="1283118" y="477869"/>
                </a:lnTo>
                <a:lnTo>
                  <a:pt x="1166023" y="477869"/>
                </a:lnTo>
                <a:lnTo>
                  <a:pt x="1166023" y="290507"/>
                </a:lnTo>
                <a:lnTo>
                  <a:pt x="699548" y="290507"/>
                </a:lnTo>
                <a:close/>
                <a:moveTo>
                  <a:pt x="11879624" y="0"/>
                </a:moveTo>
                <a:lnTo>
                  <a:pt x="12192000" y="0"/>
                </a:lnTo>
                <a:lnTo>
                  <a:pt x="12192000" y="58669"/>
                </a:lnTo>
                <a:lnTo>
                  <a:pt x="11879624" y="58669"/>
                </a:lnTo>
                <a:close/>
                <a:moveTo>
                  <a:pt x="11646386" y="0"/>
                </a:moveTo>
                <a:lnTo>
                  <a:pt x="11763481" y="0"/>
                </a:lnTo>
                <a:lnTo>
                  <a:pt x="11763481" y="477869"/>
                </a:lnTo>
                <a:lnTo>
                  <a:pt x="11646386" y="477869"/>
                </a:lnTo>
                <a:close/>
                <a:moveTo>
                  <a:pt x="11413149" y="0"/>
                </a:moveTo>
                <a:lnTo>
                  <a:pt x="11530244" y="0"/>
                </a:lnTo>
                <a:lnTo>
                  <a:pt x="11530244" y="406898"/>
                </a:lnTo>
                <a:lnTo>
                  <a:pt x="11530244" y="477869"/>
                </a:lnTo>
                <a:lnTo>
                  <a:pt x="11284930" y="477869"/>
                </a:lnTo>
                <a:lnTo>
                  <a:pt x="11284930" y="477870"/>
                </a:lnTo>
                <a:lnTo>
                  <a:pt x="10946022" y="477870"/>
                </a:lnTo>
                <a:lnTo>
                  <a:pt x="10946022" y="406899"/>
                </a:lnTo>
                <a:lnTo>
                  <a:pt x="10946674" y="406899"/>
                </a:lnTo>
                <a:lnTo>
                  <a:pt x="10946674" y="406898"/>
                </a:lnTo>
                <a:lnTo>
                  <a:pt x="11413149" y="406898"/>
                </a:lnTo>
                <a:close/>
                <a:moveTo>
                  <a:pt x="11179260" y="0"/>
                </a:moveTo>
                <a:lnTo>
                  <a:pt x="11179912" y="0"/>
                </a:lnTo>
                <a:lnTo>
                  <a:pt x="11284931" y="0"/>
                </a:lnTo>
                <a:lnTo>
                  <a:pt x="11297006" y="0"/>
                </a:lnTo>
                <a:lnTo>
                  <a:pt x="11297006" y="175061"/>
                </a:lnTo>
                <a:lnTo>
                  <a:pt x="11297006" y="290506"/>
                </a:lnTo>
                <a:lnTo>
                  <a:pt x="11284931" y="290506"/>
                </a:lnTo>
                <a:lnTo>
                  <a:pt x="11179912" y="290506"/>
                </a:lnTo>
                <a:lnTo>
                  <a:pt x="11179260" y="290506"/>
                </a:lnTo>
                <a:lnTo>
                  <a:pt x="10946674" y="290506"/>
                </a:lnTo>
                <a:lnTo>
                  <a:pt x="10946022" y="290506"/>
                </a:lnTo>
                <a:lnTo>
                  <a:pt x="10946022" y="175061"/>
                </a:lnTo>
                <a:lnTo>
                  <a:pt x="10946674" y="175061"/>
                </a:lnTo>
                <a:lnTo>
                  <a:pt x="11179260" y="175061"/>
                </a:lnTo>
                <a:close/>
                <a:moveTo>
                  <a:pt x="10946022" y="0"/>
                </a:moveTo>
                <a:lnTo>
                  <a:pt x="10946674" y="0"/>
                </a:lnTo>
                <a:lnTo>
                  <a:pt x="11063116" y="0"/>
                </a:lnTo>
                <a:lnTo>
                  <a:pt x="11063769" y="0"/>
                </a:lnTo>
                <a:lnTo>
                  <a:pt x="11063769" y="58669"/>
                </a:lnTo>
                <a:lnTo>
                  <a:pt x="11063116" y="58669"/>
                </a:lnTo>
                <a:lnTo>
                  <a:pt x="10946674" y="58669"/>
                </a:lnTo>
                <a:lnTo>
                  <a:pt x="10946022" y="58669"/>
                </a:lnTo>
                <a:close/>
                <a:moveTo>
                  <a:pt x="10015927" y="0"/>
                </a:moveTo>
                <a:lnTo>
                  <a:pt x="10832735" y="0"/>
                </a:lnTo>
                <a:lnTo>
                  <a:pt x="10832735" y="58669"/>
                </a:lnTo>
                <a:lnTo>
                  <a:pt x="10832735" y="477869"/>
                </a:lnTo>
                <a:lnTo>
                  <a:pt x="10715640" y="477869"/>
                </a:lnTo>
                <a:lnTo>
                  <a:pt x="10715640" y="58669"/>
                </a:lnTo>
                <a:lnTo>
                  <a:pt x="10015927" y="58669"/>
                </a:lnTo>
                <a:close/>
                <a:moveTo>
                  <a:pt x="9782690" y="0"/>
                </a:moveTo>
                <a:lnTo>
                  <a:pt x="9899785" y="0"/>
                </a:lnTo>
                <a:lnTo>
                  <a:pt x="9899785" y="477869"/>
                </a:lnTo>
                <a:lnTo>
                  <a:pt x="9782690" y="477869"/>
                </a:lnTo>
                <a:close/>
                <a:moveTo>
                  <a:pt x="9549452" y="0"/>
                </a:moveTo>
                <a:lnTo>
                  <a:pt x="9666547" y="0"/>
                </a:lnTo>
                <a:lnTo>
                  <a:pt x="9666547" y="406898"/>
                </a:lnTo>
                <a:lnTo>
                  <a:pt x="9666547" y="477869"/>
                </a:lnTo>
                <a:lnTo>
                  <a:pt x="9082977" y="477869"/>
                </a:lnTo>
                <a:lnTo>
                  <a:pt x="9082977" y="406898"/>
                </a:lnTo>
                <a:lnTo>
                  <a:pt x="9549452" y="406898"/>
                </a:lnTo>
                <a:close/>
                <a:moveTo>
                  <a:pt x="9316215" y="0"/>
                </a:moveTo>
                <a:lnTo>
                  <a:pt x="9433310" y="0"/>
                </a:lnTo>
                <a:lnTo>
                  <a:pt x="9433310" y="175061"/>
                </a:lnTo>
                <a:lnTo>
                  <a:pt x="9433310" y="290506"/>
                </a:lnTo>
                <a:lnTo>
                  <a:pt x="9316215" y="290506"/>
                </a:lnTo>
                <a:lnTo>
                  <a:pt x="9082977" y="290506"/>
                </a:lnTo>
                <a:lnTo>
                  <a:pt x="9082977" y="175061"/>
                </a:lnTo>
                <a:lnTo>
                  <a:pt x="9316215" y="175061"/>
                </a:lnTo>
                <a:close/>
                <a:moveTo>
                  <a:pt x="9082977" y="0"/>
                </a:moveTo>
                <a:lnTo>
                  <a:pt x="9200072" y="0"/>
                </a:lnTo>
                <a:lnTo>
                  <a:pt x="9200072" y="58669"/>
                </a:lnTo>
                <a:lnTo>
                  <a:pt x="9082977" y="58669"/>
                </a:lnTo>
                <a:close/>
                <a:moveTo>
                  <a:pt x="8152883" y="0"/>
                </a:moveTo>
                <a:lnTo>
                  <a:pt x="8969690" y="0"/>
                </a:lnTo>
                <a:lnTo>
                  <a:pt x="8969690" y="58669"/>
                </a:lnTo>
                <a:lnTo>
                  <a:pt x="8969690" y="477869"/>
                </a:lnTo>
                <a:lnTo>
                  <a:pt x="8852595" y="477869"/>
                </a:lnTo>
                <a:lnTo>
                  <a:pt x="8852595" y="58669"/>
                </a:lnTo>
                <a:lnTo>
                  <a:pt x="8152883" y="58669"/>
                </a:lnTo>
                <a:close/>
                <a:moveTo>
                  <a:pt x="7919645" y="0"/>
                </a:moveTo>
                <a:lnTo>
                  <a:pt x="8036741" y="0"/>
                </a:lnTo>
                <a:lnTo>
                  <a:pt x="8036741" y="477869"/>
                </a:lnTo>
                <a:lnTo>
                  <a:pt x="7919645" y="477869"/>
                </a:lnTo>
                <a:close/>
                <a:moveTo>
                  <a:pt x="7686407" y="0"/>
                </a:moveTo>
                <a:lnTo>
                  <a:pt x="7803503" y="0"/>
                </a:lnTo>
                <a:lnTo>
                  <a:pt x="7803503" y="406898"/>
                </a:lnTo>
                <a:lnTo>
                  <a:pt x="7803503" y="477869"/>
                </a:lnTo>
                <a:lnTo>
                  <a:pt x="7219933" y="477869"/>
                </a:lnTo>
                <a:lnTo>
                  <a:pt x="7219933" y="406898"/>
                </a:lnTo>
                <a:lnTo>
                  <a:pt x="7686407" y="406898"/>
                </a:lnTo>
                <a:close/>
                <a:moveTo>
                  <a:pt x="7453171" y="0"/>
                </a:moveTo>
                <a:lnTo>
                  <a:pt x="7570266" y="0"/>
                </a:lnTo>
                <a:lnTo>
                  <a:pt x="7570266" y="175061"/>
                </a:lnTo>
                <a:lnTo>
                  <a:pt x="7570266" y="290506"/>
                </a:lnTo>
                <a:lnTo>
                  <a:pt x="7453171" y="290506"/>
                </a:lnTo>
                <a:lnTo>
                  <a:pt x="7219933" y="290506"/>
                </a:lnTo>
                <a:lnTo>
                  <a:pt x="7219933" y="175061"/>
                </a:lnTo>
                <a:lnTo>
                  <a:pt x="7453171" y="175061"/>
                </a:lnTo>
                <a:close/>
                <a:moveTo>
                  <a:pt x="7219933" y="0"/>
                </a:moveTo>
                <a:lnTo>
                  <a:pt x="7337029" y="0"/>
                </a:lnTo>
                <a:lnTo>
                  <a:pt x="7337029" y="58669"/>
                </a:lnTo>
                <a:lnTo>
                  <a:pt x="7219933" y="58669"/>
                </a:lnTo>
                <a:close/>
                <a:moveTo>
                  <a:pt x="6289839" y="0"/>
                </a:moveTo>
                <a:lnTo>
                  <a:pt x="7106646" y="0"/>
                </a:lnTo>
                <a:lnTo>
                  <a:pt x="7106646" y="58669"/>
                </a:lnTo>
                <a:lnTo>
                  <a:pt x="7106646" y="477869"/>
                </a:lnTo>
                <a:lnTo>
                  <a:pt x="6989551" y="477869"/>
                </a:lnTo>
                <a:lnTo>
                  <a:pt x="6989551" y="58669"/>
                </a:lnTo>
                <a:lnTo>
                  <a:pt x="6289839" y="58669"/>
                </a:lnTo>
                <a:close/>
                <a:moveTo>
                  <a:pt x="6056601" y="0"/>
                </a:moveTo>
                <a:lnTo>
                  <a:pt x="6173695" y="0"/>
                </a:lnTo>
                <a:lnTo>
                  <a:pt x="6173695" y="477869"/>
                </a:lnTo>
                <a:lnTo>
                  <a:pt x="6056601" y="477869"/>
                </a:lnTo>
                <a:close/>
                <a:moveTo>
                  <a:pt x="5823364" y="0"/>
                </a:moveTo>
                <a:lnTo>
                  <a:pt x="5940458" y="0"/>
                </a:lnTo>
                <a:lnTo>
                  <a:pt x="5940458" y="406898"/>
                </a:lnTo>
                <a:lnTo>
                  <a:pt x="5940458" y="477869"/>
                </a:lnTo>
                <a:lnTo>
                  <a:pt x="5694641" y="477869"/>
                </a:lnTo>
                <a:lnTo>
                  <a:pt x="5694641" y="477870"/>
                </a:lnTo>
                <a:lnTo>
                  <a:pt x="5355732" y="477870"/>
                </a:lnTo>
                <a:lnTo>
                  <a:pt x="5355732" y="406899"/>
                </a:lnTo>
                <a:lnTo>
                  <a:pt x="5356889" y="406899"/>
                </a:lnTo>
                <a:lnTo>
                  <a:pt x="5356889" y="406898"/>
                </a:lnTo>
                <a:lnTo>
                  <a:pt x="5823364" y="406898"/>
                </a:lnTo>
                <a:close/>
                <a:moveTo>
                  <a:pt x="5588970" y="0"/>
                </a:moveTo>
                <a:lnTo>
                  <a:pt x="5590127" y="0"/>
                </a:lnTo>
                <a:lnTo>
                  <a:pt x="5694642" y="0"/>
                </a:lnTo>
                <a:lnTo>
                  <a:pt x="5707220" y="0"/>
                </a:lnTo>
                <a:lnTo>
                  <a:pt x="5707220" y="175061"/>
                </a:lnTo>
                <a:lnTo>
                  <a:pt x="5707220" y="290506"/>
                </a:lnTo>
                <a:lnTo>
                  <a:pt x="5694642" y="290506"/>
                </a:lnTo>
                <a:lnTo>
                  <a:pt x="5590127" y="290506"/>
                </a:lnTo>
                <a:lnTo>
                  <a:pt x="5588970" y="290506"/>
                </a:lnTo>
                <a:lnTo>
                  <a:pt x="5356889" y="290506"/>
                </a:lnTo>
                <a:lnTo>
                  <a:pt x="5355732" y="290506"/>
                </a:lnTo>
                <a:lnTo>
                  <a:pt x="5355732" y="175061"/>
                </a:lnTo>
                <a:lnTo>
                  <a:pt x="5356889" y="175061"/>
                </a:lnTo>
                <a:lnTo>
                  <a:pt x="5588970" y="175061"/>
                </a:lnTo>
                <a:close/>
                <a:moveTo>
                  <a:pt x="5355732" y="0"/>
                </a:moveTo>
                <a:lnTo>
                  <a:pt x="5356889" y="0"/>
                </a:lnTo>
                <a:lnTo>
                  <a:pt x="5472827" y="0"/>
                </a:lnTo>
                <a:lnTo>
                  <a:pt x="5473983" y="0"/>
                </a:lnTo>
                <a:lnTo>
                  <a:pt x="5473983" y="58669"/>
                </a:lnTo>
                <a:lnTo>
                  <a:pt x="5472827" y="58669"/>
                </a:lnTo>
                <a:lnTo>
                  <a:pt x="5356889" y="58669"/>
                </a:lnTo>
                <a:lnTo>
                  <a:pt x="5355732" y="58669"/>
                </a:lnTo>
                <a:close/>
                <a:moveTo>
                  <a:pt x="4425638" y="0"/>
                </a:moveTo>
                <a:lnTo>
                  <a:pt x="5242445" y="0"/>
                </a:lnTo>
                <a:lnTo>
                  <a:pt x="5242445" y="58669"/>
                </a:lnTo>
                <a:lnTo>
                  <a:pt x="5242445" y="477869"/>
                </a:lnTo>
                <a:lnTo>
                  <a:pt x="5125350" y="477869"/>
                </a:lnTo>
                <a:lnTo>
                  <a:pt x="5125350" y="58669"/>
                </a:lnTo>
                <a:lnTo>
                  <a:pt x="4425638" y="58669"/>
                </a:lnTo>
                <a:close/>
                <a:moveTo>
                  <a:pt x="4192400" y="0"/>
                </a:moveTo>
                <a:lnTo>
                  <a:pt x="4309495" y="0"/>
                </a:lnTo>
                <a:lnTo>
                  <a:pt x="4309495" y="477869"/>
                </a:lnTo>
                <a:lnTo>
                  <a:pt x="4192400" y="477869"/>
                </a:lnTo>
                <a:close/>
                <a:moveTo>
                  <a:pt x="3959162" y="0"/>
                </a:moveTo>
                <a:lnTo>
                  <a:pt x="4076257" y="0"/>
                </a:lnTo>
                <a:lnTo>
                  <a:pt x="4076257" y="406898"/>
                </a:lnTo>
                <a:lnTo>
                  <a:pt x="4076257" y="477869"/>
                </a:lnTo>
                <a:lnTo>
                  <a:pt x="3492687" y="477869"/>
                </a:lnTo>
                <a:lnTo>
                  <a:pt x="3492687" y="406898"/>
                </a:lnTo>
                <a:lnTo>
                  <a:pt x="3959162" y="406898"/>
                </a:lnTo>
                <a:close/>
                <a:moveTo>
                  <a:pt x="3725925" y="0"/>
                </a:moveTo>
                <a:lnTo>
                  <a:pt x="3843020" y="0"/>
                </a:lnTo>
                <a:lnTo>
                  <a:pt x="3843020" y="175061"/>
                </a:lnTo>
                <a:lnTo>
                  <a:pt x="3843020" y="290506"/>
                </a:lnTo>
                <a:lnTo>
                  <a:pt x="3725925" y="290506"/>
                </a:lnTo>
                <a:lnTo>
                  <a:pt x="3492687" y="290506"/>
                </a:lnTo>
                <a:lnTo>
                  <a:pt x="3492687" y="175061"/>
                </a:lnTo>
                <a:lnTo>
                  <a:pt x="3725925" y="175061"/>
                </a:lnTo>
                <a:close/>
                <a:moveTo>
                  <a:pt x="3492687" y="0"/>
                </a:moveTo>
                <a:lnTo>
                  <a:pt x="3609782" y="0"/>
                </a:lnTo>
                <a:lnTo>
                  <a:pt x="3609782" y="58669"/>
                </a:lnTo>
                <a:lnTo>
                  <a:pt x="3492687" y="58669"/>
                </a:lnTo>
                <a:close/>
                <a:moveTo>
                  <a:pt x="2562592" y="0"/>
                </a:moveTo>
                <a:lnTo>
                  <a:pt x="3379400" y="0"/>
                </a:lnTo>
                <a:lnTo>
                  <a:pt x="3379400" y="58669"/>
                </a:lnTo>
                <a:lnTo>
                  <a:pt x="3379400" y="477869"/>
                </a:lnTo>
                <a:lnTo>
                  <a:pt x="3262305" y="477869"/>
                </a:lnTo>
                <a:lnTo>
                  <a:pt x="3262305" y="58669"/>
                </a:lnTo>
                <a:lnTo>
                  <a:pt x="2562592" y="58669"/>
                </a:lnTo>
                <a:close/>
                <a:moveTo>
                  <a:pt x="2329355" y="0"/>
                </a:moveTo>
                <a:lnTo>
                  <a:pt x="2446450" y="0"/>
                </a:lnTo>
                <a:lnTo>
                  <a:pt x="2446450" y="477869"/>
                </a:lnTo>
                <a:lnTo>
                  <a:pt x="2329355" y="477869"/>
                </a:lnTo>
                <a:close/>
                <a:moveTo>
                  <a:pt x="2096117" y="0"/>
                </a:moveTo>
                <a:lnTo>
                  <a:pt x="2213212" y="0"/>
                </a:lnTo>
                <a:lnTo>
                  <a:pt x="2213212" y="406898"/>
                </a:lnTo>
                <a:lnTo>
                  <a:pt x="2213212" y="477869"/>
                </a:lnTo>
                <a:lnTo>
                  <a:pt x="1629643" y="477869"/>
                </a:lnTo>
                <a:lnTo>
                  <a:pt x="1629643" y="406898"/>
                </a:lnTo>
                <a:lnTo>
                  <a:pt x="2096117" y="406898"/>
                </a:lnTo>
                <a:close/>
                <a:moveTo>
                  <a:pt x="1862881" y="0"/>
                </a:moveTo>
                <a:lnTo>
                  <a:pt x="1979975" y="0"/>
                </a:lnTo>
                <a:lnTo>
                  <a:pt x="1979975" y="175061"/>
                </a:lnTo>
                <a:lnTo>
                  <a:pt x="1979975" y="290506"/>
                </a:lnTo>
                <a:lnTo>
                  <a:pt x="1862881" y="290506"/>
                </a:lnTo>
                <a:lnTo>
                  <a:pt x="1629643" y="290506"/>
                </a:lnTo>
                <a:lnTo>
                  <a:pt x="1629643" y="175061"/>
                </a:lnTo>
                <a:lnTo>
                  <a:pt x="1862881" y="175061"/>
                </a:lnTo>
                <a:close/>
                <a:moveTo>
                  <a:pt x="1629643" y="0"/>
                </a:moveTo>
                <a:lnTo>
                  <a:pt x="1746738" y="0"/>
                </a:lnTo>
                <a:lnTo>
                  <a:pt x="1746738" y="58669"/>
                </a:lnTo>
                <a:lnTo>
                  <a:pt x="1629643" y="58669"/>
                </a:lnTo>
                <a:close/>
                <a:moveTo>
                  <a:pt x="699548" y="0"/>
                </a:moveTo>
                <a:lnTo>
                  <a:pt x="1516356" y="0"/>
                </a:lnTo>
                <a:lnTo>
                  <a:pt x="1516356" y="58669"/>
                </a:lnTo>
                <a:lnTo>
                  <a:pt x="1516356" y="477869"/>
                </a:lnTo>
                <a:lnTo>
                  <a:pt x="1399261" y="477869"/>
                </a:lnTo>
                <a:lnTo>
                  <a:pt x="1399261" y="58669"/>
                </a:lnTo>
                <a:lnTo>
                  <a:pt x="699548" y="58669"/>
                </a:lnTo>
                <a:close/>
                <a:moveTo>
                  <a:pt x="466310" y="0"/>
                </a:moveTo>
                <a:lnTo>
                  <a:pt x="583405" y="0"/>
                </a:lnTo>
                <a:lnTo>
                  <a:pt x="583405" y="477869"/>
                </a:lnTo>
                <a:lnTo>
                  <a:pt x="466310" y="477869"/>
                </a:lnTo>
                <a:close/>
                <a:moveTo>
                  <a:pt x="233073" y="0"/>
                </a:moveTo>
                <a:lnTo>
                  <a:pt x="350168" y="0"/>
                </a:lnTo>
                <a:lnTo>
                  <a:pt x="350168" y="406898"/>
                </a:lnTo>
                <a:lnTo>
                  <a:pt x="350168" y="477869"/>
                </a:lnTo>
                <a:lnTo>
                  <a:pt x="0" y="477869"/>
                </a:lnTo>
                <a:lnTo>
                  <a:pt x="0" y="406898"/>
                </a:lnTo>
                <a:lnTo>
                  <a:pt x="233073" y="406898"/>
                </a:lnTo>
                <a:close/>
                <a:moveTo>
                  <a:pt x="0" y="0"/>
                </a:moveTo>
                <a:lnTo>
                  <a:pt x="116930" y="0"/>
                </a:lnTo>
                <a:lnTo>
                  <a:pt x="116930" y="175061"/>
                </a:lnTo>
                <a:lnTo>
                  <a:pt x="116930" y="290506"/>
                </a:lnTo>
                <a:lnTo>
                  <a:pt x="0" y="2905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ED9F343-AE19-2C43-BFFD-A81BAE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21582F-8F01-334A-8E65-FD2D077AA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4750CF-E84E-FD48-A31A-BB4F9A288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DF82D76-277D-E046-AC2E-4FFF8D3D71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content header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E67003B3-A3B4-6E49-8640-2279BC090F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FF2D7C0-8FB2-5245-A3C4-47F9EC08DD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92D9E722-5F91-4042-9632-287876CDEB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46A45E28-3E3D-B249-BE15-CF91B823D0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40496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00B1DA-F23F-5B49-B0AB-2AAA4554E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EDFF794-2F88-6843-B5D5-FBEE06C219E5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BC3815A1-7835-5446-860C-6738E26C02C9}"/>
              </a:ext>
            </a:extLst>
          </p:cNvPr>
          <p:cNvSpPr/>
          <p:nvPr userDrawn="1"/>
        </p:nvSpPr>
        <p:spPr>
          <a:xfrm>
            <a:off x="-1220" y="2924384"/>
            <a:ext cx="12193220" cy="497990"/>
          </a:xfrm>
          <a:custGeom>
            <a:avLst/>
            <a:gdLst>
              <a:gd name="connsiteX0" fmla="*/ 12193220 w 12193220"/>
              <a:gd name="connsiteY0" fmla="*/ 405012 h 497990"/>
              <a:gd name="connsiteX1" fmla="*/ 12193220 w 12193220"/>
              <a:gd name="connsiteY1" fmla="*/ 410507 h 497990"/>
              <a:gd name="connsiteX2" fmla="*/ 12189960 w 12193220"/>
              <a:gd name="connsiteY2" fmla="*/ 407267 h 497990"/>
              <a:gd name="connsiteX3" fmla="*/ 12192936 w 12193220"/>
              <a:gd name="connsiteY3" fmla="*/ 405294 h 497990"/>
              <a:gd name="connsiteX4" fmla="*/ 9685191 w 12193220"/>
              <a:gd name="connsiteY4" fmla="*/ 296822 h 497990"/>
              <a:gd name="connsiteX5" fmla="*/ 9688167 w 12193220"/>
              <a:gd name="connsiteY5" fmla="*/ 299780 h 497990"/>
              <a:gd name="connsiteX6" fmla="*/ 9887574 w 12193220"/>
              <a:gd name="connsiteY6" fmla="*/ 497990 h 497990"/>
              <a:gd name="connsiteX7" fmla="*/ 9672294 w 12193220"/>
              <a:gd name="connsiteY7" fmla="*/ 497990 h 497990"/>
              <a:gd name="connsiteX8" fmla="*/ 9577055 w 12193220"/>
              <a:gd name="connsiteY8" fmla="*/ 403323 h 497990"/>
              <a:gd name="connsiteX9" fmla="*/ 4013929 w 12193220"/>
              <a:gd name="connsiteY9" fmla="*/ 296822 h 497990"/>
              <a:gd name="connsiteX10" fmla="*/ 4016905 w 12193220"/>
              <a:gd name="connsiteY10" fmla="*/ 299780 h 497990"/>
              <a:gd name="connsiteX11" fmla="*/ 4216313 w 12193220"/>
              <a:gd name="connsiteY11" fmla="*/ 497990 h 497990"/>
              <a:gd name="connsiteX12" fmla="*/ 4001032 w 12193220"/>
              <a:gd name="connsiteY12" fmla="*/ 497990 h 497990"/>
              <a:gd name="connsiteX13" fmla="*/ 3905793 w 12193220"/>
              <a:gd name="connsiteY13" fmla="*/ 403323 h 497990"/>
              <a:gd name="connsiteX14" fmla="*/ 0 w 12193220"/>
              <a:gd name="connsiteY14" fmla="*/ 202155 h 497990"/>
              <a:gd name="connsiteX15" fmla="*/ 992 w 12193220"/>
              <a:gd name="connsiteY15" fmla="*/ 203141 h 497990"/>
              <a:gd name="connsiteX16" fmla="*/ 297622 w 12193220"/>
              <a:gd name="connsiteY16" fmla="*/ 497990 h 497990"/>
              <a:gd name="connsiteX17" fmla="*/ 82342 w 12193220"/>
              <a:gd name="connsiteY17" fmla="*/ 497990 h 497990"/>
              <a:gd name="connsiteX18" fmla="*/ 992 w 12193220"/>
              <a:gd name="connsiteY18" fmla="*/ 416142 h 497990"/>
              <a:gd name="connsiteX19" fmla="*/ 992 w 12193220"/>
              <a:gd name="connsiteY19" fmla="*/ 416143 h 497990"/>
              <a:gd name="connsiteX20" fmla="*/ 0 w 12193220"/>
              <a:gd name="connsiteY20" fmla="*/ 416143 h 497990"/>
              <a:gd name="connsiteX21" fmla="*/ 9903448 w 12193220"/>
              <a:gd name="connsiteY21" fmla="*/ 78890 h 497990"/>
              <a:gd name="connsiteX22" fmla="*/ 9906424 w 12193220"/>
              <a:gd name="connsiteY22" fmla="*/ 81848 h 497990"/>
              <a:gd name="connsiteX23" fmla="*/ 10325080 w 12193220"/>
              <a:gd name="connsiteY23" fmla="*/ 497990 h 497990"/>
              <a:gd name="connsiteX24" fmla="*/ 10109800 w 12193220"/>
              <a:gd name="connsiteY24" fmla="*/ 497990 h 497990"/>
              <a:gd name="connsiteX25" fmla="*/ 9796304 w 12193220"/>
              <a:gd name="connsiteY25" fmla="*/ 186377 h 497990"/>
              <a:gd name="connsiteX26" fmla="*/ 4232186 w 12193220"/>
              <a:gd name="connsiteY26" fmla="*/ 78890 h 497990"/>
              <a:gd name="connsiteX27" fmla="*/ 4235162 w 12193220"/>
              <a:gd name="connsiteY27" fmla="*/ 81848 h 497990"/>
              <a:gd name="connsiteX28" fmla="*/ 4653819 w 12193220"/>
              <a:gd name="connsiteY28" fmla="*/ 497990 h 497990"/>
              <a:gd name="connsiteX29" fmla="*/ 4438538 w 12193220"/>
              <a:gd name="connsiteY29" fmla="*/ 497990 h 497990"/>
              <a:gd name="connsiteX30" fmla="*/ 4125042 w 12193220"/>
              <a:gd name="connsiteY30" fmla="*/ 186377 h 497990"/>
              <a:gd name="connsiteX31" fmla="*/ 12162182 w 12193220"/>
              <a:gd name="connsiteY31" fmla="*/ 0 h 497990"/>
              <a:gd name="connsiteX32" fmla="*/ 12193220 w 12193220"/>
              <a:gd name="connsiteY32" fmla="*/ 0 h 497990"/>
              <a:gd name="connsiteX33" fmla="*/ 12193220 w 12193220"/>
              <a:gd name="connsiteY33" fmla="*/ 198567 h 497990"/>
              <a:gd name="connsiteX34" fmla="*/ 12084801 w 12193220"/>
              <a:gd name="connsiteY34" fmla="*/ 306683 h 497990"/>
              <a:gd name="connsiteX35" fmla="*/ 11968728 w 12193220"/>
              <a:gd name="connsiteY35" fmla="*/ 192293 h 497990"/>
              <a:gd name="connsiteX36" fmla="*/ 11971704 w 12193220"/>
              <a:gd name="connsiteY36" fmla="*/ 189335 h 497990"/>
              <a:gd name="connsiteX37" fmla="*/ 11776265 w 12193220"/>
              <a:gd name="connsiteY37" fmla="*/ 0 h 497990"/>
              <a:gd name="connsiteX38" fmla="*/ 11798310 w 12193220"/>
              <a:gd name="connsiteY38" fmla="*/ 0 h 497990"/>
              <a:gd name="connsiteX39" fmla="*/ 11845929 w 12193220"/>
              <a:gd name="connsiteY39" fmla="*/ 0 h 497990"/>
              <a:gd name="connsiteX40" fmla="*/ 11922100 w 12193220"/>
              <a:gd name="connsiteY40" fmla="*/ 0 h 497990"/>
              <a:gd name="connsiteX41" fmla="*/ 11848686 w 12193220"/>
              <a:gd name="connsiteY41" fmla="*/ 72973 h 497990"/>
              <a:gd name="connsiteX42" fmla="*/ 11357610 w 12193220"/>
              <a:gd name="connsiteY42" fmla="*/ 0 h 497990"/>
              <a:gd name="connsiteX43" fmla="*/ 11360805 w 12193220"/>
              <a:gd name="connsiteY43" fmla="*/ 0 h 497990"/>
              <a:gd name="connsiteX44" fmla="*/ 11572890 w 12193220"/>
              <a:gd name="connsiteY44" fmla="*/ 0 h 497990"/>
              <a:gd name="connsiteX45" fmla="*/ 11576085 w 12193220"/>
              <a:gd name="connsiteY45" fmla="*/ 0 h 497990"/>
              <a:gd name="connsiteX46" fmla="*/ 11845930 w 12193220"/>
              <a:gd name="connsiteY46" fmla="*/ 269210 h 497990"/>
              <a:gd name="connsiteX47" fmla="*/ 11845930 w 12193220"/>
              <a:gd name="connsiteY47" fmla="*/ 271400 h 497990"/>
              <a:gd name="connsiteX48" fmla="*/ 12073888 w 12193220"/>
              <a:gd name="connsiteY48" fmla="*/ 497989 h 497990"/>
              <a:gd name="connsiteX49" fmla="*/ 11858607 w 12193220"/>
              <a:gd name="connsiteY49" fmla="*/ 497989 h 497990"/>
              <a:gd name="connsiteX50" fmla="*/ 10922308 w 12193220"/>
              <a:gd name="connsiteY50" fmla="*/ 0 h 497990"/>
              <a:gd name="connsiteX51" fmla="*/ 11137588 w 12193220"/>
              <a:gd name="connsiteY51" fmla="*/ 0 h 497990"/>
              <a:gd name="connsiteX52" fmla="*/ 11638585 w 12193220"/>
              <a:gd name="connsiteY52" fmla="*/ 497989 h 497990"/>
              <a:gd name="connsiteX53" fmla="*/ 11635390 w 12193220"/>
              <a:gd name="connsiteY53" fmla="*/ 497989 h 497990"/>
              <a:gd name="connsiteX54" fmla="*/ 11635391 w 12193220"/>
              <a:gd name="connsiteY54" fmla="*/ 497990 h 497990"/>
              <a:gd name="connsiteX55" fmla="*/ 11420111 w 12193220"/>
              <a:gd name="connsiteY55" fmla="*/ 497990 h 497990"/>
              <a:gd name="connsiteX56" fmla="*/ 11338761 w 12193220"/>
              <a:gd name="connsiteY56" fmla="*/ 416142 h 497990"/>
              <a:gd name="connsiteX57" fmla="*/ 11338761 w 12193220"/>
              <a:gd name="connsiteY57" fmla="*/ 416143 h 497990"/>
              <a:gd name="connsiteX58" fmla="*/ 11337769 w 12193220"/>
              <a:gd name="connsiteY58" fmla="*/ 416143 h 497990"/>
              <a:gd name="connsiteX59" fmla="*/ 11337769 w 12193220"/>
              <a:gd name="connsiteY59" fmla="*/ 412967 h 497990"/>
              <a:gd name="connsiteX60" fmla="*/ 10484803 w 12193220"/>
              <a:gd name="connsiteY60" fmla="*/ 0 h 497990"/>
              <a:gd name="connsiteX61" fmla="*/ 10700083 w 12193220"/>
              <a:gd name="connsiteY61" fmla="*/ 0 h 497990"/>
              <a:gd name="connsiteX62" fmla="*/ 11201081 w 12193220"/>
              <a:gd name="connsiteY62" fmla="*/ 497989 h 497990"/>
              <a:gd name="connsiteX63" fmla="*/ 10985800 w 12193220"/>
              <a:gd name="connsiteY63" fmla="*/ 497989 h 497990"/>
              <a:gd name="connsiteX64" fmla="*/ 10047299 w 12193220"/>
              <a:gd name="connsiteY64" fmla="*/ 0 h 497990"/>
              <a:gd name="connsiteX65" fmla="*/ 10262579 w 12193220"/>
              <a:gd name="connsiteY65" fmla="*/ 0 h 497990"/>
              <a:gd name="connsiteX66" fmla="*/ 10763577 w 12193220"/>
              <a:gd name="connsiteY66" fmla="*/ 497989 h 497990"/>
              <a:gd name="connsiteX67" fmla="*/ 10548296 w 12193220"/>
              <a:gd name="connsiteY67" fmla="*/ 497989 h 497990"/>
              <a:gd name="connsiteX68" fmla="*/ 9560190 w 12193220"/>
              <a:gd name="connsiteY68" fmla="*/ 0 h 497990"/>
              <a:gd name="connsiteX69" fmla="*/ 9775470 w 12193220"/>
              <a:gd name="connsiteY69" fmla="*/ 0 h 497990"/>
              <a:gd name="connsiteX70" fmla="*/ 9274473 w 12193220"/>
              <a:gd name="connsiteY70" fmla="*/ 497989 h 497990"/>
              <a:gd name="connsiteX71" fmla="*/ 9059193 w 12193220"/>
              <a:gd name="connsiteY71" fmla="*/ 497989 h 497990"/>
              <a:gd name="connsiteX72" fmla="*/ 9122685 w 12193220"/>
              <a:gd name="connsiteY72" fmla="*/ 0 h 497990"/>
              <a:gd name="connsiteX73" fmla="*/ 9337966 w 12193220"/>
              <a:gd name="connsiteY73" fmla="*/ 0 h 497990"/>
              <a:gd name="connsiteX74" fmla="*/ 8836968 w 12193220"/>
              <a:gd name="connsiteY74" fmla="*/ 497989 h 497990"/>
              <a:gd name="connsiteX75" fmla="*/ 8621688 w 12193220"/>
              <a:gd name="connsiteY75" fmla="*/ 497989 h 497990"/>
              <a:gd name="connsiteX76" fmla="*/ 8707999 w 12193220"/>
              <a:gd name="connsiteY76" fmla="*/ 412197 h 497990"/>
              <a:gd name="connsiteX77" fmla="*/ 8708990 w 12193220"/>
              <a:gd name="connsiteY77" fmla="*/ 411211 h 497990"/>
              <a:gd name="connsiteX78" fmla="*/ 8685180 w 12193220"/>
              <a:gd name="connsiteY78" fmla="*/ 0 h 497990"/>
              <a:gd name="connsiteX79" fmla="*/ 8900461 w 12193220"/>
              <a:gd name="connsiteY79" fmla="*/ 0 h 497990"/>
              <a:gd name="connsiteX80" fmla="*/ 8707998 w 12193220"/>
              <a:gd name="connsiteY80" fmla="*/ 191307 h 497990"/>
              <a:gd name="connsiteX81" fmla="*/ 8707006 w 12193220"/>
              <a:gd name="connsiteY81" fmla="*/ 192293 h 497990"/>
              <a:gd name="connsiteX82" fmla="*/ 8399463 w 12193220"/>
              <a:gd name="connsiteY82" fmla="*/ 497989 h 497990"/>
              <a:gd name="connsiteX83" fmla="*/ 8184183 w 12193220"/>
              <a:gd name="connsiteY83" fmla="*/ 497989 h 497990"/>
              <a:gd name="connsiteX84" fmla="*/ 8247677 w 12193220"/>
              <a:gd name="connsiteY84" fmla="*/ 0 h 497990"/>
              <a:gd name="connsiteX85" fmla="*/ 8461964 w 12193220"/>
              <a:gd name="connsiteY85" fmla="*/ 0 h 497990"/>
              <a:gd name="connsiteX86" fmla="*/ 7960967 w 12193220"/>
              <a:gd name="connsiteY86" fmla="*/ 497989 h 497990"/>
              <a:gd name="connsiteX87" fmla="*/ 7746680 w 12193220"/>
              <a:gd name="connsiteY87" fmla="*/ 497989 h 497990"/>
              <a:gd name="connsiteX88" fmla="*/ 7809179 w 12193220"/>
              <a:gd name="connsiteY88" fmla="*/ 0 h 497990"/>
              <a:gd name="connsiteX89" fmla="*/ 8024461 w 12193220"/>
              <a:gd name="connsiteY89" fmla="*/ 0 h 497990"/>
              <a:gd name="connsiteX90" fmla="*/ 7523462 w 12193220"/>
              <a:gd name="connsiteY90" fmla="*/ 497989 h 497990"/>
              <a:gd name="connsiteX91" fmla="*/ 7308183 w 12193220"/>
              <a:gd name="connsiteY91" fmla="*/ 497989 h 497990"/>
              <a:gd name="connsiteX92" fmla="*/ 7371674 w 12193220"/>
              <a:gd name="connsiteY92" fmla="*/ 0 h 497990"/>
              <a:gd name="connsiteX93" fmla="*/ 7586956 w 12193220"/>
              <a:gd name="connsiteY93" fmla="*/ 0 h 497990"/>
              <a:gd name="connsiteX94" fmla="*/ 7085957 w 12193220"/>
              <a:gd name="connsiteY94" fmla="*/ 497989 h 497990"/>
              <a:gd name="connsiteX95" fmla="*/ 6870678 w 12193220"/>
              <a:gd name="connsiteY95" fmla="*/ 497989 h 497990"/>
              <a:gd name="connsiteX96" fmla="*/ 6934170 w 12193220"/>
              <a:gd name="connsiteY96" fmla="*/ 0 h 497990"/>
              <a:gd name="connsiteX97" fmla="*/ 7149452 w 12193220"/>
              <a:gd name="connsiteY97" fmla="*/ 0 h 497990"/>
              <a:gd name="connsiteX98" fmla="*/ 6648452 w 12193220"/>
              <a:gd name="connsiteY98" fmla="*/ 497989 h 497990"/>
              <a:gd name="connsiteX99" fmla="*/ 6614723 w 12193220"/>
              <a:gd name="connsiteY99" fmla="*/ 497989 h 497990"/>
              <a:gd name="connsiteX100" fmla="*/ 6523452 w 12193220"/>
              <a:gd name="connsiteY100" fmla="*/ 407267 h 497990"/>
              <a:gd name="connsiteX101" fmla="*/ 6526429 w 12193220"/>
              <a:gd name="connsiteY101" fmla="*/ 405294 h 497990"/>
              <a:gd name="connsiteX102" fmla="*/ 6495674 w 12193220"/>
              <a:gd name="connsiteY102" fmla="*/ 0 h 497990"/>
              <a:gd name="connsiteX103" fmla="*/ 6725835 w 12193220"/>
              <a:gd name="connsiteY103" fmla="*/ 0 h 497990"/>
              <a:gd name="connsiteX104" fmla="*/ 6418292 w 12193220"/>
              <a:gd name="connsiteY104" fmla="*/ 306683 h 497990"/>
              <a:gd name="connsiteX105" fmla="*/ 6302220 w 12193220"/>
              <a:gd name="connsiteY105" fmla="*/ 192293 h 497990"/>
              <a:gd name="connsiteX106" fmla="*/ 6305196 w 12193220"/>
              <a:gd name="connsiteY106" fmla="*/ 189335 h 497990"/>
              <a:gd name="connsiteX107" fmla="*/ 6109756 w 12193220"/>
              <a:gd name="connsiteY107" fmla="*/ 0 h 497990"/>
              <a:gd name="connsiteX108" fmla="*/ 6127049 w 12193220"/>
              <a:gd name="connsiteY108" fmla="*/ 0 h 497990"/>
              <a:gd name="connsiteX109" fmla="*/ 6174668 w 12193220"/>
              <a:gd name="connsiteY109" fmla="*/ 0 h 497990"/>
              <a:gd name="connsiteX110" fmla="*/ 6255591 w 12193220"/>
              <a:gd name="connsiteY110" fmla="*/ 0 h 497990"/>
              <a:gd name="connsiteX111" fmla="*/ 6182178 w 12193220"/>
              <a:gd name="connsiteY111" fmla="*/ 72973 h 497990"/>
              <a:gd name="connsiteX112" fmla="*/ 5689544 w 12193220"/>
              <a:gd name="connsiteY112" fmla="*/ 0 h 497990"/>
              <a:gd name="connsiteX113" fmla="*/ 5691102 w 12193220"/>
              <a:gd name="connsiteY113" fmla="*/ 0 h 497990"/>
              <a:gd name="connsiteX114" fmla="*/ 5904823 w 12193220"/>
              <a:gd name="connsiteY114" fmla="*/ 0 h 497990"/>
              <a:gd name="connsiteX115" fmla="*/ 5906382 w 12193220"/>
              <a:gd name="connsiteY115" fmla="*/ 0 h 497990"/>
              <a:gd name="connsiteX116" fmla="*/ 6407380 w 12193220"/>
              <a:gd name="connsiteY116" fmla="*/ 497989 h 497990"/>
              <a:gd name="connsiteX117" fmla="*/ 6192099 w 12193220"/>
              <a:gd name="connsiteY117" fmla="*/ 497989 h 497990"/>
              <a:gd name="connsiteX118" fmla="*/ 6174669 w 12193220"/>
              <a:gd name="connsiteY118" fmla="*/ 480664 h 497990"/>
              <a:gd name="connsiteX119" fmla="*/ 6174669 w 12193220"/>
              <a:gd name="connsiteY119" fmla="*/ 483198 h 497990"/>
              <a:gd name="connsiteX120" fmla="*/ 5251046 w 12193220"/>
              <a:gd name="connsiteY120" fmla="*/ 0 h 497990"/>
              <a:gd name="connsiteX121" fmla="*/ 5466327 w 12193220"/>
              <a:gd name="connsiteY121" fmla="*/ 0 h 497990"/>
              <a:gd name="connsiteX122" fmla="*/ 5671262 w 12193220"/>
              <a:gd name="connsiteY122" fmla="*/ 203704 h 497990"/>
              <a:gd name="connsiteX123" fmla="*/ 5671262 w 12193220"/>
              <a:gd name="connsiteY123" fmla="*/ 202155 h 497990"/>
              <a:gd name="connsiteX124" fmla="*/ 5672252 w 12193220"/>
              <a:gd name="connsiteY124" fmla="*/ 203141 h 497990"/>
              <a:gd name="connsiteX125" fmla="*/ 5968883 w 12193220"/>
              <a:gd name="connsiteY125" fmla="*/ 497990 h 497990"/>
              <a:gd name="connsiteX126" fmla="*/ 5753603 w 12193220"/>
              <a:gd name="connsiteY126" fmla="*/ 497990 h 497990"/>
              <a:gd name="connsiteX127" fmla="*/ 5753601 w 12193220"/>
              <a:gd name="connsiteY127" fmla="*/ 497989 h 497990"/>
              <a:gd name="connsiteX128" fmla="*/ 5752044 w 12193220"/>
              <a:gd name="connsiteY128" fmla="*/ 497989 h 497990"/>
              <a:gd name="connsiteX129" fmla="*/ 4813541 w 12193220"/>
              <a:gd name="connsiteY129" fmla="*/ 0 h 497990"/>
              <a:gd name="connsiteX130" fmla="*/ 5028822 w 12193220"/>
              <a:gd name="connsiteY130" fmla="*/ 0 h 497990"/>
              <a:gd name="connsiteX131" fmla="*/ 5529819 w 12193220"/>
              <a:gd name="connsiteY131" fmla="*/ 497989 h 497990"/>
              <a:gd name="connsiteX132" fmla="*/ 5314539 w 12193220"/>
              <a:gd name="connsiteY132" fmla="*/ 497989 h 497990"/>
              <a:gd name="connsiteX133" fmla="*/ 4376038 w 12193220"/>
              <a:gd name="connsiteY133" fmla="*/ 0 h 497990"/>
              <a:gd name="connsiteX134" fmla="*/ 4591318 w 12193220"/>
              <a:gd name="connsiteY134" fmla="*/ 0 h 497990"/>
              <a:gd name="connsiteX135" fmla="*/ 5092315 w 12193220"/>
              <a:gd name="connsiteY135" fmla="*/ 497989 h 497990"/>
              <a:gd name="connsiteX136" fmla="*/ 4877035 w 12193220"/>
              <a:gd name="connsiteY136" fmla="*/ 497989 h 497990"/>
              <a:gd name="connsiteX137" fmla="*/ 3888928 w 12193220"/>
              <a:gd name="connsiteY137" fmla="*/ 0 h 497990"/>
              <a:gd name="connsiteX138" fmla="*/ 4104208 w 12193220"/>
              <a:gd name="connsiteY138" fmla="*/ 0 h 497990"/>
              <a:gd name="connsiteX139" fmla="*/ 3603211 w 12193220"/>
              <a:gd name="connsiteY139" fmla="*/ 497989 h 497990"/>
              <a:gd name="connsiteX140" fmla="*/ 3387931 w 12193220"/>
              <a:gd name="connsiteY140" fmla="*/ 497989 h 497990"/>
              <a:gd name="connsiteX141" fmla="*/ 3451423 w 12193220"/>
              <a:gd name="connsiteY141" fmla="*/ 0 h 497990"/>
              <a:gd name="connsiteX142" fmla="*/ 3666704 w 12193220"/>
              <a:gd name="connsiteY142" fmla="*/ 0 h 497990"/>
              <a:gd name="connsiteX143" fmla="*/ 3165706 w 12193220"/>
              <a:gd name="connsiteY143" fmla="*/ 497989 h 497990"/>
              <a:gd name="connsiteX144" fmla="*/ 2950426 w 12193220"/>
              <a:gd name="connsiteY144" fmla="*/ 497989 h 497990"/>
              <a:gd name="connsiteX145" fmla="*/ 3036737 w 12193220"/>
              <a:gd name="connsiteY145" fmla="*/ 412197 h 497990"/>
              <a:gd name="connsiteX146" fmla="*/ 3037728 w 12193220"/>
              <a:gd name="connsiteY146" fmla="*/ 411211 h 497990"/>
              <a:gd name="connsiteX147" fmla="*/ 3013918 w 12193220"/>
              <a:gd name="connsiteY147" fmla="*/ 0 h 497990"/>
              <a:gd name="connsiteX148" fmla="*/ 3229199 w 12193220"/>
              <a:gd name="connsiteY148" fmla="*/ 0 h 497990"/>
              <a:gd name="connsiteX149" fmla="*/ 3036736 w 12193220"/>
              <a:gd name="connsiteY149" fmla="*/ 191307 h 497990"/>
              <a:gd name="connsiteX150" fmla="*/ 3035744 w 12193220"/>
              <a:gd name="connsiteY150" fmla="*/ 192293 h 497990"/>
              <a:gd name="connsiteX151" fmla="*/ 2728201 w 12193220"/>
              <a:gd name="connsiteY151" fmla="*/ 497989 h 497990"/>
              <a:gd name="connsiteX152" fmla="*/ 2512921 w 12193220"/>
              <a:gd name="connsiteY152" fmla="*/ 497989 h 497990"/>
              <a:gd name="connsiteX153" fmla="*/ 2576414 w 12193220"/>
              <a:gd name="connsiteY153" fmla="*/ 0 h 497990"/>
              <a:gd name="connsiteX154" fmla="*/ 2790702 w 12193220"/>
              <a:gd name="connsiteY154" fmla="*/ 0 h 497990"/>
              <a:gd name="connsiteX155" fmla="*/ 2289706 w 12193220"/>
              <a:gd name="connsiteY155" fmla="*/ 497989 h 497990"/>
              <a:gd name="connsiteX156" fmla="*/ 2075418 w 12193220"/>
              <a:gd name="connsiteY156" fmla="*/ 497989 h 497990"/>
              <a:gd name="connsiteX157" fmla="*/ 2137918 w 12193220"/>
              <a:gd name="connsiteY157" fmla="*/ 0 h 497990"/>
              <a:gd name="connsiteX158" fmla="*/ 2353198 w 12193220"/>
              <a:gd name="connsiteY158" fmla="*/ 0 h 497990"/>
              <a:gd name="connsiteX159" fmla="*/ 1852201 w 12193220"/>
              <a:gd name="connsiteY159" fmla="*/ 497989 h 497990"/>
              <a:gd name="connsiteX160" fmla="*/ 1636921 w 12193220"/>
              <a:gd name="connsiteY160" fmla="*/ 497989 h 497990"/>
              <a:gd name="connsiteX161" fmla="*/ 1700413 w 12193220"/>
              <a:gd name="connsiteY161" fmla="*/ 0 h 497990"/>
              <a:gd name="connsiteX162" fmla="*/ 1915694 w 12193220"/>
              <a:gd name="connsiteY162" fmla="*/ 0 h 497990"/>
              <a:gd name="connsiteX163" fmla="*/ 1414696 w 12193220"/>
              <a:gd name="connsiteY163" fmla="*/ 497989 h 497990"/>
              <a:gd name="connsiteX164" fmla="*/ 1199416 w 12193220"/>
              <a:gd name="connsiteY164" fmla="*/ 497989 h 497990"/>
              <a:gd name="connsiteX165" fmla="*/ 1262909 w 12193220"/>
              <a:gd name="connsiteY165" fmla="*/ 0 h 497990"/>
              <a:gd name="connsiteX166" fmla="*/ 1478189 w 12193220"/>
              <a:gd name="connsiteY166" fmla="*/ 0 h 497990"/>
              <a:gd name="connsiteX167" fmla="*/ 977191 w 12193220"/>
              <a:gd name="connsiteY167" fmla="*/ 497989 h 497990"/>
              <a:gd name="connsiteX168" fmla="*/ 943461 w 12193220"/>
              <a:gd name="connsiteY168" fmla="*/ 497989 h 497990"/>
              <a:gd name="connsiteX169" fmla="*/ 852190 w 12193220"/>
              <a:gd name="connsiteY169" fmla="*/ 407267 h 497990"/>
              <a:gd name="connsiteX170" fmla="*/ 855166 w 12193220"/>
              <a:gd name="connsiteY170" fmla="*/ 405294 h 497990"/>
              <a:gd name="connsiteX171" fmla="*/ 824412 w 12193220"/>
              <a:gd name="connsiteY171" fmla="*/ 0 h 497990"/>
              <a:gd name="connsiteX172" fmla="*/ 1054574 w 12193220"/>
              <a:gd name="connsiteY172" fmla="*/ 0 h 497990"/>
              <a:gd name="connsiteX173" fmla="*/ 747031 w 12193220"/>
              <a:gd name="connsiteY173" fmla="*/ 306683 h 497990"/>
              <a:gd name="connsiteX174" fmla="*/ 630958 w 12193220"/>
              <a:gd name="connsiteY174" fmla="*/ 192293 h 497990"/>
              <a:gd name="connsiteX175" fmla="*/ 633934 w 12193220"/>
              <a:gd name="connsiteY175" fmla="*/ 189335 h 497990"/>
              <a:gd name="connsiteX176" fmla="*/ 438495 w 12193220"/>
              <a:gd name="connsiteY176" fmla="*/ 0 h 497990"/>
              <a:gd name="connsiteX177" fmla="*/ 584330 w 12193220"/>
              <a:gd name="connsiteY177" fmla="*/ 0 h 497990"/>
              <a:gd name="connsiteX178" fmla="*/ 510916 w 12193220"/>
              <a:gd name="connsiteY178" fmla="*/ 72973 h 497990"/>
              <a:gd name="connsiteX179" fmla="*/ 19840 w 12193220"/>
              <a:gd name="connsiteY179" fmla="*/ 0 h 497990"/>
              <a:gd name="connsiteX180" fmla="*/ 235120 w 12193220"/>
              <a:gd name="connsiteY180" fmla="*/ 0 h 497990"/>
              <a:gd name="connsiteX181" fmla="*/ 736118 w 12193220"/>
              <a:gd name="connsiteY181" fmla="*/ 497989 h 497990"/>
              <a:gd name="connsiteX182" fmla="*/ 520837 w 12193220"/>
              <a:gd name="connsiteY182" fmla="*/ 497989 h 49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12193220" h="497990">
                <a:moveTo>
                  <a:pt x="12193220" y="405012"/>
                </a:moveTo>
                <a:lnTo>
                  <a:pt x="12193220" y="410507"/>
                </a:lnTo>
                <a:lnTo>
                  <a:pt x="12189960" y="407267"/>
                </a:lnTo>
                <a:lnTo>
                  <a:pt x="12192936" y="405294"/>
                </a:lnTo>
                <a:close/>
                <a:moveTo>
                  <a:pt x="9685191" y="296822"/>
                </a:moveTo>
                <a:lnTo>
                  <a:pt x="9688167" y="299780"/>
                </a:lnTo>
                <a:lnTo>
                  <a:pt x="9887574" y="497990"/>
                </a:lnTo>
                <a:lnTo>
                  <a:pt x="9672294" y="497990"/>
                </a:lnTo>
                <a:lnTo>
                  <a:pt x="9577055" y="403323"/>
                </a:lnTo>
                <a:close/>
                <a:moveTo>
                  <a:pt x="4013929" y="296822"/>
                </a:moveTo>
                <a:lnTo>
                  <a:pt x="4016905" y="299780"/>
                </a:lnTo>
                <a:lnTo>
                  <a:pt x="4216313" y="497990"/>
                </a:lnTo>
                <a:lnTo>
                  <a:pt x="4001032" y="497990"/>
                </a:lnTo>
                <a:lnTo>
                  <a:pt x="3905793" y="403323"/>
                </a:lnTo>
                <a:close/>
                <a:moveTo>
                  <a:pt x="0" y="202155"/>
                </a:moveTo>
                <a:lnTo>
                  <a:pt x="992" y="203141"/>
                </a:lnTo>
                <a:lnTo>
                  <a:pt x="297622" y="497990"/>
                </a:lnTo>
                <a:lnTo>
                  <a:pt x="82342" y="497990"/>
                </a:lnTo>
                <a:lnTo>
                  <a:pt x="992" y="416142"/>
                </a:lnTo>
                <a:lnTo>
                  <a:pt x="992" y="416143"/>
                </a:lnTo>
                <a:lnTo>
                  <a:pt x="0" y="416143"/>
                </a:lnTo>
                <a:close/>
                <a:moveTo>
                  <a:pt x="9903448" y="78890"/>
                </a:moveTo>
                <a:lnTo>
                  <a:pt x="9906424" y="81848"/>
                </a:lnTo>
                <a:lnTo>
                  <a:pt x="10325080" y="497990"/>
                </a:lnTo>
                <a:lnTo>
                  <a:pt x="10109800" y="497990"/>
                </a:lnTo>
                <a:lnTo>
                  <a:pt x="9796304" y="186377"/>
                </a:lnTo>
                <a:close/>
                <a:moveTo>
                  <a:pt x="4232186" y="78890"/>
                </a:moveTo>
                <a:lnTo>
                  <a:pt x="4235162" y="81848"/>
                </a:lnTo>
                <a:lnTo>
                  <a:pt x="4653819" y="497990"/>
                </a:lnTo>
                <a:lnTo>
                  <a:pt x="4438538" y="497990"/>
                </a:lnTo>
                <a:lnTo>
                  <a:pt x="4125042" y="186377"/>
                </a:lnTo>
                <a:close/>
                <a:moveTo>
                  <a:pt x="12162182" y="0"/>
                </a:moveTo>
                <a:lnTo>
                  <a:pt x="12193220" y="0"/>
                </a:lnTo>
                <a:lnTo>
                  <a:pt x="12193220" y="198567"/>
                </a:lnTo>
                <a:lnTo>
                  <a:pt x="12084801" y="306683"/>
                </a:lnTo>
                <a:lnTo>
                  <a:pt x="11968728" y="192293"/>
                </a:lnTo>
                <a:lnTo>
                  <a:pt x="11971704" y="189335"/>
                </a:lnTo>
                <a:close/>
                <a:moveTo>
                  <a:pt x="11776265" y="0"/>
                </a:moveTo>
                <a:lnTo>
                  <a:pt x="11798310" y="0"/>
                </a:lnTo>
                <a:lnTo>
                  <a:pt x="11845929" y="0"/>
                </a:lnTo>
                <a:lnTo>
                  <a:pt x="11922100" y="0"/>
                </a:lnTo>
                <a:lnTo>
                  <a:pt x="11848686" y="72973"/>
                </a:lnTo>
                <a:close/>
                <a:moveTo>
                  <a:pt x="11357610" y="0"/>
                </a:moveTo>
                <a:lnTo>
                  <a:pt x="11360805" y="0"/>
                </a:lnTo>
                <a:lnTo>
                  <a:pt x="11572890" y="0"/>
                </a:lnTo>
                <a:lnTo>
                  <a:pt x="11576085" y="0"/>
                </a:lnTo>
                <a:lnTo>
                  <a:pt x="11845930" y="269210"/>
                </a:lnTo>
                <a:lnTo>
                  <a:pt x="11845930" y="271400"/>
                </a:lnTo>
                <a:lnTo>
                  <a:pt x="12073888" y="497989"/>
                </a:lnTo>
                <a:lnTo>
                  <a:pt x="11858607" y="497989"/>
                </a:lnTo>
                <a:close/>
                <a:moveTo>
                  <a:pt x="10922308" y="0"/>
                </a:moveTo>
                <a:lnTo>
                  <a:pt x="11137588" y="0"/>
                </a:lnTo>
                <a:lnTo>
                  <a:pt x="11638585" y="497989"/>
                </a:lnTo>
                <a:lnTo>
                  <a:pt x="11635390" y="497989"/>
                </a:lnTo>
                <a:lnTo>
                  <a:pt x="11635391" y="497990"/>
                </a:lnTo>
                <a:lnTo>
                  <a:pt x="11420111" y="497990"/>
                </a:lnTo>
                <a:lnTo>
                  <a:pt x="11338761" y="416142"/>
                </a:lnTo>
                <a:lnTo>
                  <a:pt x="11338761" y="416143"/>
                </a:lnTo>
                <a:lnTo>
                  <a:pt x="11337769" y="416143"/>
                </a:lnTo>
                <a:lnTo>
                  <a:pt x="11337769" y="412967"/>
                </a:lnTo>
                <a:close/>
                <a:moveTo>
                  <a:pt x="10484803" y="0"/>
                </a:moveTo>
                <a:lnTo>
                  <a:pt x="10700083" y="0"/>
                </a:lnTo>
                <a:lnTo>
                  <a:pt x="11201081" y="497989"/>
                </a:lnTo>
                <a:lnTo>
                  <a:pt x="10985800" y="497989"/>
                </a:lnTo>
                <a:close/>
                <a:moveTo>
                  <a:pt x="10047299" y="0"/>
                </a:moveTo>
                <a:lnTo>
                  <a:pt x="10262579" y="0"/>
                </a:lnTo>
                <a:lnTo>
                  <a:pt x="10763577" y="497989"/>
                </a:lnTo>
                <a:lnTo>
                  <a:pt x="10548296" y="497989"/>
                </a:lnTo>
                <a:close/>
                <a:moveTo>
                  <a:pt x="9560190" y="0"/>
                </a:moveTo>
                <a:lnTo>
                  <a:pt x="9775470" y="0"/>
                </a:lnTo>
                <a:lnTo>
                  <a:pt x="9274473" y="497989"/>
                </a:lnTo>
                <a:lnTo>
                  <a:pt x="9059193" y="497989"/>
                </a:lnTo>
                <a:close/>
                <a:moveTo>
                  <a:pt x="9122685" y="0"/>
                </a:moveTo>
                <a:lnTo>
                  <a:pt x="9337966" y="0"/>
                </a:lnTo>
                <a:lnTo>
                  <a:pt x="8836968" y="497989"/>
                </a:lnTo>
                <a:lnTo>
                  <a:pt x="8621688" y="497989"/>
                </a:lnTo>
                <a:lnTo>
                  <a:pt x="8707999" y="412197"/>
                </a:lnTo>
                <a:lnTo>
                  <a:pt x="8708990" y="411211"/>
                </a:lnTo>
                <a:close/>
                <a:moveTo>
                  <a:pt x="8685180" y="0"/>
                </a:moveTo>
                <a:lnTo>
                  <a:pt x="8900461" y="0"/>
                </a:lnTo>
                <a:lnTo>
                  <a:pt x="8707998" y="191307"/>
                </a:lnTo>
                <a:lnTo>
                  <a:pt x="8707006" y="192293"/>
                </a:lnTo>
                <a:lnTo>
                  <a:pt x="8399463" y="497989"/>
                </a:lnTo>
                <a:lnTo>
                  <a:pt x="8184183" y="497989"/>
                </a:lnTo>
                <a:close/>
                <a:moveTo>
                  <a:pt x="8247677" y="0"/>
                </a:moveTo>
                <a:lnTo>
                  <a:pt x="8461964" y="0"/>
                </a:lnTo>
                <a:lnTo>
                  <a:pt x="7960967" y="497989"/>
                </a:lnTo>
                <a:lnTo>
                  <a:pt x="7746680" y="497989"/>
                </a:lnTo>
                <a:close/>
                <a:moveTo>
                  <a:pt x="7809179" y="0"/>
                </a:moveTo>
                <a:lnTo>
                  <a:pt x="8024461" y="0"/>
                </a:lnTo>
                <a:lnTo>
                  <a:pt x="7523462" y="497989"/>
                </a:lnTo>
                <a:lnTo>
                  <a:pt x="7308183" y="497989"/>
                </a:lnTo>
                <a:close/>
                <a:moveTo>
                  <a:pt x="7371674" y="0"/>
                </a:moveTo>
                <a:lnTo>
                  <a:pt x="7586956" y="0"/>
                </a:lnTo>
                <a:lnTo>
                  <a:pt x="7085957" y="497989"/>
                </a:lnTo>
                <a:lnTo>
                  <a:pt x="6870678" y="497989"/>
                </a:lnTo>
                <a:close/>
                <a:moveTo>
                  <a:pt x="6934170" y="0"/>
                </a:moveTo>
                <a:lnTo>
                  <a:pt x="7149452" y="0"/>
                </a:lnTo>
                <a:lnTo>
                  <a:pt x="6648452" y="497989"/>
                </a:lnTo>
                <a:lnTo>
                  <a:pt x="6614723" y="497989"/>
                </a:lnTo>
                <a:lnTo>
                  <a:pt x="6523452" y="407267"/>
                </a:lnTo>
                <a:lnTo>
                  <a:pt x="6526429" y="405294"/>
                </a:lnTo>
                <a:close/>
                <a:moveTo>
                  <a:pt x="6495674" y="0"/>
                </a:moveTo>
                <a:lnTo>
                  <a:pt x="6725835" y="0"/>
                </a:lnTo>
                <a:lnTo>
                  <a:pt x="6418292" y="306683"/>
                </a:lnTo>
                <a:lnTo>
                  <a:pt x="6302220" y="192293"/>
                </a:lnTo>
                <a:lnTo>
                  <a:pt x="6305196" y="189335"/>
                </a:lnTo>
                <a:close/>
                <a:moveTo>
                  <a:pt x="6109756" y="0"/>
                </a:moveTo>
                <a:lnTo>
                  <a:pt x="6127049" y="0"/>
                </a:lnTo>
                <a:lnTo>
                  <a:pt x="6174668" y="0"/>
                </a:lnTo>
                <a:lnTo>
                  <a:pt x="6255591" y="0"/>
                </a:lnTo>
                <a:lnTo>
                  <a:pt x="6182178" y="72973"/>
                </a:lnTo>
                <a:close/>
                <a:moveTo>
                  <a:pt x="5689544" y="0"/>
                </a:moveTo>
                <a:lnTo>
                  <a:pt x="5691102" y="0"/>
                </a:lnTo>
                <a:lnTo>
                  <a:pt x="5904823" y="0"/>
                </a:lnTo>
                <a:lnTo>
                  <a:pt x="5906382" y="0"/>
                </a:lnTo>
                <a:lnTo>
                  <a:pt x="6407380" y="497989"/>
                </a:lnTo>
                <a:lnTo>
                  <a:pt x="6192099" y="497989"/>
                </a:lnTo>
                <a:lnTo>
                  <a:pt x="6174669" y="480664"/>
                </a:lnTo>
                <a:lnTo>
                  <a:pt x="6174669" y="483198"/>
                </a:lnTo>
                <a:close/>
                <a:moveTo>
                  <a:pt x="5251046" y="0"/>
                </a:moveTo>
                <a:lnTo>
                  <a:pt x="5466327" y="0"/>
                </a:lnTo>
                <a:lnTo>
                  <a:pt x="5671262" y="203704"/>
                </a:lnTo>
                <a:lnTo>
                  <a:pt x="5671262" y="202155"/>
                </a:lnTo>
                <a:lnTo>
                  <a:pt x="5672252" y="203141"/>
                </a:lnTo>
                <a:lnTo>
                  <a:pt x="5968883" y="497990"/>
                </a:lnTo>
                <a:lnTo>
                  <a:pt x="5753603" y="497990"/>
                </a:lnTo>
                <a:lnTo>
                  <a:pt x="5753601" y="497989"/>
                </a:lnTo>
                <a:lnTo>
                  <a:pt x="5752044" y="497989"/>
                </a:lnTo>
                <a:close/>
                <a:moveTo>
                  <a:pt x="4813541" y="0"/>
                </a:moveTo>
                <a:lnTo>
                  <a:pt x="5028822" y="0"/>
                </a:lnTo>
                <a:lnTo>
                  <a:pt x="5529819" y="497989"/>
                </a:lnTo>
                <a:lnTo>
                  <a:pt x="5314539" y="497989"/>
                </a:lnTo>
                <a:close/>
                <a:moveTo>
                  <a:pt x="4376038" y="0"/>
                </a:moveTo>
                <a:lnTo>
                  <a:pt x="4591318" y="0"/>
                </a:lnTo>
                <a:lnTo>
                  <a:pt x="5092315" y="497989"/>
                </a:lnTo>
                <a:lnTo>
                  <a:pt x="4877035" y="497989"/>
                </a:lnTo>
                <a:close/>
                <a:moveTo>
                  <a:pt x="3888928" y="0"/>
                </a:moveTo>
                <a:lnTo>
                  <a:pt x="4104208" y="0"/>
                </a:lnTo>
                <a:lnTo>
                  <a:pt x="3603211" y="497989"/>
                </a:lnTo>
                <a:lnTo>
                  <a:pt x="3387931" y="497989"/>
                </a:lnTo>
                <a:close/>
                <a:moveTo>
                  <a:pt x="3451423" y="0"/>
                </a:moveTo>
                <a:lnTo>
                  <a:pt x="3666704" y="0"/>
                </a:lnTo>
                <a:lnTo>
                  <a:pt x="3165706" y="497989"/>
                </a:lnTo>
                <a:lnTo>
                  <a:pt x="2950426" y="497989"/>
                </a:lnTo>
                <a:lnTo>
                  <a:pt x="3036737" y="412197"/>
                </a:lnTo>
                <a:lnTo>
                  <a:pt x="3037728" y="411211"/>
                </a:lnTo>
                <a:close/>
                <a:moveTo>
                  <a:pt x="3013918" y="0"/>
                </a:moveTo>
                <a:lnTo>
                  <a:pt x="3229199" y="0"/>
                </a:lnTo>
                <a:lnTo>
                  <a:pt x="3036736" y="191307"/>
                </a:lnTo>
                <a:lnTo>
                  <a:pt x="3035744" y="192293"/>
                </a:lnTo>
                <a:lnTo>
                  <a:pt x="2728201" y="497989"/>
                </a:lnTo>
                <a:lnTo>
                  <a:pt x="2512921" y="497989"/>
                </a:lnTo>
                <a:close/>
                <a:moveTo>
                  <a:pt x="2576414" y="0"/>
                </a:moveTo>
                <a:lnTo>
                  <a:pt x="2790702" y="0"/>
                </a:lnTo>
                <a:lnTo>
                  <a:pt x="2289706" y="497989"/>
                </a:lnTo>
                <a:lnTo>
                  <a:pt x="2075418" y="497989"/>
                </a:lnTo>
                <a:close/>
                <a:moveTo>
                  <a:pt x="2137918" y="0"/>
                </a:moveTo>
                <a:lnTo>
                  <a:pt x="2353198" y="0"/>
                </a:lnTo>
                <a:lnTo>
                  <a:pt x="1852201" y="497989"/>
                </a:lnTo>
                <a:lnTo>
                  <a:pt x="1636921" y="497989"/>
                </a:lnTo>
                <a:close/>
                <a:moveTo>
                  <a:pt x="1700413" y="0"/>
                </a:moveTo>
                <a:lnTo>
                  <a:pt x="1915694" y="0"/>
                </a:lnTo>
                <a:lnTo>
                  <a:pt x="1414696" y="497989"/>
                </a:lnTo>
                <a:lnTo>
                  <a:pt x="1199416" y="497989"/>
                </a:lnTo>
                <a:close/>
                <a:moveTo>
                  <a:pt x="1262909" y="0"/>
                </a:moveTo>
                <a:lnTo>
                  <a:pt x="1478189" y="0"/>
                </a:lnTo>
                <a:lnTo>
                  <a:pt x="977191" y="497989"/>
                </a:lnTo>
                <a:lnTo>
                  <a:pt x="943461" y="497989"/>
                </a:lnTo>
                <a:lnTo>
                  <a:pt x="852190" y="407267"/>
                </a:lnTo>
                <a:lnTo>
                  <a:pt x="855166" y="405294"/>
                </a:lnTo>
                <a:close/>
                <a:moveTo>
                  <a:pt x="824412" y="0"/>
                </a:moveTo>
                <a:lnTo>
                  <a:pt x="1054574" y="0"/>
                </a:lnTo>
                <a:lnTo>
                  <a:pt x="747031" y="306683"/>
                </a:lnTo>
                <a:lnTo>
                  <a:pt x="630958" y="192293"/>
                </a:lnTo>
                <a:lnTo>
                  <a:pt x="633934" y="189335"/>
                </a:lnTo>
                <a:close/>
                <a:moveTo>
                  <a:pt x="438495" y="0"/>
                </a:moveTo>
                <a:lnTo>
                  <a:pt x="584330" y="0"/>
                </a:lnTo>
                <a:lnTo>
                  <a:pt x="510916" y="72973"/>
                </a:lnTo>
                <a:close/>
                <a:moveTo>
                  <a:pt x="19840" y="0"/>
                </a:moveTo>
                <a:lnTo>
                  <a:pt x="235120" y="0"/>
                </a:lnTo>
                <a:lnTo>
                  <a:pt x="736118" y="497989"/>
                </a:lnTo>
                <a:lnTo>
                  <a:pt x="520837" y="49798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5E9B982C-A905-C242-AF58-B08D6FF4F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FFBF2CB-9C3C-1A43-AB56-56136C503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0400A32F-8685-F443-868F-1FE77EDA7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D6E6A9D-E2A0-744A-8A34-64FC6A9DB6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content header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5B6DF17-1C04-1846-AD0E-6186E64F9C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DF01A3B-CD12-7847-B3C0-99FA734194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9FCCF2B-19A0-EA4D-971E-BB17E644CC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A91D86B-9551-A04C-81C9-80E242022F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22075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346E5BE-2C76-8A47-8838-8E6DAD8F4BC9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50B5AC2A-7CAA-D84B-9CA9-E706A6F2DEBC}"/>
              </a:ext>
            </a:extLst>
          </p:cNvPr>
          <p:cNvSpPr/>
          <p:nvPr userDrawn="1"/>
        </p:nvSpPr>
        <p:spPr>
          <a:xfrm>
            <a:off x="10176" y="2913724"/>
            <a:ext cx="12181825" cy="476922"/>
          </a:xfrm>
          <a:custGeom>
            <a:avLst/>
            <a:gdLst>
              <a:gd name="connsiteX0" fmla="*/ 5922333 w 12181825"/>
              <a:gd name="connsiteY0" fmla="*/ 473137 h 476922"/>
              <a:gd name="connsiteX1" fmla="*/ 5922333 w 12181825"/>
              <a:gd name="connsiteY1" fmla="*/ 475976 h 476922"/>
              <a:gd name="connsiteX2" fmla="*/ 5919477 w 12181825"/>
              <a:gd name="connsiteY2" fmla="*/ 475976 h 476922"/>
              <a:gd name="connsiteX3" fmla="*/ 9832407 w 12181825"/>
              <a:gd name="connsiteY3" fmla="*/ 236568 h 476922"/>
              <a:gd name="connsiteX4" fmla="*/ 9726260 w 12181825"/>
              <a:gd name="connsiteY4" fmla="*/ 259279 h 476922"/>
              <a:gd name="connsiteX5" fmla="*/ 9935698 w 12181825"/>
              <a:gd name="connsiteY5" fmla="*/ 273473 h 476922"/>
              <a:gd name="connsiteX6" fmla="*/ 9832407 w 12181825"/>
              <a:gd name="connsiteY6" fmla="*/ 236568 h 476922"/>
              <a:gd name="connsiteX7" fmla="*/ 3907445 w 12181825"/>
              <a:gd name="connsiteY7" fmla="*/ 236568 h 476922"/>
              <a:gd name="connsiteX8" fmla="*/ 3801298 w 12181825"/>
              <a:gd name="connsiteY8" fmla="*/ 259279 h 476922"/>
              <a:gd name="connsiteX9" fmla="*/ 4010736 w 12181825"/>
              <a:gd name="connsiteY9" fmla="*/ 273473 h 476922"/>
              <a:gd name="connsiteX10" fmla="*/ 3907445 w 12181825"/>
              <a:gd name="connsiteY10" fmla="*/ 236568 h 476922"/>
              <a:gd name="connsiteX11" fmla="*/ 5924963 w 12181825"/>
              <a:gd name="connsiteY11" fmla="*/ 191147 h 476922"/>
              <a:gd name="connsiteX12" fmla="*/ 6066811 w 12181825"/>
              <a:gd name="connsiteY12" fmla="*/ 333088 h 476922"/>
              <a:gd name="connsiteX13" fmla="*/ 6167721 w 12181825"/>
              <a:gd name="connsiteY13" fmla="*/ 433393 h 476922"/>
              <a:gd name="connsiteX14" fmla="*/ 6124881 w 12181825"/>
              <a:gd name="connsiteY14" fmla="*/ 475976 h 476922"/>
              <a:gd name="connsiteX15" fmla="*/ 5924963 w 12181825"/>
              <a:gd name="connsiteY15" fmla="*/ 475976 h 476922"/>
              <a:gd name="connsiteX16" fmla="*/ 5924963 w 12181825"/>
              <a:gd name="connsiteY16" fmla="*/ 475029 h 476922"/>
              <a:gd name="connsiteX17" fmla="*/ 5966850 w 12181825"/>
              <a:gd name="connsiteY17" fmla="*/ 433393 h 476922"/>
              <a:gd name="connsiteX18" fmla="*/ 5924963 w 12181825"/>
              <a:gd name="connsiteY18" fmla="*/ 390811 h 476922"/>
              <a:gd name="connsiteX19" fmla="*/ 0 w 12181825"/>
              <a:gd name="connsiteY19" fmla="*/ 191147 h 476922"/>
              <a:gd name="connsiteX20" fmla="*/ 141847 w 12181825"/>
              <a:gd name="connsiteY20" fmla="*/ 333088 h 476922"/>
              <a:gd name="connsiteX21" fmla="*/ 242758 w 12181825"/>
              <a:gd name="connsiteY21" fmla="*/ 433393 h 476922"/>
              <a:gd name="connsiteX22" fmla="*/ 199918 w 12181825"/>
              <a:gd name="connsiteY22" fmla="*/ 475976 h 476922"/>
              <a:gd name="connsiteX23" fmla="*/ 0 w 12181825"/>
              <a:gd name="connsiteY23" fmla="*/ 475976 h 476922"/>
              <a:gd name="connsiteX24" fmla="*/ 0 w 12181825"/>
              <a:gd name="connsiteY24" fmla="*/ 475029 h 476922"/>
              <a:gd name="connsiteX25" fmla="*/ 41888 w 12181825"/>
              <a:gd name="connsiteY25" fmla="*/ 433393 h 476922"/>
              <a:gd name="connsiteX26" fmla="*/ 0 w 12181825"/>
              <a:gd name="connsiteY26" fmla="*/ 390811 h 476922"/>
              <a:gd name="connsiteX27" fmla="*/ 8627663 w 12181825"/>
              <a:gd name="connsiteY27" fmla="*/ 131532 h 476922"/>
              <a:gd name="connsiteX28" fmla="*/ 8828533 w 12181825"/>
              <a:gd name="connsiteY28" fmla="*/ 331196 h 476922"/>
              <a:gd name="connsiteX29" fmla="*/ 8929444 w 12181825"/>
              <a:gd name="connsiteY29" fmla="*/ 430555 h 476922"/>
              <a:gd name="connsiteX30" fmla="*/ 8883748 w 12181825"/>
              <a:gd name="connsiteY30" fmla="*/ 475976 h 476922"/>
              <a:gd name="connsiteX31" fmla="*/ 8682878 w 12181825"/>
              <a:gd name="connsiteY31" fmla="*/ 475976 h 476922"/>
              <a:gd name="connsiteX32" fmla="*/ 8728574 w 12181825"/>
              <a:gd name="connsiteY32" fmla="*/ 430555 h 476922"/>
              <a:gd name="connsiteX33" fmla="*/ 8527704 w 12181825"/>
              <a:gd name="connsiteY33" fmla="*/ 230891 h 476922"/>
              <a:gd name="connsiteX34" fmla="*/ 7848936 w 12181825"/>
              <a:gd name="connsiteY34" fmla="*/ 131532 h 476922"/>
              <a:gd name="connsiteX35" fmla="*/ 7949847 w 12181825"/>
              <a:gd name="connsiteY35" fmla="*/ 230891 h 476922"/>
              <a:gd name="connsiteX36" fmla="*/ 7748025 w 12181825"/>
              <a:gd name="connsiteY36" fmla="*/ 430555 h 476922"/>
              <a:gd name="connsiteX37" fmla="*/ 7793721 w 12181825"/>
              <a:gd name="connsiteY37" fmla="*/ 475976 h 476922"/>
              <a:gd name="connsiteX38" fmla="*/ 7592850 w 12181825"/>
              <a:gd name="connsiteY38" fmla="*/ 475976 h 476922"/>
              <a:gd name="connsiteX39" fmla="*/ 7547154 w 12181825"/>
              <a:gd name="connsiteY39" fmla="*/ 430555 h 476922"/>
              <a:gd name="connsiteX40" fmla="*/ 7648066 w 12181825"/>
              <a:gd name="connsiteY40" fmla="*/ 331196 h 476922"/>
              <a:gd name="connsiteX41" fmla="*/ 2702701 w 12181825"/>
              <a:gd name="connsiteY41" fmla="*/ 131532 h 476922"/>
              <a:gd name="connsiteX42" fmla="*/ 2903571 w 12181825"/>
              <a:gd name="connsiteY42" fmla="*/ 331196 h 476922"/>
              <a:gd name="connsiteX43" fmla="*/ 3004482 w 12181825"/>
              <a:gd name="connsiteY43" fmla="*/ 430555 h 476922"/>
              <a:gd name="connsiteX44" fmla="*/ 2958786 w 12181825"/>
              <a:gd name="connsiteY44" fmla="*/ 475976 h 476922"/>
              <a:gd name="connsiteX45" fmla="*/ 2757916 w 12181825"/>
              <a:gd name="connsiteY45" fmla="*/ 475976 h 476922"/>
              <a:gd name="connsiteX46" fmla="*/ 2803612 w 12181825"/>
              <a:gd name="connsiteY46" fmla="*/ 430555 h 476922"/>
              <a:gd name="connsiteX47" fmla="*/ 2602742 w 12181825"/>
              <a:gd name="connsiteY47" fmla="*/ 230891 h 476922"/>
              <a:gd name="connsiteX48" fmla="*/ 1923974 w 12181825"/>
              <a:gd name="connsiteY48" fmla="*/ 131532 h 476922"/>
              <a:gd name="connsiteX49" fmla="*/ 2024885 w 12181825"/>
              <a:gd name="connsiteY49" fmla="*/ 230891 h 476922"/>
              <a:gd name="connsiteX50" fmla="*/ 1823063 w 12181825"/>
              <a:gd name="connsiteY50" fmla="*/ 430555 h 476922"/>
              <a:gd name="connsiteX51" fmla="*/ 1868759 w 12181825"/>
              <a:gd name="connsiteY51" fmla="*/ 475976 h 476922"/>
              <a:gd name="connsiteX52" fmla="*/ 1667889 w 12181825"/>
              <a:gd name="connsiteY52" fmla="*/ 475976 h 476922"/>
              <a:gd name="connsiteX53" fmla="*/ 1622193 w 12181825"/>
              <a:gd name="connsiteY53" fmla="*/ 430555 h 476922"/>
              <a:gd name="connsiteX54" fmla="*/ 1723104 w 12181825"/>
              <a:gd name="connsiteY54" fmla="*/ 331196 h 476922"/>
              <a:gd name="connsiteX55" fmla="*/ 11791127 w 12181825"/>
              <a:gd name="connsiteY55" fmla="*/ 128693 h 476922"/>
              <a:gd name="connsiteX56" fmla="*/ 11847295 w 12181825"/>
              <a:gd name="connsiteY56" fmla="*/ 184523 h 476922"/>
              <a:gd name="connsiteX57" fmla="*/ 11847295 w 12181825"/>
              <a:gd name="connsiteY57" fmla="*/ 193346 h 476922"/>
              <a:gd name="connsiteX58" fmla="*/ 11986944 w 12181825"/>
              <a:gd name="connsiteY58" fmla="*/ 333088 h 476922"/>
              <a:gd name="connsiteX59" fmla="*/ 12087855 w 12181825"/>
              <a:gd name="connsiteY59" fmla="*/ 433393 h 476922"/>
              <a:gd name="connsiteX60" fmla="*/ 12045015 w 12181825"/>
              <a:gd name="connsiteY60" fmla="*/ 475976 h 476922"/>
              <a:gd name="connsiteX61" fmla="*/ 11847294 w 12181825"/>
              <a:gd name="connsiteY61" fmla="*/ 475976 h 476922"/>
              <a:gd name="connsiteX62" fmla="*/ 11845097 w 12181825"/>
              <a:gd name="connsiteY62" fmla="*/ 475976 h 476922"/>
              <a:gd name="connsiteX63" fmla="*/ 11844438 w 12181825"/>
              <a:gd name="connsiteY63" fmla="*/ 475976 h 476922"/>
              <a:gd name="connsiteX64" fmla="*/ 11845097 w 12181825"/>
              <a:gd name="connsiteY64" fmla="*/ 475321 h 476922"/>
              <a:gd name="connsiteX65" fmla="*/ 11845097 w 12181825"/>
              <a:gd name="connsiteY65" fmla="*/ 475029 h 476922"/>
              <a:gd name="connsiteX66" fmla="*/ 11886985 w 12181825"/>
              <a:gd name="connsiteY66" fmla="*/ 433393 h 476922"/>
              <a:gd name="connsiteX67" fmla="*/ 11845097 w 12181825"/>
              <a:gd name="connsiteY67" fmla="*/ 390811 h 476922"/>
              <a:gd name="connsiteX68" fmla="*/ 11845097 w 12181825"/>
              <a:gd name="connsiteY68" fmla="*/ 382002 h 476922"/>
              <a:gd name="connsiteX69" fmla="*/ 11691168 w 12181825"/>
              <a:gd name="connsiteY69" fmla="*/ 228998 h 476922"/>
              <a:gd name="connsiteX70" fmla="*/ 11012399 w 12181825"/>
              <a:gd name="connsiteY70" fmla="*/ 128693 h 476922"/>
              <a:gd name="connsiteX71" fmla="*/ 11113310 w 12181825"/>
              <a:gd name="connsiteY71" fmla="*/ 228998 h 476922"/>
              <a:gd name="connsiteX72" fmla="*/ 10911488 w 12181825"/>
              <a:gd name="connsiteY72" fmla="*/ 428662 h 476922"/>
              <a:gd name="connsiteX73" fmla="*/ 10959087 w 12181825"/>
              <a:gd name="connsiteY73" fmla="*/ 475976 h 476922"/>
              <a:gd name="connsiteX74" fmla="*/ 10758218 w 12181825"/>
              <a:gd name="connsiteY74" fmla="*/ 475976 h 476922"/>
              <a:gd name="connsiteX75" fmla="*/ 10710618 w 12181825"/>
              <a:gd name="connsiteY75" fmla="*/ 428662 h 476922"/>
              <a:gd name="connsiteX76" fmla="*/ 10811529 w 12181825"/>
              <a:gd name="connsiteY76" fmla="*/ 329303 h 476922"/>
              <a:gd name="connsiteX77" fmla="*/ 5866166 w 12181825"/>
              <a:gd name="connsiteY77" fmla="*/ 128693 h 476922"/>
              <a:gd name="connsiteX78" fmla="*/ 5922334 w 12181825"/>
              <a:gd name="connsiteY78" fmla="*/ 184523 h 476922"/>
              <a:gd name="connsiteX79" fmla="*/ 5922334 w 12181825"/>
              <a:gd name="connsiteY79" fmla="*/ 384187 h 476922"/>
              <a:gd name="connsiteX80" fmla="*/ 5766206 w 12181825"/>
              <a:gd name="connsiteY80" fmla="*/ 228998 h 476922"/>
              <a:gd name="connsiteX81" fmla="*/ 5087438 w 12181825"/>
              <a:gd name="connsiteY81" fmla="*/ 128693 h 476922"/>
              <a:gd name="connsiteX82" fmla="*/ 5188348 w 12181825"/>
              <a:gd name="connsiteY82" fmla="*/ 228998 h 476922"/>
              <a:gd name="connsiteX83" fmla="*/ 4986527 w 12181825"/>
              <a:gd name="connsiteY83" fmla="*/ 428662 h 476922"/>
              <a:gd name="connsiteX84" fmla="*/ 5034126 w 12181825"/>
              <a:gd name="connsiteY84" fmla="*/ 475976 h 476922"/>
              <a:gd name="connsiteX85" fmla="*/ 4833257 w 12181825"/>
              <a:gd name="connsiteY85" fmla="*/ 475976 h 476922"/>
              <a:gd name="connsiteX86" fmla="*/ 4785657 w 12181825"/>
              <a:gd name="connsiteY86" fmla="*/ 428662 h 476922"/>
              <a:gd name="connsiteX87" fmla="*/ 4886568 w 12181825"/>
              <a:gd name="connsiteY87" fmla="*/ 329303 h 476922"/>
              <a:gd name="connsiteX88" fmla="*/ 11852713 w 12181825"/>
              <a:gd name="connsiteY88" fmla="*/ 0 h 476922"/>
              <a:gd name="connsiteX89" fmla="*/ 12053583 w 12181825"/>
              <a:gd name="connsiteY89" fmla="*/ 0 h 476922"/>
              <a:gd name="connsiteX90" fmla="*/ 12181825 w 12181825"/>
              <a:gd name="connsiteY90" fmla="*/ 126668 h 476922"/>
              <a:gd name="connsiteX91" fmla="*/ 12181825 w 12181825"/>
              <a:gd name="connsiteY91" fmla="*/ 327136 h 476922"/>
              <a:gd name="connsiteX92" fmla="*/ 11058095 w 12181825"/>
              <a:gd name="connsiteY92" fmla="*/ 0 h 476922"/>
              <a:gd name="connsiteX93" fmla="*/ 11258965 w 12181825"/>
              <a:gd name="connsiteY93" fmla="*/ 0 h 476922"/>
              <a:gd name="connsiteX94" fmla="*/ 11401763 w 12181825"/>
              <a:gd name="connsiteY94" fmla="*/ 141941 h 476922"/>
              <a:gd name="connsiteX95" fmla="*/ 11544562 w 12181825"/>
              <a:gd name="connsiteY95" fmla="*/ 0 h 476922"/>
              <a:gd name="connsiteX96" fmla="*/ 11745432 w 12181825"/>
              <a:gd name="connsiteY96" fmla="*/ 0 h 476922"/>
              <a:gd name="connsiteX97" fmla="*/ 11541706 w 12181825"/>
              <a:gd name="connsiteY97" fmla="*/ 202503 h 476922"/>
              <a:gd name="connsiteX98" fmla="*/ 11585498 w 12181825"/>
              <a:gd name="connsiteY98" fmla="*/ 238461 h 476922"/>
              <a:gd name="connsiteX99" fmla="*/ 11656897 w 12181825"/>
              <a:gd name="connsiteY99" fmla="*/ 475976 h 476922"/>
              <a:gd name="connsiteX100" fmla="*/ 11593114 w 12181825"/>
              <a:gd name="connsiteY100" fmla="*/ 475976 h 476922"/>
              <a:gd name="connsiteX101" fmla="*/ 11527426 w 12181825"/>
              <a:gd name="connsiteY101" fmla="*/ 475976 h 476922"/>
              <a:gd name="connsiteX102" fmla="*/ 11497915 w 12181825"/>
              <a:gd name="connsiteY102" fmla="*/ 325518 h 476922"/>
              <a:gd name="connsiteX103" fmla="*/ 11448411 w 12181825"/>
              <a:gd name="connsiteY103" fmla="*/ 294291 h 476922"/>
              <a:gd name="connsiteX104" fmla="*/ 11353212 w 12181825"/>
              <a:gd name="connsiteY104" fmla="*/ 294291 h 476922"/>
              <a:gd name="connsiteX105" fmla="*/ 11303708 w 12181825"/>
              <a:gd name="connsiteY105" fmla="*/ 325518 h 476922"/>
              <a:gd name="connsiteX106" fmla="*/ 11274197 w 12181825"/>
              <a:gd name="connsiteY106" fmla="*/ 475976 h 476922"/>
              <a:gd name="connsiteX107" fmla="*/ 11208509 w 12181825"/>
              <a:gd name="connsiteY107" fmla="*/ 475976 h 476922"/>
              <a:gd name="connsiteX108" fmla="*/ 11144726 w 12181825"/>
              <a:gd name="connsiteY108" fmla="*/ 475976 h 476922"/>
              <a:gd name="connsiteX109" fmla="*/ 11216125 w 12181825"/>
              <a:gd name="connsiteY109" fmla="*/ 238461 h 476922"/>
              <a:gd name="connsiteX110" fmla="*/ 11261821 w 12181825"/>
              <a:gd name="connsiteY110" fmla="*/ 202503 h 476922"/>
              <a:gd name="connsiteX111" fmla="*/ 10740130 w 12181825"/>
              <a:gd name="connsiteY111" fmla="*/ 0 h 476922"/>
              <a:gd name="connsiteX112" fmla="*/ 10881976 w 12181825"/>
              <a:gd name="connsiteY112" fmla="*/ 0 h 476922"/>
              <a:gd name="connsiteX113" fmla="*/ 10911488 w 12181825"/>
              <a:gd name="connsiteY113" fmla="*/ 29335 h 476922"/>
              <a:gd name="connsiteX114" fmla="*/ 10509748 w 12181825"/>
              <a:gd name="connsiteY114" fmla="*/ 428662 h 476922"/>
              <a:gd name="connsiteX115" fmla="*/ 10557348 w 12181825"/>
              <a:gd name="connsiteY115" fmla="*/ 475976 h 476922"/>
              <a:gd name="connsiteX116" fmla="*/ 10356478 w 12181825"/>
              <a:gd name="connsiteY116" fmla="*/ 475976 h 476922"/>
              <a:gd name="connsiteX117" fmla="*/ 10308878 w 12181825"/>
              <a:gd name="connsiteY117" fmla="*/ 428662 h 476922"/>
              <a:gd name="connsiteX118" fmla="*/ 10409789 w 12181825"/>
              <a:gd name="connsiteY118" fmla="*/ 329304 h 476922"/>
              <a:gd name="connsiteX119" fmla="*/ 9877626 w 12181825"/>
              <a:gd name="connsiteY119" fmla="*/ 0 h 476922"/>
              <a:gd name="connsiteX120" fmla="*/ 10078496 w 12181825"/>
              <a:gd name="connsiteY120" fmla="*/ 0 h 476922"/>
              <a:gd name="connsiteX121" fmla="*/ 10122288 w 12181825"/>
              <a:gd name="connsiteY121" fmla="*/ 43529 h 476922"/>
              <a:gd name="connsiteX122" fmla="*/ 10022329 w 12181825"/>
              <a:gd name="connsiteY122" fmla="*/ 143834 h 476922"/>
              <a:gd name="connsiteX123" fmla="*/ 9564422 w 12181825"/>
              <a:gd name="connsiteY123" fmla="*/ 0 h 476922"/>
              <a:gd name="connsiteX124" fmla="*/ 9765292 w 12181825"/>
              <a:gd name="connsiteY124" fmla="*/ 0 h 476922"/>
              <a:gd name="connsiteX125" fmla="*/ 9620589 w 12181825"/>
              <a:gd name="connsiteY125" fmla="*/ 143834 h 476922"/>
              <a:gd name="connsiteX126" fmla="*/ 9519678 w 12181825"/>
              <a:gd name="connsiteY126" fmla="*/ 43529 h 476922"/>
              <a:gd name="connsiteX127" fmla="*/ 9098898 w 12181825"/>
              <a:gd name="connsiteY127" fmla="*/ 0 h 476922"/>
              <a:gd name="connsiteX128" fmla="*/ 9299768 w 12181825"/>
              <a:gd name="connsiteY128" fmla="*/ 0 h 476922"/>
              <a:gd name="connsiteX129" fmla="*/ 9597741 w 12181825"/>
              <a:gd name="connsiteY129" fmla="*/ 296184 h 476922"/>
              <a:gd name="connsiteX130" fmla="*/ 9633916 w 12181825"/>
              <a:gd name="connsiteY130" fmla="*/ 250763 h 476922"/>
              <a:gd name="connsiteX131" fmla="*/ 10004241 w 12181825"/>
              <a:gd name="connsiteY131" fmla="*/ 250763 h 476922"/>
              <a:gd name="connsiteX132" fmla="*/ 10040416 w 12181825"/>
              <a:gd name="connsiteY132" fmla="*/ 296184 h 476922"/>
              <a:gd name="connsiteX133" fmla="*/ 10338389 w 12181825"/>
              <a:gd name="connsiteY133" fmla="*/ 0 h 476922"/>
              <a:gd name="connsiteX134" fmla="*/ 10539259 w 12181825"/>
              <a:gd name="connsiteY134" fmla="*/ 0 h 476922"/>
              <a:gd name="connsiteX135" fmla="*/ 10108008 w 12181825"/>
              <a:gd name="connsiteY135" fmla="*/ 429609 h 476922"/>
              <a:gd name="connsiteX136" fmla="*/ 10155607 w 12181825"/>
              <a:gd name="connsiteY136" fmla="*/ 476922 h 476922"/>
              <a:gd name="connsiteX137" fmla="*/ 10077544 w 12181825"/>
              <a:gd name="connsiteY137" fmla="*/ 476922 h 476922"/>
              <a:gd name="connsiteX138" fmla="*/ 10014713 w 12181825"/>
              <a:gd name="connsiteY138" fmla="*/ 476922 h 476922"/>
              <a:gd name="connsiteX139" fmla="*/ 9954737 w 12181825"/>
              <a:gd name="connsiteY139" fmla="*/ 476922 h 476922"/>
              <a:gd name="connsiteX140" fmla="*/ 9949977 w 12181825"/>
              <a:gd name="connsiteY140" fmla="*/ 476922 h 476922"/>
              <a:gd name="connsiteX141" fmla="*/ 9950929 w 12181825"/>
              <a:gd name="connsiteY141" fmla="*/ 474084 h 476922"/>
              <a:gd name="connsiteX142" fmla="*/ 9948073 w 12181825"/>
              <a:gd name="connsiteY142" fmla="*/ 388919 h 476922"/>
              <a:gd name="connsiteX143" fmla="*/ 9916658 w 12181825"/>
              <a:gd name="connsiteY143" fmla="*/ 339713 h 476922"/>
              <a:gd name="connsiteX144" fmla="*/ 9721500 w 12181825"/>
              <a:gd name="connsiteY144" fmla="*/ 339713 h 476922"/>
              <a:gd name="connsiteX145" fmla="*/ 9690084 w 12181825"/>
              <a:gd name="connsiteY145" fmla="*/ 388919 h 476922"/>
              <a:gd name="connsiteX146" fmla="*/ 9688180 w 12181825"/>
              <a:gd name="connsiteY146" fmla="*/ 476922 h 476922"/>
              <a:gd name="connsiteX147" fmla="*/ 9624397 w 12181825"/>
              <a:gd name="connsiteY147" fmla="*/ 476922 h 476922"/>
              <a:gd name="connsiteX148" fmla="*/ 9643436 w 12181825"/>
              <a:gd name="connsiteY148" fmla="*/ 341605 h 476922"/>
              <a:gd name="connsiteX149" fmla="*/ 9624397 w 12181825"/>
              <a:gd name="connsiteY149" fmla="*/ 476922 h 476922"/>
              <a:gd name="connsiteX150" fmla="*/ 9561565 w 12181825"/>
              <a:gd name="connsiteY150" fmla="*/ 476922 h 476922"/>
              <a:gd name="connsiteX151" fmla="*/ 9487310 w 12181825"/>
              <a:gd name="connsiteY151" fmla="*/ 476922 h 476922"/>
              <a:gd name="connsiteX152" fmla="*/ 9533005 w 12181825"/>
              <a:gd name="connsiteY152" fmla="*/ 431501 h 476922"/>
              <a:gd name="connsiteX153" fmla="*/ 8759990 w 12181825"/>
              <a:gd name="connsiteY153" fmla="*/ 0 h 476922"/>
              <a:gd name="connsiteX154" fmla="*/ 8897076 w 12181825"/>
              <a:gd name="connsiteY154" fmla="*/ 0 h 476922"/>
              <a:gd name="connsiteX155" fmla="*/ 9230273 w 12181825"/>
              <a:gd name="connsiteY155" fmla="*/ 331196 h 476922"/>
              <a:gd name="connsiteX156" fmla="*/ 9331184 w 12181825"/>
              <a:gd name="connsiteY156" fmla="*/ 430555 h 476922"/>
              <a:gd name="connsiteX157" fmla="*/ 9285488 w 12181825"/>
              <a:gd name="connsiteY157" fmla="*/ 475976 h 476922"/>
              <a:gd name="connsiteX158" fmla="*/ 9084619 w 12181825"/>
              <a:gd name="connsiteY158" fmla="*/ 475976 h 476922"/>
              <a:gd name="connsiteX159" fmla="*/ 9130314 w 12181825"/>
              <a:gd name="connsiteY159" fmla="*/ 430555 h 476922"/>
              <a:gd name="connsiteX160" fmla="*/ 8728574 w 12181825"/>
              <a:gd name="connsiteY160" fmla="*/ 31227 h 476922"/>
              <a:gd name="connsiteX161" fmla="*/ 7892728 w 12181825"/>
              <a:gd name="connsiteY161" fmla="*/ 0 h 476922"/>
              <a:gd name="connsiteX162" fmla="*/ 8093598 w 12181825"/>
              <a:gd name="connsiteY162" fmla="*/ 0 h 476922"/>
              <a:gd name="connsiteX163" fmla="*/ 8238301 w 12181825"/>
              <a:gd name="connsiteY163" fmla="*/ 143834 h 476922"/>
              <a:gd name="connsiteX164" fmla="*/ 8383002 w 12181825"/>
              <a:gd name="connsiteY164" fmla="*/ 0 h 476922"/>
              <a:gd name="connsiteX165" fmla="*/ 8583872 w 12181825"/>
              <a:gd name="connsiteY165" fmla="*/ 0 h 476922"/>
              <a:gd name="connsiteX166" fmla="*/ 8378242 w 12181825"/>
              <a:gd name="connsiteY166" fmla="*/ 204395 h 476922"/>
              <a:gd name="connsiteX167" fmla="*/ 8423937 w 12181825"/>
              <a:gd name="connsiteY167" fmla="*/ 240353 h 476922"/>
              <a:gd name="connsiteX168" fmla="*/ 8495337 w 12181825"/>
              <a:gd name="connsiteY168" fmla="*/ 475976 h 476922"/>
              <a:gd name="connsiteX169" fmla="*/ 8431554 w 12181825"/>
              <a:gd name="connsiteY169" fmla="*/ 475976 h 476922"/>
              <a:gd name="connsiteX170" fmla="*/ 8365867 w 12181825"/>
              <a:gd name="connsiteY170" fmla="*/ 475976 h 476922"/>
              <a:gd name="connsiteX171" fmla="*/ 8335402 w 12181825"/>
              <a:gd name="connsiteY171" fmla="*/ 327411 h 476922"/>
              <a:gd name="connsiteX172" fmla="*/ 8285899 w 12181825"/>
              <a:gd name="connsiteY172" fmla="*/ 296184 h 476922"/>
              <a:gd name="connsiteX173" fmla="*/ 8190701 w 12181825"/>
              <a:gd name="connsiteY173" fmla="*/ 296184 h 476922"/>
              <a:gd name="connsiteX174" fmla="*/ 8141198 w 12181825"/>
              <a:gd name="connsiteY174" fmla="*/ 327411 h 476922"/>
              <a:gd name="connsiteX175" fmla="*/ 8110733 w 12181825"/>
              <a:gd name="connsiteY175" fmla="*/ 475976 h 476922"/>
              <a:gd name="connsiteX176" fmla="*/ 8045046 w 12181825"/>
              <a:gd name="connsiteY176" fmla="*/ 475976 h 476922"/>
              <a:gd name="connsiteX177" fmla="*/ 7981262 w 12181825"/>
              <a:gd name="connsiteY177" fmla="*/ 475976 h 476922"/>
              <a:gd name="connsiteX178" fmla="*/ 8052662 w 12181825"/>
              <a:gd name="connsiteY178" fmla="*/ 240354 h 476922"/>
              <a:gd name="connsiteX179" fmla="*/ 8098358 w 12181825"/>
              <a:gd name="connsiteY179" fmla="*/ 204395 h 476922"/>
              <a:gd name="connsiteX180" fmla="*/ 7579523 w 12181825"/>
              <a:gd name="connsiteY180" fmla="*/ 0 h 476922"/>
              <a:gd name="connsiteX181" fmla="*/ 7716608 w 12181825"/>
              <a:gd name="connsiteY181" fmla="*/ 0 h 476922"/>
              <a:gd name="connsiteX182" fmla="*/ 7748025 w 12181825"/>
              <a:gd name="connsiteY182" fmla="*/ 31227 h 476922"/>
              <a:gd name="connsiteX183" fmla="*/ 7346284 w 12181825"/>
              <a:gd name="connsiteY183" fmla="*/ 430555 h 476922"/>
              <a:gd name="connsiteX184" fmla="*/ 7391980 w 12181825"/>
              <a:gd name="connsiteY184" fmla="*/ 475976 h 476922"/>
              <a:gd name="connsiteX185" fmla="*/ 7191110 w 12181825"/>
              <a:gd name="connsiteY185" fmla="*/ 475976 h 476922"/>
              <a:gd name="connsiteX186" fmla="*/ 7145414 w 12181825"/>
              <a:gd name="connsiteY186" fmla="*/ 430555 h 476922"/>
              <a:gd name="connsiteX187" fmla="*/ 7246325 w 12181825"/>
              <a:gd name="connsiteY187" fmla="*/ 331196 h 476922"/>
              <a:gd name="connsiteX188" fmla="*/ 6711308 w 12181825"/>
              <a:gd name="connsiteY188" fmla="*/ 0 h 476922"/>
              <a:gd name="connsiteX189" fmla="*/ 6913130 w 12181825"/>
              <a:gd name="connsiteY189" fmla="*/ 0 h 476922"/>
              <a:gd name="connsiteX190" fmla="*/ 6958826 w 12181825"/>
              <a:gd name="connsiteY190" fmla="*/ 45421 h 476922"/>
              <a:gd name="connsiteX191" fmla="*/ 6858867 w 12181825"/>
              <a:gd name="connsiteY191" fmla="*/ 145726 h 476922"/>
              <a:gd name="connsiteX192" fmla="*/ 6402862 w 12181825"/>
              <a:gd name="connsiteY192" fmla="*/ 0 h 476922"/>
              <a:gd name="connsiteX193" fmla="*/ 6603734 w 12181825"/>
              <a:gd name="connsiteY193" fmla="*/ 0 h 476922"/>
              <a:gd name="connsiteX194" fmla="*/ 6457125 w 12181825"/>
              <a:gd name="connsiteY194" fmla="*/ 145726 h 476922"/>
              <a:gd name="connsiteX195" fmla="*/ 6356214 w 12181825"/>
              <a:gd name="connsiteY195" fmla="*/ 45421 h 476922"/>
              <a:gd name="connsiteX196" fmla="*/ 5932579 w 12181825"/>
              <a:gd name="connsiteY196" fmla="*/ 0 h 476922"/>
              <a:gd name="connsiteX197" fmla="*/ 6133448 w 12181825"/>
              <a:gd name="connsiteY197" fmla="*/ 0 h 476922"/>
              <a:gd name="connsiteX198" fmla="*/ 6435229 w 12181825"/>
              <a:gd name="connsiteY198" fmla="*/ 298076 h 476922"/>
              <a:gd name="connsiteX199" fmla="*/ 6471406 w 12181825"/>
              <a:gd name="connsiteY199" fmla="*/ 252655 h 476922"/>
              <a:gd name="connsiteX200" fmla="*/ 6841730 w 12181825"/>
              <a:gd name="connsiteY200" fmla="*/ 252655 h 476922"/>
              <a:gd name="connsiteX201" fmla="*/ 6877904 w 12181825"/>
              <a:gd name="connsiteY201" fmla="*/ 298076 h 476922"/>
              <a:gd name="connsiteX202" fmla="*/ 7177781 w 12181825"/>
              <a:gd name="connsiteY202" fmla="*/ 0 h 476922"/>
              <a:gd name="connsiteX203" fmla="*/ 7378651 w 12181825"/>
              <a:gd name="connsiteY203" fmla="*/ 0 h 476922"/>
              <a:gd name="connsiteX204" fmla="*/ 6943593 w 12181825"/>
              <a:gd name="connsiteY204" fmla="*/ 431501 h 476922"/>
              <a:gd name="connsiteX205" fmla="*/ 6989288 w 12181825"/>
              <a:gd name="connsiteY205" fmla="*/ 476922 h 476922"/>
              <a:gd name="connsiteX206" fmla="*/ 6914081 w 12181825"/>
              <a:gd name="connsiteY206" fmla="*/ 476922 h 476922"/>
              <a:gd name="connsiteX207" fmla="*/ 6851249 w 12181825"/>
              <a:gd name="connsiteY207" fmla="*/ 476922 h 476922"/>
              <a:gd name="connsiteX208" fmla="*/ 6788418 w 12181825"/>
              <a:gd name="connsiteY208" fmla="*/ 476922 h 476922"/>
              <a:gd name="connsiteX209" fmla="*/ 6786513 w 12181825"/>
              <a:gd name="connsiteY209" fmla="*/ 476922 h 476922"/>
              <a:gd name="connsiteX210" fmla="*/ 6786513 w 12181825"/>
              <a:gd name="connsiteY210" fmla="*/ 475976 h 476922"/>
              <a:gd name="connsiteX211" fmla="*/ 6783657 w 12181825"/>
              <a:gd name="connsiteY211" fmla="*/ 390811 h 476922"/>
              <a:gd name="connsiteX212" fmla="*/ 6752242 w 12181825"/>
              <a:gd name="connsiteY212" fmla="*/ 341605 h 476922"/>
              <a:gd name="connsiteX213" fmla="*/ 6557084 w 12181825"/>
              <a:gd name="connsiteY213" fmla="*/ 341605 h 476922"/>
              <a:gd name="connsiteX214" fmla="*/ 6525669 w 12181825"/>
              <a:gd name="connsiteY214" fmla="*/ 390811 h 476922"/>
              <a:gd name="connsiteX215" fmla="*/ 6522813 w 12181825"/>
              <a:gd name="connsiteY215" fmla="*/ 476922 h 476922"/>
              <a:gd name="connsiteX216" fmla="*/ 6459029 w 12181825"/>
              <a:gd name="connsiteY216" fmla="*/ 476922 h 476922"/>
              <a:gd name="connsiteX217" fmla="*/ 6396198 w 12181825"/>
              <a:gd name="connsiteY217" fmla="*/ 476922 h 476922"/>
              <a:gd name="connsiteX218" fmla="*/ 6324799 w 12181825"/>
              <a:gd name="connsiteY218" fmla="*/ 476922 h 476922"/>
              <a:gd name="connsiteX219" fmla="*/ 6368591 w 12181825"/>
              <a:gd name="connsiteY219" fmla="*/ 433394 h 476922"/>
              <a:gd name="connsiteX220" fmla="*/ 5133134 w 12181825"/>
              <a:gd name="connsiteY220" fmla="*/ 0 h 476922"/>
              <a:gd name="connsiteX221" fmla="*/ 5334003 w 12181825"/>
              <a:gd name="connsiteY221" fmla="*/ 0 h 476922"/>
              <a:gd name="connsiteX222" fmla="*/ 5476802 w 12181825"/>
              <a:gd name="connsiteY222" fmla="*/ 141941 h 476922"/>
              <a:gd name="connsiteX223" fmla="*/ 5619601 w 12181825"/>
              <a:gd name="connsiteY223" fmla="*/ 0 h 476922"/>
              <a:gd name="connsiteX224" fmla="*/ 5820471 w 12181825"/>
              <a:gd name="connsiteY224" fmla="*/ 0 h 476922"/>
              <a:gd name="connsiteX225" fmla="*/ 5616745 w 12181825"/>
              <a:gd name="connsiteY225" fmla="*/ 202503 h 476922"/>
              <a:gd name="connsiteX226" fmla="*/ 5660536 w 12181825"/>
              <a:gd name="connsiteY226" fmla="*/ 238461 h 476922"/>
              <a:gd name="connsiteX227" fmla="*/ 5731935 w 12181825"/>
              <a:gd name="connsiteY227" fmla="*/ 475976 h 476922"/>
              <a:gd name="connsiteX228" fmla="*/ 5668153 w 12181825"/>
              <a:gd name="connsiteY228" fmla="*/ 475976 h 476922"/>
              <a:gd name="connsiteX229" fmla="*/ 5602465 w 12181825"/>
              <a:gd name="connsiteY229" fmla="*/ 475976 h 476922"/>
              <a:gd name="connsiteX230" fmla="*/ 5572954 w 12181825"/>
              <a:gd name="connsiteY230" fmla="*/ 325518 h 476922"/>
              <a:gd name="connsiteX231" fmla="*/ 5523450 w 12181825"/>
              <a:gd name="connsiteY231" fmla="*/ 294291 h 476922"/>
              <a:gd name="connsiteX232" fmla="*/ 5428251 w 12181825"/>
              <a:gd name="connsiteY232" fmla="*/ 294291 h 476922"/>
              <a:gd name="connsiteX233" fmla="*/ 5378747 w 12181825"/>
              <a:gd name="connsiteY233" fmla="*/ 325518 h 476922"/>
              <a:gd name="connsiteX234" fmla="*/ 5349236 w 12181825"/>
              <a:gd name="connsiteY234" fmla="*/ 475976 h 476922"/>
              <a:gd name="connsiteX235" fmla="*/ 5283548 w 12181825"/>
              <a:gd name="connsiteY235" fmla="*/ 475976 h 476922"/>
              <a:gd name="connsiteX236" fmla="*/ 5219764 w 12181825"/>
              <a:gd name="connsiteY236" fmla="*/ 475976 h 476922"/>
              <a:gd name="connsiteX237" fmla="*/ 5291163 w 12181825"/>
              <a:gd name="connsiteY237" fmla="*/ 238461 h 476922"/>
              <a:gd name="connsiteX238" fmla="*/ 5336859 w 12181825"/>
              <a:gd name="connsiteY238" fmla="*/ 202503 h 476922"/>
              <a:gd name="connsiteX239" fmla="*/ 4815169 w 12181825"/>
              <a:gd name="connsiteY239" fmla="*/ 0 h 476922"/>
              <a:gd name="connsiteX240" fmla="*/ 4957015 w 12181825"/>
              <a:gd name="connsiteY240" fmla="*/ 0 h 476922"/>
              <a:gd name="connsiteX241" fmla="*/ 4986527 w 12181825"/>
              <a:gd name="connsiteY241" fmla="*/ 29335 h 476922"/>
              <a:gd name="connsiteX242" fmla="*/ 4584787 w 12181825"/>
              <a:gd name="connsiteY242" fmla="*/ 428662 h 476922"/>
              <a:gd name="connsiteX243" fmla="*/ 4632387 w 12181825"/>
              <a:gd name="connsiteY243" fmla="*/ 475976 h 476922"/>
              <a:gd name="connsiteX244" fmla="*/ 4431517 w 12181825"/>
              <a:gd name="connsiteY244" fmla="*/ 475976 h 476922"/>
              <a:gd name="connsiteX245" fmla="*/ 4383916 w 12181825"/>
              <a:gd name="connsiteY245" fmla="*/ 428662 h 476922"/>
              <a:gd name="connsiteX246" fmla="*/ 4484828 w 12181825"/>
              <a:gd name="connsiteY246" fmla="*/ 329304 h 476922"/>
              <a:gd name="connsiteX247" fmla="*/ 3952664 w 12181825"/>
              <a:gd name="connsiteY247" fmla="*/ 0 h 476922"/>
              <a:gd name="connsiteX248" fmla="*/ 4153534 w 12181825"/>
              <a:gd name="connsiteY248" fmla="*/ 0 h 476922"/>
              <a:gd name="connsiteX249" fmla="*/ 4197327 w 12181825"/>
              <a:gd name="connsiteY249" fmla="*/ 43529 h 476922"/>
              <a:gd name="connsiteX250" fmla="*/ 4097367 w 12181825"/>
              <a:gd name="connsiteY250" fmla="*/ 143834 h 476922"/>
              <a:gd name="connsiteX251" fmla="*/ 3639460 w 12181825"/>
              <a:gd name="connsiteY251" fmla="*/ 0 h 476922"/>
              <a:gd name="connsiteX252" fmla="*/ 3840330 w 12181825"/>
              <a:gd name="connsiteY252" fmla="*/ 0 h 476922"/>
              <a:gd name="connsiteX253" fmla="*/ 3695627 w 12181825"/>
              <a:gd name="connsiteY253" fmla="*/ 143834 h 476922"/>
              <a:gd name="connsiteX254" fmla="*/ 3594716 w 12181825"/>
              <a:gd name="connsiteY254" fmla="*/ 43529 h 476922"/>
              <a:gd name="connsiteX255" fmla="*/ 3173936 w 12181825"/>
              <a:gd name="connsiteY255" fmla="*/ 0 h 476922"/>
              <a:gd name="connsiteX256" fmla="*/ 3374806 w 12181825"/>
              <a:gd name="connsiteY256" fmla="*/ 0 h 476922"/>
              <a:gd name="connsiteX257" fmla="*/ 3672779 w 12181825"/>
              <a:gd name="connsiteY257" fmla="*/ 296184 h 476922"/>
              <a:gd name="connsiteX258" fmla="*/ 3708954 w 12181825"/>
              <a:gd name="connsiteY258" fmla="*/ 250763 h 476922"/>
              <a:gd name="connsiteX259" fmla="*/ 4079279 w 12181825"/>
              <a:gd name="connsiteY259" fmla="*/ 250763 h 476922"/>
              <a:gd name="connsiteX260" fmla="*/ 4115454 w 12181825"/>
              <a:gd name="connsiteY260" fmla="*/ 296184 h 476922"/>
              <a:gd name="connsiteX261" fmla="*/ 4413428 w 12181825"/>
              <a:gd name="connsiteY261" fmla="*/ 0 h 476922"/>
              <a:gd name="connsiteX262" fmla="*/ 4614298 w 12181825"/>
              <a:gd name="connsiteY262" fmla="*/ 0 h 476922"/>
              <a:gd name="connsiteX263" fmla="*/ 4183046 w 12181825"/>
              <a:gd name="connsiteY263" fmla="*/ 429609 h 476922"/>
              <a:gd name="connsiteX264" fmla="*/ 4230645 w 12181825"/>
              <a:gd name="connsiteY264" fmla="*/ 476922 h 476922"/>
              <a:gd name="connsiteX265" fmla="*/ 4152583 w 12181825"/>
              <a:gd name="connsiteY265" fmla="*/ 476922 h 476922"/>
              <a:gd name="connsiteX266" fmla="*/ 4089751 w 12181825"/>
              <a:gd name="connsiteY266" fmla="*/ 476922 h 476922"/>
              <a:gd name="connsiteX267" fmla="*/ 4029776 w 12181825"/>
              <a:gd name="connsiteY267" fmla="*/ 476922 h 476922"/>
              <a:gd name="connsiteX268" fmla="*/ 4025015 w 12181825"/>
              <a:gd name="connsiteY268" fmla="*/ 476922 h 476922"/>
              <a:gd name="connsiteX269" fmla="*/ 4025967 w 12181825"/>
              <a:gd name="connsiteY269" fmla="*/ 474084 h 476922"/>
              <a:gd name="connsiteX270" fmla="*/ 4023111 w 12181825"/>
              <a:gd name="connsiteY270" fmla="*/ 388919 h 476922"/>
              <a:gd name="connsiteX271" fmla="*/ 3991696 w 12181825"/>
              <a:gd name="connsiteY271" fmla="*/ 339713 h 476922"/>
              <a:gd name="connsiteX272" fmla="*/ 3796538 w 12181825"/>
              <a:gd name="connsiteY272" fmla="*/ 339713 h 476922"/>
              <a:gd name="connsiteX273" fmla="*/ 3765122 w 12181825"/>
              <a:gd name="connsiteY273" fmla="*/ 388919 h 476922"/>
              <a:gd name="connsiteX274" fmla="*/ 3763218 w 12181825"/>
              <a:gd name="connsiteY274" fmla="*/ 476922 h 476922"/>
              <a:gd name="connsiteX275" fmla="*/ 3699435 w 12181825"/>
              <a:gd name="connsiteY275" fmla="*/ 476922 h 476922"/>
              <a:gd name="connsiteX276" fmla="*/ 3718474 w 12181825"/>
              <a:gd name="connsiteY276" fmla="*/ 341605 h 476922"/>
              <a:gd name="connsiteX277" fmla="*/ 3699435 w 12181825"/>
              <a:gd name="connsiteY277" fmla="*/ 476922 h 476922"/>
              <a:gd name="connsiteX278" fmla="*/ 3636603 w 12181825"/>
              <a:gd name="connsiteY278" fmla="*/ 476922 h 476922"/>
              <a:gd name="connsiteX279" fmla="*/ 3562348 w 12181825"/>
              <a:gd name="connsiteY279" fmla="*/ 476922 h 476922"/>
              <a:gd name="connsiteX280" fmla="*/ 3608043 w 12181825"/>
              <a:gd name="connsiteY280" fmla="*/ 431501 h 476922"/>
              <a:gd name="connsiteX281" fmla="*/ 2835028 w 12181825"/>
              <a:gd name="connsiteY281" fmla="*/ 0 h 476922"/>
              <a:gd name="connsiteX282" fmla="*/ 2972114 w 12181825"/>
              <a:gd name="connsiteY282" fmla="*/ 0 h 476922"/>
              <a:gd name="connsiteX283" fmla="*/ 3305311 w 12181825"/>
              <a:gd name="connsiteY283" fmla="*/ 331196 h 476922"/>
              <a:gd name="connsiteX284" fmla="*/ 3406222 w 12181825"/>
              <a:gd name="connsiteY284" fmla="*/ 430555 h 476922"/>
              <a:gd name="connsiteX285" fmla="*/ 3360526 w 12181825"/>
              <a:gd name="connsiteY285" fmla="*/ 475976 h 476922"/>
              <a:gd name="connsiteX286" fmla="*/ 3159658 w 12181825"/>
              <a:gd name="connsiteY286" fmla="*/ 475976 h 476922"/>
              <a:gd name="connsiteX287" fmla="*/ 3205352 w 12181825"/>
              <a:gd name="connsiteY287" fmla="*/ 430555 h 476922"/>
              <a:gd name="connsiteX288" fmla="*/ 2803612 w 12181825"/>
              <a:gd name="connsiteY288" fmla="*/ 31227 h 476922"/>
              <a:gd name="connsiteX289" fmla="*/ 1967766 w 12181825"/>
              <a:gd name="connsiteY289" fmla="*/ 0 h 476922"/>
              <a:gd name="connsiteX290" fmla="*/ 2168635 w 12181825"/>
              <a:gd name="connsiteY290" fmla="*/ 0 h 476922"/>
              <a:gd name="connsiteX291" fmla="*/ 2313338 w 12181825"/>
              <a:gd name="connsiteY291" fmla="*/ 143834 h 476922"/>
              <a:gd name="connsiteX292" fmla="*/ 2458040 w 12181825"/>
              <a:gd name="connsiteY292" fmla="*/ 0 h 476922"/>
              <a:gd name="connsiteX293" fmla="*/ 2658910 w 12181825"/>
              <a:gd name="connsiteY293" fmla="*/ 0 h 476922"/>
              <a:gd name="connsiteX294" fmla="*/ 2453280 w 12181825"/>
              <a:gd name="connsiteY294" fmla="*/ 204395 h 476922"/>
              <a:gd name="connsiteX295" fmla="*/ 2498975 w 12181825"/>
              <a:gd name="connsiteY295" fmla="*/ 240353 h 476922"/>
              <a:gd name="connsiteX296" fmla="*/ 2570375 w 12181825"/>
              <a:gd name="connsiteY296" fmla="*/ 475976 h 476922"/>
              <a:gd name="connsiteX297" fmla="*/ 2506592 w 12181825"/>
              <a:gd name="connsiteY297" fmla="*/ 475976 h 476922"/>
              <a:gd name="connsiteX298" fmla="*/ 2440904 w 12181825"/>
              <a:gd name="connsiteY298" fmla="*/ 475976 h 476922"/>
              <a:gd name="connsiteX299" fmla="*/ 2410440 w 12181825"/>
              <a:gd name="connsiteY299" fmla="*/ 327411 h 476922"/>
              <a:gd name="connsiteX300" fmla="*/ 2360937 w 12181825"/>
              <a:gd name="connsiteY300" fmla="*/ 296184 h 476922"/>
              <a:gd name="connsiteX301" fmla="*/ 2265738 w 12181825"/>
              <a:gd name="connsiteY301" fmla="*/ 296184 h 476922"/>
              <a:gd name="connsiteX302" fmla="*/ 2216235 w 12181825"/>
              <a:gd name="connsiteY302" fmla="*/ 327411 h 476922"/>
              <a:gd name="connsiteX303" fmla="*/ 2185771 w 12181825"/>
              <a:gd name="connsiteY303" fmla="*/ 475976 h 476922"/>
              <a:gd name="connsiteX304" fmla="*/ 2120083 w 12181825"/>
              <a:gd name="connsiteY304" fmla="*/ 475976 h 476922"/>
              <a:gd name="connsiteX305" fmla="*/ 2056301 w 12181825"/>
              <a:gd name="connsiteY305" fmla="*/ 475976 h 476922"/>
              <a:gd name="connsiteX306" fmla="*/ 2127699 w 12181825"/>
              <a:gd name="connsiteY306" fmla="*/ 240354 h 476922"/>
              <a:gd name="connsiteX307" fmla="*/ 2173395 w 12181825"/>
              <a:gd name="connsiteY307" fmla="*/ 204395 h 476922"/>
              <a:gd name="connsiteX308" fmla="*/ 1654561 w 12181825"/>
              <a:gd name="connsiteY308" fmla="*/ 0 h 476922"/>
              <a:gd name="connsiteX309" fmla="*/ 1791647 w 12181825"/>
              <a:gd name="connsiteY309" fmla="*/ 0 h 476922"/>
              <a:gd name="connsiteX310" fmla="*/ 1823063 w 12181825"/>
              <a:gd name="connsiteY310" fmla="*/ 31227 h 476922"/>
              <a:gd name="connsiteX311" fmla="*/ 1421323 w 12181825"/>
              <a:gd name="connsiteY311" fmla="*/ 430555 h 476922"/>
              <a:gd name="connsiteX312" fmla="*/ 1467018 w 12181825"/>
              <a:gd name="connsiteY312" fmla="*/ 475976 h 476922"/>
              <a:gd name="connsiteX313" fmla="*/ 1266149 w 12181825"/>
              <a:gd name="connsiteY313" fmla="*/ 475976 h 476922"/>
              <a:gd name="connsiteX314" fmla="*/ 1220453 w 12181825"/>
              <a:gd name="connsiteY314" fmla="*/ 430555 h 476922"/>
              <a:gd name="connsiteX315" fmla="*/ 1321364 w 12181825"/>
              <a:gd name="connsiteY315" fmla="*/ 331196 h 476922"/>
              <a:gd name="connsiteX316" fmla="*/ 786345 w 12181825"/>
              <a:gd name="connsiteY316" fmla="*/ 0 h 476922"/>
              <a:gd name="connsiteX317" fmla="*/ 988167 w 12181825"/>
              <a:gd name="connsiteY317" fmla="*/ 0 h 476922"/>
              <a:gd name="connsiteX318" fmla="*/ 1033863 w 12181825"/>
              <a:gd name="connsiteY318" fmla="*/ 45421 h 476922"/>
              <a:gd name="connsiteX319" fmla="*/ 933904 w 12181825"/>
              <a:gd name="connsiteY319" fmla="*/ 145726 h 476922"/>
              <a:gd name="connsiteX320" fmla="*/ 477900 w 12181825"/>
              <a:gd name="connsiteY320" fmla="*/ 0 h 476922"/>
              <a:gd name="connsiteX321" fmla="*/ 678770 w 12181825"/>
              <a:gd name="connsiteY321" fmla="*/ 0 h 476922"/>
              <a:gd name="connsiteX322" fmla="*/ 532163 w 12181825"/>
              <a:gd name="connsiteY322" fmla="*/ 145726 h 476922"/>
              <a:gd name="connsiteX323" fmla="*/ 431252 w 12181825"/>
              <a:gd name="connsiteY323" fmla="*/ 45421 h 476922"/>
              <a:gd name="connsiteX324" fmla="*/ 7617 w 12181825"/>
              <a:gd name="connsiteY324" fmla="*/ 0 h 476922"/>
              <a:gd name="connsiteX325" fmla="*/ 208487 w 12181825"/>
              <a:gd name="connsiteY325" fmla="*/ 0 h 476922"/>
              <a:gd name="connsiteX326" fmla="*/ 510268 w 12181825"/>
              <a:gd name="connsiteY326" fmla="*/ 298076 h 476922"/>
              <a:gd name="connsiteX327" fmla="*/ 546444 w 12181825"/>
              <a:gd name="connsiteY327" fmla="*/ 252655 h 476922"/>
              <a:gd name="connsiteX328" fmla="*/ 916768 w 12181825"/>
              <a:gd name="connsiteY328" fmla="*/ 252655 h 476922"/>
              <a:gd name="connsiteX329" fmla="*/ 952943 w 12181825"/>
              <a:gd name="connsiteY329" fmla="*/ 298076 h 476922"/>
              <a:gd name="connsiteX330" fmla="*/ 1252820 w 12181825"/>
              <a:gd name="connsiteY330" fmla="*/ 0 h 476922"/>
              <a:gd name="connsiteX331" fmla="*/ 1453690 w 12181825"/>
              <a:gd name="connsiteY331" fmla="*/ 0 h 476922"/>
              <a:gd name="connsiteX332" fmla="*/ 1018631 w 12181825"/>
              <a:gd name="connsiteY332" fmla="*/ 431501 h 476922"/>
              <a:gd name="connsiteX333" fmla="*/ 1064326 w 12181825"/>
              <a:gd name="connsiteY333" fmla="*/ 476922 h 476922"/>
              <a:gd name="connsiteX334" fmla="*/ 989119 w 12181825"/>
              <a:gd name="connsiteY334" fmla="*/ 476922 h 476922"/>
              <a:gd name="connsiteX335" fmla="*/ 926288 w 12181825"/>
              <a:gd name="connsiteY335" fmla="*/ 476922 h 476922"/>
              <a:gd name="connsiteX336" fmla="*/ 863456 w 12181825"/>
              <a:gd name="connsiteY336" fmla="*/ 476922 h 476922"/>
              <a:gd name="connsiteX337" fmla="*/ 861552 w 12181825"/>
              <a:gd name="connsiteY337" fmla="*/ 476922 h 476922"/>
              <a:gd name="connsiteX338" fmla="*/ 861552 w 12181825"/>
              <a:gd name="connsiteY338" fmla="*/ 475976 h 476922"/>
              <a:gd name="connsiteX339" fmla="*/ 858696 w 12181825"/>
              <a:gd name="connsiteY339" fmla="*/ 390811 h 476922"/>
              <a:gd name="connsiteX340" fmla="*/ 827281 w 12181825"/>
              <a:gd name="connsiteY340" fmla="*/ 341605 h 476922"/>
              <a:gd name="connsiteX341" fmla="*/ 632123 w 12181825"/>
              <a:gd name="connsiteY341" fmla="*/ 341605 h 476922"/>
              <a:gd name="connsiteX342" fmla="*/ 600707 w 12181825"/>
              <a:gd name="connsiteY342" fmla="*/ 390811 h 476922"/>
              <a:gd name="connsiteX343" fmla="*/ 597851 w 12181825"/>
              <a:gd name="connsiteY343" fmla="*/ 476922 h 476922"/>
              <a:gd name="connsiteX344" fmla="*/ 534068 w 12181825"/>
              <a:gd name="connsiteY344" fmla="*/ 476922 h 476922"/>
              <a:gd name="connsiteX345" fmla="*/ 471236 w 12181825"/>
              <a:gd name="connsiteY345" fmla="*/ 476922 h 476922"/>
              <a:gd name="connsiteX346" fmla="*/ 399837 w 12181825"/>
              <a:gd name="connsiteY346" fmla="*/ 476922 h 476922"/>
              <a:gd name="connsiteX347" fmla="*/ 443629 w 12181825"/>
              <a:gd name="connsiteY347" fmla="*/ 433394 h 47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</a:cxnLst>
            <a:rect l="l" t="t" r="r" b="b"/>
            <a:pathLst>
              <a:path w="12181825" h="476922">
                <a:moveTo>
                  <a:pt x="5922333" y="473137"/>
                </a:moveTo>
                <a:lnTo>
                  <a:pt x="5922333" y="475976"/>
                </a:lnTo>
                <a:lnTo>
                  <a:pt x="5919477" y="475976"/>
                </a:lnTo>
                <a:close/>
                <a:moveTo>
                  <a:pt x="9832407" y="236568"/>
                </a:moveTo>
                <a:cubicBezTo>
                  <a:pt x="9795993" y="234203"/>
                  <a:pt x="9759104" y="241773"/>
                  <a:pt x="9726260" y="259279"/>
                </a:cubicBezTo>
                <a:cubicBezTo>
                  <a:pt x="9791947" y="225213"/>
                  <a:pt x="9873818" y="229945"/>
                  <a:pt x="9935698" y="273473"/>
                </a:cubicBezTo>
                <a:cubicBezTo>
                  <a:pt x="9904758" y="251236"/>
                  <a:pt x="9868820" y="238934"/>
                  <a:pt x="9832407" y="236568"/>
                </a:cubicBezTo>
                <a:close/>
                <a:moveTo>
                  <a:pt x="3907445" y="236568"/>
                </a:moveTo>
                <a:cubicBezTo>
                  <a:pt x="3871031" y="234203"/>
                  <a:pt x="3834142" y="241773"/>
                  <a:pt x="3801298" y="259279"/>
                </a:cubicBezTo>
                <a:cubicBezTo>
                  <a:pt x="3866985" y="225213"/>
                  <a:pt x="3948856" y="229945"/>
                  <a:pt x="4010736" y="273473"/>
                </a:cubicBezTo>
                <a:cubicBezTo>
                  <a:pt x="3979796" y="251236"/>
                  <a:pt x="3943858" y="238934"/>
                  <a:pt x="3907445" y="236568"/>
                </a:cubicBezTo>
                <a:close/>
                <a:moveTo>
                  <a:pt x="5924963" y="191147"/>
                </a:moveTo>
                <a:lnTo>
                  <a:pt x="6066811" y="333088"/>
                </a:lnTo>
                <a:lnTo>
                  <a:pt x="6167721" y="433393"/>
                </a:lnTo>
                <a:lnTo>
                  <a:pt x="6124881" y="475976"/>
                </a:lnTo>
                <a:lnTo>
                  <a:pt x="5924963" y="475976"/>
                </a:lnTo>
                <a:lnTo>
                  <a:pt x="5924963" y="475029"/>
                </a:lnTo>
                <a:lnTo>
                  <a:pt x="5966850" y="433393"/>
                </a:lnTo>
                <a:lnTo>
                  <a:pt x="5924963" y="390811"/>
                </a:lnTo>
                <a:close/>
                <a:moveTo>
                  <a:pt x="0" y="191147"/>
                </a:moveTo>
                <a:lnTo>
                  <a:pt x="141847" y="333088"/>
                </a:lnTo>
                <a:lnTo>
                  <a:pt x="242758" y="433393"/>
                </a:lnTo>
                <a:lnTo>
                  <a:pt x="199918" y="475976"/>
                </a:lnTo>
                <a:lnTo>
                  <a:pt x="0" y="475976"/>
                </a:lnTo>
                <a:lnTo>
                  <a:pt x="0" y="475029"/>
                </a:lnTo>
                <a:lnTo>
                  <a:pt x="41888" y="433393"/>
                </a:lnTo>
                <a:lnTo>
                  <a:pt x="0" y="390811"/>
                </a:lnTo>
                <a:close/>
                <a:moveTo>
                  <a:pt x="8627663" y="131532"/>
                </a:moveTo>
                <a:lnTo>
                  <a:pt x="8828533" y="331196"/>
                </a:lnTo>
                <a:lnTo>
                  <a:pt x="8929444" y="430555"/>
                </a:lnTo>
                <a:lnTo>
                  <a:pt x="8883748" y="475976"/>
                </a:lnTo>
                <a:lnTo>
                  <a:pt x="8682878" y="475976"/>
                </a:lnTo>
                <a:lnTo>
                  <a:pt x="8728574" y="430555"/>
                </a:lnTo>
                <a:lnTo>
                  <a:pt x="8527704" y="230891"/>
                </a:lnTo>
                <a:close/>
                <a:moveTo>
                  <a:pt x="7848936" y="131532"/>
                </a:moveTo>
                <a:lnTo>
                  <a:pt x="7949847" y="230891"/>
                </a:lnTo>
                <a:lnTo>
                  <a:pt x="7748025" y="430555"/>
                </a:lnTo>
                <a:lnTo>
                  <a:pt x="7793721" y="475976"/>
                </a:lnTo>
                <a:lnTo>
                  <a:pt x="7592850" y="475976"/>
                </a:lnTo>
                <a:lnTo>
                  <a:pt x="7547154" y="430555"/>
                </a:lnTo>
                <a:lnTo>
                  <a:pt x="7648066" y="331196"/>
                </a:lnTo>
                <a:close/>
                <a:moveTo>
                  <a:pt x="2702701" y="131532"/>
                </a:moveTo>
                <a:lnTo>
                  <a:pt x="2903571" y="331196"/>
                </a:lnTo>
                <a:lnTo>
                  <a:pt x="3004482" y="430555"/>
                </a:lnTo>
                <a:lnTo>
                  <a:pt x="2958786" y="475976"/>
                </a:lnTo>
                <a:lnTo>
                  <a:pt x="2757916" y="475976"/>
                </a:lnTo>
                <a:lnTo>
                  <a:pt x="2803612" y="430555"/>
                </a:lnTo>
                <a:lnTo>
                  <a:pt x="2602742" y="230891"/>
                </a:lnTo>
                <a:close/>
                <a:moveTo>
                  <a:pt x="1923974" y="131532"/>
                </a:moveTo>
                <a:lnTo>
                  <a:pt x="2024885" y="230891"/>
                </a:lnTo>
                <a:lnTo>
                  <a:pt x="1823063" y="430555"/>
                </a:lnTo>
                <a:lnTo>
                  <a:pt x="1868759" y="475976"/>
                </a:lnTo>
                <a:lnTo>
                  <a:pt x="1667889" y="475976"/>
                </a:lnTo>
                <a:lnTo>
                  <a:pt x="1622193" y="430555"/>
                </a:lnTo>
                <a:lnTo>
                  <a:pt x="1723104" y="331196"/>
                </a:lnTo>
                <a:close/>
                <a:moveTo>
                  <a:pt x="11791127" y="128693"/>
                </a:moveTo>
                <a:lnTo>
                  <a:pt x="11847295" y="184523"/>
                </a:lnTo>
                <a:lnTo>
                  <a:pt x="11847295" y="193346"/>
                </a:lnTo>
                <a:lnTo>
                  <a:pt x="11986944" y="333088"/>
                </a:lnTo>
                <a:lnTo>
                  <a:pt x="12087855" y="433393"/>
                </a:lnTo>
                <a:lnTo>
                  <a:pt x="12045015" y="475976"/>
                </a:lnTo>
                <a:lnTo>
                  <a:pt x="11847294" y="475976"/>
                </a:lnTo>
                <a:lnTo>
                  <a:pt x="11845097" y="475976"/>
                </a:lnTo>
                <a:lnTo>
                  <a:pt x="11844438" y="475976"/>
                </a:lnTo>
                <a:lnTo>
                  <a:pt x="11845097" y="475321"/>
                </a:lnTo>
                <a:lnTo>
                  <a:pt x="11845097" y="475029"/>
                </a:lnTo>
                <a:lnTo>
                  <a:pt x="11886985" y="433393"/>
                </a:lnTo>
                <a:lnTo>
                  <a:pt x="11845097" y="390811"/>
                </a:lnTo>
                <a:lnTo>
                  <a:pt x="11845097" y="382002"/>
                </a:lnTo>
                <a:lnTo>
                  <a:pt x="11691168" y="228998"/>
                </a:lnTo>
                <a:close/>
                <a:moveTo>
                  <a:pt x="11012399" y="128693"/>
                </a:moveTo>
                <a:lnTo>
                  <a:pt x="11113310" y="228998"/>
                </a:lnTo>
                <a:lnTo>
                  <a:pt x="10911488" y="428662"/>
                </a:lnTo>
                <a:lnTo>
                  <a:pt x="10959087" y="475976"/>
                </a:lnTo>
                <a:lnTo>
                  <a:pt x="10758218" y="475976"/>
                </a:lnTo>
                <a:lnTo>
                  <a:pt x="10710618" y="428662"/>
                </a:lnTo>
                <a:lnTo>
                  <a:pt x="10811529" y="329303"/>
                </a:lnTo>
                <a:close/>
                <a:moveTo>
                  <a:pt x="5866166" y="128693"/>
                </a:moveTo>
                <a:lnTo>
                  <a:pt x="5922334" y="184523"/>
                </a:lnTo>
                <a:lnTo>
                  <a:pt x="5922334" y="384187"/>
                </a:lnTo>
                <a:lnTo>
                  <a:pt x="5766206" y="228998"/>
                </a:lnTo>
                <a:close/>
                <a:moveTo>
                  <a:pt x="5087438" y="128693"/>
                </a:moveTo>
                <a:lnTo>
                  <a:pt x="5188348" y="228998"/>
                </a:lnTo>
                <a:lnTo>
                  <a:pt x="4986527" y="428662"/>
                </a:lnTo>
                <a:lnTo>
                  <a:pt x="5034126" y="475976"/>
                </a:lnTo>
                <a:lnTo>
                  <a:pt x="4833257" y="475976"/>
                </a:lnTo>
                <a:lnTo>
                  <a:pt x="4785657" y="428662"/>
                </a:lnTo>
                <a:lnTo>
                  <a:pt x="4886568" y="329303"/>
                </a:lnTo>
                <a:close/>
                <a:moveTo>
                  <a:pt x="11852713" y="0"/>
                </a:moveTo>
                <a:lnTo>
                  <a:pt x="12053583" y="0"/>
                </a:lnTo>
                <a:lnTo>
                  <a:pt x="12181825" y="126668"/>
                </a:lnTo>
                <a:lnTo>
                  <a:pt x="12181825" y="327136"/>
                </a:lnTo>
                <a:close/>
                <a:moveTo>
                  <a:pt x="11058095" y="0"/>
                </a:moveTo>
                <a:lnTo>
                  <a:pt x="11258965" y="0"/>
                </a:lnTo>
                <a:lnTo>
                  <a:pt x="11401763" y="141941"/>
                </a:lnTo>
                <a:lnTo>
                  <a:pt x="11544562" y="0"/>
                </a:lnTo>
                <a:lnTo>
                  <a:pt x="11745432" y="0"/>
                </a:lnTo>
                <a:lnTo>
                  <a:pt x="11541706" y="202503"/>
                </a:lnTo>
                <a:cubicBezTo>
                  <a:pt x="11557890" y="212912"/>
                  <a:pt x="11573122" y="224267"/>
                  <a:pt x="11585498" y="238461"/>
                </a:cubicBezTo>
                <a:cubicBezTo>
                  <a:pt x="11650233" y="302808"/>
                  <a:pt x="11674033" y="392704"/>
                  <a:pt x="11656897" y="475976"/>
                </a:cubicBezTo>
                <a:lnTo>
                  <a:pt x="11593114" y="475976"/>
                </a:lnTo>
                <a:lnTo>
                  <a:pt x="11527426" y="475976"/>
                </a:lnTo>
                <a:cubicBezTo>
                  <a:pt x="11548370" y="425824"/>
                  <a:pt x="11538850" y="366208"/>
                  <a:pt x="11497915" y="325518"/>
                </a:cubicBezTo>
                <a:cubicBezTo>
                  <a:pt x="11483635" y="311324"/>
                  <a:pt x="11466499" y="300915"/>
                  <a:pt x="11448411" y="294291"/>
                </a:cubicBezTo>
                <a:cubicBezTo>
                  <a:pt x="11417947" y="282936"/>
                  <a:pt x="11383676" y="282936"/>
                  <a:pt x="11353212" y="294291"/>
                </a:cubicBezTo>
                <a:cubicBezTo>
                  <a:pt x="11335124" y="300915"/>
                  <a:pt x="11317988" y="311324"/>
                  <a:pt x="11303708" y="325518"/>
                </a:cubicBezTo>
                <a:cubicBezTo>
                  <a:pt x="11262773" y="366208"/>
                  <a:pt x="11253253" y="425824"/>
                  <a:pt x="11274197" y="475976"/>
                </a:cubicBezTo>
                <a:lnTo>
                  <a:pt x="11208509" y="475976"/>
                </a:lnTo>
                <a:lnTo>
                  <a:pt x="11144726" y="475976"/>
                </a:lnTo>
                <a:cubicBezTo>
                  <a:pt x="11127590" y="392704"/>
                  <a:pt x="11151390" y="302808"/>
                  <a:pt x="11216125" y="238461"/>
                </a:cubicBezTo>
                <a:cubicBezTo>
                  <a:pt x="11230405" y="224267"/>
                  <a:pt x="11245637" y="212912"/>
                  <a:pt x="11261821" y="202503"/>
                </a:cubicBezTo>
                <a:close/>
                <a:moveTo>
                  <a:pt x="10740130" y="0"/>
                </a:moveTo>
                <a:lnTo>
                  <a:pt x="10881976" y="0"/>
                </a:lnTo>
                <a:lnTo>
                  <a:pt x="10911488" y="29335"/>
                </a:lnTo>
                <a:lnTo>
                  <a:pt x="10509748" y="428662"/>
                </a:lnTo>
                <a:lnTo>
                  <a:pt x="10557348" y="475976"/>
                </a:lnTo>
                <a:lnTo>
                  <a:pt x="10356478" y="475976"/>
                </a:lnTo>
                <a:lnTo>
                  <a:pt x="10308878" y="428662"/>
                </a:lnTo>
                <a:lnTo>
                  <a:pt x="10409789" y="329304"/>
                </a:lnTo>
                <a:close/>
                <a:moveTo>
                  <a:pt x="9877626" y="0"/>
                </a:moveTo>
                <a:lnTo>
                  <a:pt x="10078496" y="0"/>
                </a:lnTo>
                <a:lnTo>
                  <a:pt x="10122288" y="43529"/>
                </a:lnTo>
                <a:lnTo>
                  <a:pt x="10022329" y="143834"/>
                </a:lnTo>
                <a:close/>
                <a:moveTo>
                  <a:pt x="9564422" y="0"/>
                </a:moveTo>
                <a:lnTo>
                  <a:pt x="9765292" y="0"/>
                </a:lnTo>
                <a:lnTo>
                  <a:pt x="9620589" y="143834"/>
                </a:lnTo>
                <a:lnTo>
                  <a:pt x="9519678" y="43529"/>
                </a:lnTo>
                <a:close/>
                <a:moveTo>
                  <a:pt x="9098898" y="0"/>
                </a:moveTo>
                <a:lnTo>
                  <a:pt x="9299768" y="0"/>
                </a:lnTo>
                <a:lnTo>
                  <a:pt x="9597741" y="296184"/>
                </a:lnTo>
                <a:cubicBezTo>
                  <a:pt x="9608213" y="280097"/>
                  <a:pt x="9619637" y="264957"/>
                  <a:pt x="9633916" y="250763"/>
                </a:cubicBezTo>
                <a:cubicBezTo>
                  <a:pt x="9735780" y="149511"/>
                  <a:pt x="9902378" y="149511"/>
                  <a:pt x="10004241" y="250763"/>
                </a:cubicBezTo>
                <a:cubicBezTo>
                  <a:pt x="10018520" y="264957"/>
                  <a:pt x="10029944" y="280097"/>
                  <a:pt x="10040416" y="296184"/>
                </a:cubicBezTo>
                <a:lnTo>
                  <a:pt x="10338389" y="0"/>
                </a:lnTo>
                <a:lnTo>
                  <a:pt x="10539259" y="0"/>
                </a:lnTo>
                <a:lnTo>
                  <a:pt x="10108008" y="429609"/>
                </a:lnTo>
                <a:lnTo>
                  <a:pt x="10155607" y="476922"/>
                </a:lnTo>
                <a:lnTo>
                  <a:pt x="10077544" y="476922"/>
                </a:lnTo>
                <a:lnTo>
                  <a:pt x="10014713" y="476922"/>
                </a:lnTo>
                <a:lnTo>
                  <a:pt x="9954737" y="476922"/>
                </a:lnTo>
                <a:lnTo>
                  <a:pt x="9949977" y="476922"/>
                </a:lnTo>
                <a:cubicBezTo>
                  <a:pt x="9949977" y="475976"/>
                  <a:pt x="9950929" y="475030"/>
                  <a:pt x="9950929" y="474084"/>
                </a:cubicBezTo>
                <a:cubicBezTo>
                  <a:pt x="9959497" y="445695"/>
                  <a:pt x="9958545" y="416361"/>
                  <a:pt x="9948073" y="388919"/>
                </a:cubicBezTo>
                <a:cubicBezTo>
                  <a:pt x="9941410" y="370940"/>
                  <a:pt x="9930938" y="353907"/>
                  <a:pt x="9916658" y="339713"/>
                </a:cubicBezTo>
                <a:cubicBezTo>
                  <a:pt x="9862394" y="286721"/>
                  <a:pt x="9774811" y="286721"/>
                  <a:pt x="9721500" y="339713"/>
                </a:cubicBezTo>
                <a:cubicBezTo>
                  <a:pt x="9707220" y="353907"/>
                  <a:pt x="9696748" y="370940"/>
                  <a:pt x="9690084" y="388919"/>
                </a:cubicBezTo>
                <a:cubicBezTo>
                  <a:pt x="9679612" y="417307"/>
                  <a:pt x="9679612" y="448534"/>
                  <a:pt x="9688180" y="476922"/>
                </a:cubicBezTo>
                <a:lnTo>
                  <a:pt x="9624397" y="476922"/>
                </a:lnTo>
                <a:cubicBezTo>
                  <a:pt x="9614877" y="431501"/>
                  <a:pt x="9621541" y="383241"/>
                  <a:pt x="9643436" y="341605"/>
                </a:cubicBezTo>
                <a:cubicBezTo>
                  <a:pt x="9620589" y="383241"/>
                  <a:pt x="9614877" y="431501"/>
                  <a:pt x="9624397" y="476922"/>
                </a:cubicBezTo>
                <a:lnTo>
                  <a:pt x="9561565" y="476922"/>
                </a:lnTo>
                <a:lnTo>
                  <a:pt x="9487310" y="476922"/>
                </a:lnTo>
                <a:lnTo>
                  <a:pt x="9533005" y="431501"/>
                </a:lnTo>
                <a:close/>
                <a:moveTo>
                  <a:pt x="8759990" y="0"/>
                </a:moveTo>
                <a:lnTo>
                  <a:pt x="8897076" y="0"/>
                </a:lnTo>
                <a:lnTo>
                  <a:pt x="9230273" y="331196"/>
                </a:lnTo>
                <a:lnTo>
                  <a:pt x="9331184" y="430555"/>
                </a:lnTo>
                <a:lnTo>
                  <a:pt x="9285488" y="475976"/>
                </a:lnTo>
                <a:lnTo>
                  <a:pt x="9084619" y="475976"/>
                </a:lnTo>
                <a:lnTo>
                  <a:pt x="9130314" y="430555"/>
                </a:lnTo>
                <a:lnTo>
                  <a:pt x="8728574" y="31227"/>
                </a:lnTo>
                <a:close/>
                <a:moveTo>
                  <a:pt x="7892728" y="0"/>
                </a:moveTo>
                <a:lnTo>
                  <a:pt x="8093598" y="0"/>
                </a:lnTo>
                <a:lnTo>
                  <a:pt x="8238301" y="143834"/>
                </a:lnTo>
                <a:lnTo>
                  <a:pt x="8383002" y="0"/>
                </a:lnTo>
                <a:lnTo>
                  <a:pt x="8583872" y="0"/>
                </a:lnTo>
                <a:lnTo>
                  <a:pt x="8378242" y="204395"/>
                </a:lnTo>
                <a:cubicBezTo>
                  <a:pt x="8394426" y="214804"/>
                  <a:pt x="8409658" y="226159"/>
                  <a:pt x="8423937" y="240353"/>
                </a:cubicBezTo>
                <a:cubicBezTo>
                  <a:pt x="8487721" y="304700"/>
                  <a:pt x="8511521" y="393650"/>
                  <a:pt x="8495337" y="475976"/>
                </a:cubicBezTo>
                <a:lnTo>
                  <a:pt x="8431554" y="475976"/>
                </a:lnTo>
                <a:lnTo>
                  <a:pt x="8365867" y="475976"/>
                </a:lnTo>
                <a:cubicBezTo>
                  <a:pt x="8385858" y="425823"/>
                  <a:pt x="8375386" y="367154"/>
                  <a:pt x="8335402" y="327411"/>
                </a:cubicBezTo>
                <a:cubicBezTo>
                  <a:pt x="8321124" y="313217"/>
                  <a:pt x="8303988" y="302808"/>
                  <a:pt x="8285899" y="296184"/>
                </a:cubicBezTo>
                <a:cubicBezTo>
                  <a:pt x="8255435" y="284829"/>
                  <a:pt x="8221165" y="284829"/>
                  <a:pt x="8190701" y="296184"/>
                </a:cubicBezTo>
                <a:cubicBezTo>
                  <a:pt x="8172613" y="302808"/>
                  <a:pt x="8155476" y="313217"/>
                  <a:pt x="8141198" y="327411"/>
                </a:cubicBezTo>
                <a:cubicBezTo>
                  <a:pt x="8101214" y="368101"/>
                  <a:pt x="8090742" y="426770"/>
                  <a:pt x="8110733" y="475976"/>
                </a:cubicBezTo>
                <a:lnTo>
                  <a:pt x="8045046" y="475976"/>
                </a:lnTo>
                <a:lnTo>
                  <a:pt x="7981262" y="475976"/>
                </a:lnTo>
                <a:cubicBezTo>
                  <a:pt x="7964126" y="393650"/>
                  <a:pt x="7987926" y="304700"/>
                  <a:pt x="8052662" y="240354"/>
                </a:cubicBezTo>
                <a:cubicBezTo>
                  <a:pt x="8066942" y="226160"/>
                  <a:pt x="8082173" y="214804"/>
                  <a:pt x="8098358" y="204395"/>
                </a:cubicBezTo>
                <a:close/>
                <a:moveTo>
                  <a:pt x="7579523" y="0"/>
                </a:moveTo>
                <a:lnTo>
                  <a:pt x="7716608" y="0"/>
                </a:lnTo>
                <a:lnTo>
                  <a:pt x="7748025" y="31227"/>
                </a:lnTo>
                <a:lnTo>
                  <a:pt x="7346284" y="430555"/>
                </a:lnTo>
                <a:lnTo>
                  <a:pt x="7391980" y="475976"/>
                </a:lnTo>
                <a:lnTo>
                  <a:pt x="7191110" y="475976"/>
                </a:lnTo>
                <a:lnTo>
                  <a:pt x="7145414" y="430555"/>
                </a:lnTo>
                <a:lnTo>
                  <a:pt x="7246325" y="331196"/>
                </a:lnTo>
                <a:close/>
                <a:moveTo>
                  <a:pt x="6711308" y="0"/>
                </a:moveTo>
                <a:lnTo>
                  <a:pt x="6913130" y="0"/>
                </a:lnTo>
                <a:lnTo>
                  <a:pt x="6958826" y="45421"/>
                </a:lnTo>
                <a:lnTo>
                  <a:pt x="6858867" y="145726"/>
                </a:lnTo>
                <a:close/>
                <a:moveTo>
                  <a:pt x="6402862" y="0"/>
                </a:moveTo>
                <a:lnTo>
                  <a:pt x="6603734" y="0"/>
                </a:lnTo>
                <a:lnTo>
                  <a:pt x="6457125" y="145726"/>
                </a:lnTo>
                <a:lnTo>
                  <a:pt x="6356214" y="45421"/>
                </a:lnTo>
                <a:close/>
                <a:moveTo>
                  <a:pt x="5932579" y="0"/>
                </a:moveTo>
                <a:lnTo>
                  <a:pt x="6133448" y="0"/>
                </a:lnTo>
                <a:lnTo>
                  <a:pt x="6435229" y="298076"/>
                </a:lnTo>
                <a:cubicBezTo>
                  <a:pt x="6445702" y="281990"/>
                  <a:pt x="6457125" y="266849"/>
                  <a:pt x="6471406" y="252655"/>
                </a:cubicBezTo>
                <a:cubicBezTo>
                  <a:pt x="6573269" y="151404"/>
                  <a:pt x="6739867" y="151404"/>
                  <a:pt x="6841730" y="252655"/>
                </a:cubicBezTo>
                <a:cubicBezTo>
                  <a:pt x="6856009" y="266849"/>
                  <a:pt x="6867434" y="281990"/>
                  <a:pt x="6877904" y="298076"/>
                </a:cubicBezTo>
                <a:lnTo>
                  <a:pt x="7177781" y="0"/>
                </a:lnTo>
                <a:lnTo>
                  <a:pt x="7378651" y="0"/>
                </a:lnTo>
                <a:lnTo>
                  <a:pt x="6943593" y="431501"/>
                </a:lnTo>
                <a:lnTo>
                  <a:pt x="6989288" y="476922"/>
                </a:lnTo>
                <a:lnTo>
                  <a:pt x="6914081" y="476922"/>
                </a:lnTo>
                <a:lnTo>
                  <a:pt x="6851249" y="476922"/>
                </a:lnTo>
                <a:lnTo>
                  <a:pt x="6788418" y="476922"/>
                </a:lnTo>
                <a:lnTo>
                  <a:pt x="6786513" y="476922"/>
                </a:lnTo>
                <a:cubicBezTo>
                  <a:pt x="6786513" y="476922"/>
                  <a:pt x="6786513" y="475976"/>
                  <a:pt x="6786513" y="475976"/>
                </a:cubicBezTo>
                <a:cubicBezTo>
                  <a:pt x="6795082" y="447588"/>
                  <a:pt x="6794130" y="418253"/>
                  <a:pt x="6783657" y="390811"/>
                </a:cubicBezTo>
                <a:cubicBezTo>
                  <a:pt x="6776994" y="372832"/>
                  <a:pt x="6766523" y="355799"/>
                  <a:pt x="6752242" y="341605"/>
                </a:cubicBezTo>
                <a:cubicBezTo>
                  <a:pt x="6697979" y="288614"/>
                  <a:pt x="6610395" y="288614"/>
                  <a:pt x="6557084" y="341605"/>
                </a:cubicBezTo>
                <a:cubicBezTo>
                  <a:pt x="6542805" y="355799"/>
                  <a:pt x="6532332" y="372832"/>
                  <a:pt x="6525669" y="390811"/>
                </a:cubicBezTo>
                <a:cubicBezTo>
                  <a:pt x="6515197" y="418253"/>
                  <a:pt x="6514244" y="448534"/>
                  <a:pt x="6522813" y="476922"/>
                </a:cubicBezTo>
                <a:lnTo>
                  <a:pt x="6459029" y="476922"/>
                </a:lnTo>
                <a:lnTo>
                  <a:pt x="6396198" y="476922"/>
                </a:lnTo>
                <a:lnTo>
                  <a:pt x="6324799" y="476922"/>
                </a:lnTo>
                <a:lnTo>
                  <a:pt x="6368591" y="433394"/>
                </a:lnTo>
                <a:close/>
                <a:moveTo>
                  <a:pt x="5133134" y="0"/>
                </a:moveTo>
                <a:lnTo>
                  <a:pt x="5334003" y="0"/>
                </a:lnTo>
                <a:lnTo>
                  <a:pt x="5476802" y="141941"/>
                </a:lnTo>
                <a:lnTo>
                  <a:pt x="5619601" y="0"/>
                </a:lnTo>
                <a:lnTo>
                  <a:pt x="5820471" y="0"/>
                </a:lnTo>
                <a:lnTo>
                  <a:pt x="5616745" y="202503"/>
                </a:lnTo>
                <a:cubicBezTo>
                  <a:pt x="5632928" y="212912"/>
                  <a:pt x="5648161" y="224267"/>
                  <a:pt x="5660536" y="238461"/>
                </a:cubicBezTo>
                <a:cubicBezTo>
                  <a:pt x="5725272" y="302808"/>
                  <a:pt x="5749072" y="392704"/>
                  <a:pt x="5731935" y="475976"/>
                </a:cubicBezTo>
                <a:lnTo>
                  <a:pt x="5668153" y="475976"/>
                </a:lnTo>
                <a:lnTo>
                  <a:pt x="5602465" y="475976"/>
                </a:lnTo>
                <a:cubicBezTo>
                  <a:pt x="5623409" y="425824"/>
                  <a:pt x="5613888" y="366208"/>
                  <a:pt x="5572954" y="325518"/>
                </a:cubicBezTo>
                <a:cubicBezTo>
                  <a:pt x="5558673" y="311324"/>
                  <a:pt x="5541538" y="300915"/>
                  <a:pt x="5523450" y="294291"/>
                </a:cubicBezTo>
                <a:cubicBezTo>
                  <a:pt x="5492985" y="282936"/>
                  <a:pt x="5458714" y="282936"/>
                  <a:pt x="5428251" y="294291"/>
                </a:cubicBezTo>
                <a:cubicBezTo>
                  <a:pt x="5410162" y="300915"/>
                  <a:pt x="5393026" y="311324"/>
                  <a:pt x="5378747" y="325518"/>
                </a:cubicBezTo>
                <a:cubicBezTo>
                  <a:pt x="5337811" y="366208"/>
                  <a:pt x="5328292" y="425824"/>
                  <a:pt x="5349236" y="475976"/>
                </a:cubicBezTo>
                <a:lnTo>
                  <a:pt x="5283548" y="475976"/>
                </a:lnTo>
                <a:lnTo>
                  <a:pt x="5219764" y="475976"/>
                </a:lnTo>
                <a:cubicBezTo>
                  <a:pt x="5202629" y="392704"/>
                  <a:pt x="5226429" y="302808"/>
                  <a:pt x="5291163" y="238461"/>
                </a:cubicBezTo>
                <a:cubicBezTo>
                  <a:pt x="5305444" y="224267"/>
                  <a:pt x="5320676" y="212912"/>
                  <a:pt x="5336859" y="202503"/>
                </a:cubicBezTo>
                <a:close/>
                <a:moveTo>
                  <a:pt x="4815169" y="0"/>
                </a:moveTo>
                <a:lnTo>
                  <a:pt x="4957015" y="0"/>
                </a:lnTo>
                <a:lnTo>
                  <a:pt x="4986527" y="29335"/>
                </a:lnTo>
                <a:lnTo>
                  <a:pt x="4584787" y="428662"/>
                </a:lnTo>
                <a:lnTo>
                  <a:pt x="4632387" y="475976"/>
                </a:lnTo>
                <a:lnTo>
                  <a:pt x="4431517" y="475976"/>
                </a:lnTo>
                <a:lnTo>
                  <a:pt x="4383916" y="428662"/>
                </a:lnTo>
                <a:lnTo>
                  <a:pt x="4484828" y="329304"/>
                </a:lnTo>
                <a:close/>
                <a:moveTo>
                  <a:pt x="3952664" y="0"/>
                </a:moveTo>
                <a:lnTo>
                  <a:pt x="4153534" y="0"/>
                </a:lnTo>
                <a:lnTo>
                  <a:pt x="4197327" y="43529"/>
                </a:lnTo>
                <a:lnTo>
                  <a:pt x="4097367" y="143834"/>
                </a:lnTo>
                <a:close/>
                <a:moveTo>
                  <a:pt x="3639460" y="0"/>
                </a:moveTo>
                <a:lnTo>
                  <a:pt x="3840330" y="0"/>
                </a:lnTo>
                <a:lnTo>
                  <a:pt x="3695627" y="143834"/>
                </a:lnTo>
                <a:lnTo>
                  <a:pt x="3594716" y="43529"/>
                </a:lnTo>
                <a:close/>
                <a:moveTo>
                  <a:pt x="3173936" y="0"/>
                </a:moveTo>
                <a:lnTo>
                  <a:pt x="3374806" y="0"/>
                </a:lnTo>
                <a:lnTo>
                  <a:pt x="3672779" y="296184"/>
                </a:lnTo>
                <a:cubicBezTo>
                  <a:pt x="3683251" y="280097"/>
                  <a:pt x="3694675" y="264957"/>
                  <a:pt x="3708954" y="250763"/>
                </a:cubicBezTo>
                <a:cubicBezTo>
                  <a:pt x="3810818" y="149511"/>
                  <a:pt x="3977417" y="149511"/>
                  <a:pt x="4079279" y="250763"/>
                </a:cubicBezTo>
                <a:cubicBezTo>
                  <a:pt x="4093558" y="264957"/>
                  <a:pt x="4104983" y="280097"/>
                  <a:pt x="4115454" y="296184"/>
                </a:cubicBezTo>
                <a:lnTo>
                  <a:pt x="4413428" y="0"/>
                </a:lnTo>
                <a:lnTo>
                  <a:pt x="4614298" y="0"/>
                </a:lnTo>
                <a:lnTo>
                  <a:pt x="4183046" y="429609"/>
                </a:lnTo>
                <a:lnTo>
                  <a:pt x="4230645" y="476922"/>
                </a:lnTo>
                <a:lnTo>
                  <a:pt x="4152583" y="476922"/>
                </a:lnTo>
                <a:lnTo>
                  <a:pt x="4089751" y="476922"/>
                </a:lnTo>
                <a:lnTo>
                  <a:pt x="4029776" y="476922"/>
                </a:lnTo>
                <a:lnTo>
                  <a:pt x="4025015" y="476922"/>
                </a:lnTo>
                <a:cubicBezTo>
                  <a:pt x="4025015" y="475976"/>
                  <a:pt x="4025967" y="475030"/>
                  <a:pt x="4025967" y="474084"/>
                </a:cubicBezTo>
                <a:cubicBezTo>
                  <a:pt x="4034535" y="445695"/>
                  <a:pt x="4033583" y="416361"/>
                  <a:pt x="4023111" y="388919"/>
                </a:cubicBezTo>
                <a:cubicBezTo>
                  <a:pt x="4016448" y="370940"/>
                  <a:pt x="4005976" y="353907"/>
                  <a:pt x="3991696" y="339713"/>
                </a:cubicBezTo>
                <a:cubicBezTo>
                  <a:pt x="3937432" y="286721"/>
                  <a:pt x="3849849" y="286721"/>
                  <a:pt x="3796538" y="339713"/>
                </a:cubicBezTo>
                <a:cubicBezTo>
                  <a:pt x="3782258" y="353907"/>
                  <a:pt x="3771786" y="370940"/>
                  <a:pt x="3765122" y="388919"/>
                </a:cubicBezTo>
                <a:cubicBezTo>
                  <a:pt x="3754650" y="417307"/>
                  <a:pt x="3754650" y="448534"/>
                  <a:pt x="3763218" y="476922"/>
                </a:cubicBezTo>
                <a:lnTo>
                  <a:pt x="3699435" y="476922"/>
                </a:lnTo>
                <a:cubicBezTo>
                  <a:pt x="3689915" y="431501"/>
                  <a:pt x="3696579" y="383241"/>
                  <a:pt x="3718474" y="341605"/>
                </a:cubicBezTo>
                <a:cubicBezTo>
                  <a:pt x="3695627" y="383241"/>
                  <a:pt x="3689915" y="431501"/>
                  <a:pt x="3699435" y="476922"/>
                </a:cubicBezTo>
                <a:lnTo>
                  <a:pt x="3636603" y="476922"/>
                </a:lnTo>
                <a:lnTo>
                  <a:pt x="3562348" y="476922"/>
                </a:lnTo>
                <a:lnTo>
                  <a:pt x="3608043" y="431501"/>
                </a:lnTo>
                <a:close/>
                <a:moveTo>
                  <a:pt x="2835028" y="0"/>
                </a:moveTo>
                <a:lnTo>
                  <a:pt x="2972114" y="0"/>
                </a:lnTo>
                <a:lnTo>
                  <a:pt x="3305311" y="331196"/>
                </a:lnTo>
                <a:lnTo>
                  <a:pt x="3406222" y="430555"/>
                </a:lnTo>
                <a:lnTo>
                  <a:pt x="3360526" y="475976"/>
                </a:lnTo>
                <a:lnTo>
                  <a:pt x="3159658" y="475976"/>
                </a:lnTo>
                <a:lnTo>
                  <a:pt x="3205352" y="430555"/>
                </a:lnTo>
                <a:lnTo>
                  <a:pt x="2803612" y="31227"/>
                </a:lnTo>
                <a:close/>
                <a:moveTo>
                  <a:pt x="1967766" y="0"/>
                </a:moveTo>
                <a:lnTo>
                  <a:pt x="2168635" y="0"/>
                </a:lnTo>
                <a:lnTo>
                  <a:pt x="2313338" y="143834"/>
                </a:lnTo>
                <a:lnTo>
                  <a:pt x="2458040" y="0"/>
                </a:lnTo>
                <a:lnTo>
                  <a:pt x="2658910" y="0"/>
                </a:lnTo>
                <a:lnTo>
                  <a:pt x="2453280" y="204395"/>
                </a:lnTo>
                <a:cubicBezTo>
                  <a:pt x="2469464" y="214804"/>
                  <a:pt x="2484696" y="226159"/>
                  <a:pt x="2498975" y="240353"/>
                </a:cubicBezTo>
                <a:cubicBezTo>
                  <a:pt x="2562759" y="304700"/>
                  <a:pt x="2586559" y="393650"/>
                  <a:pt x="2570375" y="475976"/>
                </a:cubicBezTo>
                <a:lnTo>
                  <a:pt x="2506592" y="475976"/>
                </a:lnTo>
                <a:lnTo>
                  <a:pt x="2440904" y="475976"/>
                </a:lnTo>
                <a:cubicBezTo>
                  <a:pt x="2460896" y="425823"/>
                  <a:pt x="2450424" y="367154"/>
                  <a:pt x="2410440" y="327411"/>
                </a:cubicBezTo>
                <a:cubicBezTo>
                  <a:pt x="2396161" y="313217"/>
                  <a:pt x="2379025" y="302808"/>
                  <a:pt x="2360937" y="296184"/>
                </a:cubicBezTo>
                <a:cubicBezTo>
                  <a:pt x="2330473" y="284829"/>
                  <a:pt x="2296202" y="284829"/>
                  <a:pt x="2265738" y="296184"/>
                </a:cubicBezTo>
                <a:cubicBezTo>
                  <a:pt x="2247651" y="302808"/>
                  <a:pt x="2230514" y="313217"/>
                  <a:pt x="2216235" y="327411"/>
                </a:cubicBezTo>
                <a:cubicBezTo>
                  <a:pt x="2176251" y="368101"/>
                  <a:pt x="2165779" y="426770"/>
                  <a:pt x="2185771" y="475976"/>
                </a:cubicBezTo>
                <a:lnTo>
                  <a:pt x="2120083" y="475976"/>
                </a:lnTo>
                <a:lnTo>
                  <a:pt x="2056301" y="475976"/>
                </a:lnTo>
                <a:cubicBezTo>
                  <a:pt x="2039165" y="393650"/>
                  <a:pt x="2062965" y="304700"/>
                  <a:pt x="2127699" y="240354"/>
                </a:cubicBezTo>
                <a:cubicBezTo>
                  <a:pt x="2141979" y="226160"/>
                  <a:pt x="2157211" y="214804"/>
                  <a:pt x="2173395" y="204395"/>
                </a:cubicBezTo>
                <a:close/>
                <a:moveTo>
                  <a:pt x="1654561" y="0"/>
                </a:moveTo>
                <a:lnTo>
                  <a:pt x="1791647" y="0"/>
                </a:lnTo>
                <a:lnTo>
                  <a:pt x="1823063" y="31227"/>
                </a:lnTo>
                <a:lnTo>
                  <a:pt x="1421323" y="430555"/>
                </a:lnTo>
                <a:lnTo>
                  <a:pt x="1467018" y="475976"/>
                </a:lnTo>
                <a:lnTo>
                  <a:pt x="1266149" y="475976"/>
                </a:lnTo>
                <a:lnTo>
                  <a:pt x="1220453" y="430555"/>
                </a:lnTo>
                <a:lnTo>
                  <a:pt x="1321364" y="331196"/>
                </a:lnTo>
                <a:close/>
                <a:moveTo>
                  <a:pt x="786345" y="0"/>
                </a:moveTo>
                <a:lnTo>
                  <a:pt x="988167" y="0"/>
                </a:lnTo>
                <a:lnTo>
                  <a:pt x="1033863" y="45421"/>
                </a:lnTo>
                <a:lnTo>
                  <a:pt x="933904" y="145726"/>
                </a:lnTo>
                <a:close/>
                <a:moveTo>
                  <a:pt x="477900" y="0"/>
                </a:moveTo>
                <a:lnTo>
                  <a:pt x="678770" y="0"/>
                </a:lnTo>
                <a:lnTo>
                  <a:pt x="532163" y="145726"/>
                </a:lnTo>
                <a:lnTo>
                  <a:pt x="431252" y="45421"/>
                </a:lnTo>
                <a:close/>
                <a:moveTo>
                  <a:pt x="7617" y="0"/>
                </a:moveTo>
                <a:lnTo>
                  <a:pt x="208487" y="0"/>
                </a:lnTo>
                <a:lnTo>
                  <a:pt x="510268" y="298076"/>
                </a:lnTo>
                <a:cubicBezTo>
                  <a:pt x="520740" y="281990"/>
                  <a:pt x="532164" y="266849"/>
                  <a:pt x="546444" y="252655"/>
                </a:cubicBezTo>
                <a:cubicBezTo>
                  <a:pt x="648307" y="151404"/>
                  <a:pt x="814905" y="151404"/>
                  <a:pt x="916768" y="252655"/>
                </a:cubicBezTo>
                <a:cubicBezTo>
                  <a:pt x="931048" y="266849"/>
                  <a:pt x="942472" y="281990"/>
                  <a:pt x="952943" y="298076"/>
                </a:cubicBezTo>
                <a:lnTo>
                  <a:pt x="1252820" y="0"/>
                </a:lnTo>
                <a:lnTo>
                  <a:pt x="1453690" y="0"/>
                </a:lnTo>
                <a:lnTo>
                  <a:pt x="1018631" y="431501"/>
                </a:lnTo>
                <a:lnTo>
                  <a:pt x="1064326" y="476922"/>
                </a:lnTo>
                <a:lnTo>
                  <a:pt x="989119" y="476922"/>
                </a:lnTo>
                <a:lnTo>
                  <a:pt x="926288" y="476922"/>
                </a:lnTo>
                <a:lnTo>
                  <a:pt x="863456" y="476922"/>
                </a:lnTo>
                <a:lnTo>
                  <a:pt x="861552" y="476922"/>
                </a:lnTo>
                <a:cubicBezTo>
                  <a:pt x="861552" y="476922"/>
                  <a:pt x="861552" y="475976"/>
                  <a:pt x="861552" y="475976"/>
                </a:cubicBezTo>
                <a:cubicBezTo>
                  <a:pt x="870120" y="447588"/>
                  <a:pt x="869168" y="418253"/>
                  <a:pt x="858696" y="390811"/>
                </a:cubicBezTo>
                <a:cubicBezTo>
                  <a:pt x="852033" y="372832"/>
                  <a:pt x="841561" y="355799"/>
                  <a:pt x="827281" y="341605"/>
                </a:cubicBezTo>
                <a:cubicBezTo>
                  <a:pt x="773017" y="288614"/>
                  <a:pt x="685434" y="288614"/>
                  <a:pt x="632123" y="341605"/>
                </a:cubicBezTo>
                <a:cubicBezTo>
                  <a:pt x="617843" y="355799"/>
                  <a:pt x="607371" y="372832"/>
                  <a:pt x="600707" y="390811"/>
                </a:cubicBezTo>
                <a:cubicBezTo>
                  <a:pt x="590235" y="418253"/>
                  <a:pt x="589283" y="448534"/>
                  <a:pt x="597851" y="476922"/>
                </a:cubicBezTo>
                <a:lnTo>
                  <a:pt x="534068" y="476922"/>
                </a:lnTo>
                <a:lnTo>
                  <a:pt x="471236" y="476922"/>
                </a:lnTo>
                <a:lnTo>
                  <a:pt x="399837" y="476922"/>
                </a:lnTo>
                <a:lnTo>
                  <a:pt x="443629" y="43339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340ADAA-26D5-7249-8562-60024E6B8F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9C6F58B-9916-4B4E-9793-3DDF33C60B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rgbClr val="44AE9B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F104220-04DD-4944-9C9D-5EA6762176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119A85-9672-4042-811B-698EDE17BF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F80F75D-C361-0546-8087-C25DC517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284790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A806622-B586-2D41-98AF-B13D6EF4E19F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84273B51-1B4D-FC4A-978D-FE47F5C6EC6C}"/>
              </a:ext>
            </a:extLst>
          </p:cNvPr>
          <p:cNvSpPr/>
          <p:nvPr userDrawn="1"/>
        </p:nvSpPr>
        <p:spPr>
          <a:xfrm>
            <a:off x="-2214" y="2922388"/>
            <a:ext cx="12194214" cy="477870"/>
          </a:xfrm>
          <a:custGeom>
            <a:avLst/>
            <a:gdLst>
              <a:gd name="connsiteX0" fmla="*/ 12194214 w 12194214"/>
              <a:gd name="connsiteY0" fmla="*/ 227057 h 477870"/>
              <a:gd name="connsiteX1" fmla="*/ 12194214 w 12194214"/>
              <a:gd name="connsiteY1" fmla="*/ 357740 h 477870"/>
              <a:gd name="connsiteX2" fmla="*/ 12146713 w 12194214"/>
              <a:gd name="connsiteY2" fmla="*/ 360103 h 477870"/>
              <a:gd name="connsiteX3" fmla="*/ 12036803 w 12194214"/>
              <a:gd name="connsiteY3" fmla="*/ 395544 h 477870"/>
              <a:gd name="connsiteX4" fmla="*/ 11881628 w 12194214"/>
              <a:gd name="connsiteY4" fmla="*/ 477870 h 477870"/>
              <a:gd name="connsiteX5" fmla="*/ 11601743 w 12194214"/>
              <a:gd name="connsiteY5" fmla="*/ 477870 h 477870"/>
              <a:gd name="connsiteX6" fmla="*/ 11974923 w 12194214"/>
              <a:gd name="connsiteY6" fmla="*/ 280098 h 477870"/>
              <a:gd name="connsiteX7" fmla="*/ 12150550 w 12194214"/>
              <a:gd name="connsiteY7" fmla="*/ 227817 h 477870"/>
              <a:gd name="connsiteX8" fmla="*/ 7735580 w 12194214"/>
              <a:gd name="connsiteY8" fmla="*/ 226649 h 477870"/>
              <a:gd name="connsiteX9" fmla="*/ 8117339 w 12194214"/>
              <a:gd name="connsiteY9" fmla="*/ 468407 h 477870"/>
              <a:gd name="connsiteX10" fmla="*/ 8122099 w 12194214"/>
              <a:gd name="connsiteY10" fmla="*/ 477870 h 477870"/>
              <a:gd name="connsiteX11" fmla="*/ 7965973 w 12194214"/>
              <a:gd name="connsiteY11" fmla="*/ 477870 h 477870"/>
              <a:gd name="connsiteX12" fmla="*/ 7554714 w 12194214"/>
              <a:gd name="connsiteY12" fmla="*/ 395544 h 477870"/>
              <a:gd name="connsiteX13" fmla="*/ 7399540 w 12194214"/>
              <a:gd name="connsiteY13" fmla="*/ 477870 h 477870"/>
              <a:gd name="connsiteX14" fmla="*/ 7119655 w 12194214"/>
              <a:gd name="connsiteY14" fmla="*/ 477870 h 477870"/>
              <a:gd name="connsiteX15" fmla="*/ 7492834 w 12194214"/>
              <a:gd name="connsiteY15" fmla="*/ 280098 h 477870"/>
              <a:gd name="connsiteX16" fmla="*/ 7668461 w 12194214"/>
              <a:gd name="connsiteY16" fmla="*/ 227817 h 477870"/>
              <a:gd name="connsiteX17" fmla="*/ 7735580 w 12194214"/>
              <a:gd name="connsiteY17" fmla="*/ 226649 h 477870"/>
              <a:gd name="connsiteX18" fmla="*/ 3246275 w 12194214"/>
              <a:gd name="connsiteY18" fmla="*/ 226649 h 477870"/>
              <a:gd name="connsiteX19" fmla="*/ 3628035 w 12194214"/>
              <a:gd name="connsiteY19" fmla="*/ 468407 h 477870"/>
              <a:gd name="connsiteX20" fmla="*/ 3632795 w 12194214"/>
              <a:gd name="connsiteY20" fmla="*/ 477870 h 477870"/>
              <a:gd name="connsiteX21" fmla="*/ 3476669 w 12194214"/>
              <a:gd name="connsiteY21" fmla="*/ 477870 h 477870"/>
              <a:gd name="connsiteX22" fmla="*/ 3065409 w 12194214"/>
              <a:gd name="connsiteY22" fmla="*/ 395544 h 477870"/>
              <a:gd name="connsiteX23" fmla="*/ 2910234 w 12194214"/>
              <a:gd name="connsiteY23" fmla="*/ 477870 h 477870"/>
              <a:gd name="connsiteX24" fmla="*/ 2630349 w 12194214"/>
              <a:gd name="connsiteY24" fmla="*/ 477870 h 477870"/>
              <a:gd name="connsiteX25" fmla="*/ 3003529 w 12194214"/>
              <a:gd name="connsiteY25" fmla="*/ 280098 h 477870"/>
              <a:gd name="connsiteX26" fmla="*/ 3179156 w 12194214"/>
              <a:gd name="connsiteY26" fmla="*/ 227817 h 477870"/>
              <a:gd name="connsiteX27" fmla="*/ 3246275 w 12194214"/>
              <a:gd name="connsiteY27" fmla="*/ 226649 h 477870"/>
              <a:gd name="connsiteX28" fmla="*/ 9950040 w 12194214"/>
              <a:gd name="connsiteY28" fmla="*/ 226160 h 477870"/>
              <a:gd name="connsiteX29" fmla="*/ 9982149 w 12194214"/>
              <a:gd name="connsiteY29" fmla="*/ 228286 h 477870"/>
              <a:gd name="connsiteX30" fmla="*/ 9999723 w 12194214"/>
              <a:gd name="connsiteY30" fmla="*/ 228401 h 477870"/>
              <a:gd name="connsiteX31" fmla="*/ 10007553 w 12194214"/>
              <a:gd name="connsiteY31" fmla="*/ 229968 h 477870"/>
              <a:gd name="connsiteX32" fmla="*/ 10011707 w 12194214"/>
              <a:gd name="connsiteY32" fmla="*/ 230243 h 477870"/>
              <a:gd name="connsiteX33" fmla="*/ 10071924 w 12194214"/>
              <a:gd name="connsiteY33" fmla="*/ 242321 h 477870"/>
              <a:gd name="connsiteX34" fmla="*/ 10075648 w 12194214"/>
              <a:gd name="connsiteY34" fmla="*/ 243594 h 477870"/>
              <a:gd name="connsiteX35" fmla="*/ 10086650 w 12194214"/>
              <a:gd name="connsiteY35" fmla="*/ 245796 h 477870"/>
              <a:gd name="connsiteX36" fmla="*/ 10110290 w 12194214"/>
              <a:gd name="connsiteY36" fmla="*/ 255443 h 477870"/>
              <a:gd name="connsiteX37" fmla="*/ 10129866 w 12194214"/>
              <a:gd name="connsiteY37" fmla="*/ 262139 h 477870"/>
              <a:gd name="connsiteX38" fmla="*/ 10144266 w 12194214"/>
              <a:gd name="connsiteY38" fmla="*/ 269308 h 477870"/>
              <a:gd name="connsiteX39" fmla="*/ 10168623 w 12194214"/>
              <a:gd name="connsiteY39" fmla="*/ 279248 h 477870"/>
              <a:gd name="connsiteX40" fmla="*/ 10182565 w 12194214"/>
              <a:gd name="connsiteY40" fmla="*/ 288376 h 477870"/>
              <a:gd name="connsiteX41" fmla="*/ 10184706 w 12194214"/>
              <a:gd name="connsiteY41" fmla="*/ 289442 h 477870"/>
              <a:gd name="connsiteX42" fmla="*/ 10187317 w 12194214"/>
              <a:gd name="connsiteY42" fmla="*/ 291488 h 477870"/>
              <a:gd name="connsiteX43" fmla="*/ 10243088 w 12194214"/>
              <a:gd name="connsiteY43" fmla="*/ 328003 h 477870"/>
              <a:gd name="connsiteX44" fmla="*/ 10279023 w 12194214"/>
              <a:gd name="connsiteY44" fmla="*/ 363325 h 477870"/>
              <a:gd name="connsiteX45" fmla="*/ 10281779 w 12194214"/>
              <a:gd name="connsiteY45" fmla="*/ 365484 h 477870"/>
              <a:gd name="connsiteX46" fmla="*/ 10283176 w 12194214"/>
              <a:gd name="connsiteY46" fmla="*/ 367408 h 477870"/>
              <a:gd name="connsiteX47" fmla="*/ 10307491 w 12194214"/>
              <a:gd name="connsiteY47" fmla="*/ 391308 h 477870"/>
              <a:gd name="connsiteX48" fmla="*/ 10359276 w 12194214"/>
              <a:gd name="connsiteY48" fmla="*/ 468407 h 477870"/>
              <a:gd name="connsiteX49" fmla="*/ 10364036 w 12194214"/>
              <a:gd name="connsiteY49" fmla="*/ 477870 h 477870"/>
              <a:gd name="connsiteX50" fmla="*/ 10207910 w 12194214"/>
              <a:gd name="connsiteY50" fmla="*/ 477870 h 477870"/>
              <a:gd name="connsiteX51" fmla="*/ 10207909 w 12194214"/>
              <a:gd name="connsiteY51" fmla="*/ 477869 h 477870"/>
              <a:gd name="connsiteX52" fmla="*/ 10205174 w 12194214"/>
              <a:gd name="connsiteY52" fmla="*/ 477869 h 477870"/>
              <a:gd name="connsiteX53" fmla="*/ 10152457 w 12194214"/>
              <a:gd name="connsiteY53" fmla="*/ 426209 h 477870"/>
              <a:gd name="connsiteX54" fmla="*/ 10095005 w 12194214"/>
              <a:gd name="connsiteY54" fmla="*/ 390997 h 477870"/>
              <a:gd name="connsiteX55" fmla="*/ 10086498 w 12194214"/>
              <a:gd name="connsiteY55" fmla="*/ 386853 h 477870"/>
              <a:gd name="connsiteX56" fmla="*/ 10028009 w 12194214"/>
              <a:gd name="connsiteY56" fmla="*/ 366808 h 477870"/>
              <a:gd name="connsiteX57" fmla="*/ 10020459 w 12194214"/>
              <a:gd name="connsiteY57" fmla="*/ 364585 h 477870"/>
              <a:gd name="connsiteX58" fmla="*/ 9957450 w 12194214"/>
              <a:gd name="connsiteY58" fmla="*/ 357571 h 477870"/>
              <a:gd name="connsiteX59" fmla="*/ 9933121 w 12194214"/>
              <a:gd name="connsiteY59" fmla="*/ 358781 h 477870"/>
              <a:gd name="connsiteX60" fmla="*/ 9888870 w 12194214"/>
              <a:gd name="connsiteY60" fmla="*/ 364105 h 477870"/>
              <a:gd name="connsiteX61" fmla="*/ 9859595 w 12194214"/>
              <a:gd name="connsiteY61" fmla="*/ 370727 h 477870"/>
              <a:gd name="connsiteX62" fmla="*/ 9814511 w 12194214"/>
              <a:gd name="connsiteY62" fmla="*/ 388012 h 477870"/>
              <a:gd name="connsiteX63" fmla="*/ 9796650 w 12194214"/>
              <a:gd name="connsiteY63" fmla="*/ 395544 h 477870"/>
              <a:gd name="connsiteX64" fmla="*/ 9641475 w 12194214"/>
              <a:gd name="connsiteY64" fmla="*/ 477870 h 477870"/>
              <a:gd name="connsiteX65" fmla="*/ 9361590 w 12194214"/>
              <a:gd name="connsiteY65" fmla="*/ 477870 h 477870"/>
              <a:gd name="connsiteX66" fmla="*/ 9361592 w 12194214"/>
              <a:gd name="connsiteY66" fmla="*/ 477869 h 477870"/>
              <a:gd name="connsiteX67" fmla="*/ 9359806 w 12194214"/>
              <a:gd name="connsiteY67" fmla="*/ 477869 h 477870"/>
              <a:gd name="connsiteX68" fmla="*/ 9732986 w 12194214"/>
              <a:gd name="connsiteY68" fmla="*/ 280098 h 477870"/>
              <a:gd name="connsiteX69" fmla="*/ 9759706 w 12194214"/>
              <a:gd name="connsiteY69" fmla="*/ 269917 h 477870"/>
              <a:gd name="connsiteX70" fmla="*/ 9821228 w 12194214"/>
              <a:gd name="connsiteY70" fmla="*/ 244798 h 477870"/>
              <a:gd name="connsiteX71" fmla="*/ 9830027 w 12194214"/>
              <a:gd name="connsiteY71" fmla="*/ 243122 h 477870"/>
              <a:gd name="connsiteX72" fmla="*/ 9840085 w 12194214"/>
              <a:gd name="connsiteY72" fmla="*/ 239290 h 477870"/>
              <a:gd name="connsiteX73" fmla="*/ 9867075 w 12194214"/>
              <a:gd name="connsiteY73" fmla="*/ 236067 h 477870"/>
              <a:gd name="connsiteX74" fmla="*/ 9910397 w 12194214"/>
              <a:gd name="connsiteY74" fmla="*/ 227817 h 477870"/>
              <a:gd name="connsiteX75" fmla="*/ 9934829 w 12194214"/>
              <a:gd name="connsiteY75" fmla="*/ 227976 h 477870"/>
              <a:gd name="connsiteX76" fmla="*/ 5467951 w 12194214"/>
              <a:gd name="connsiteY76" fmla="*/ 226160 h 477870"/>
              <a:gd name="connsiteX77" fmla="*/ 5500852 w 12194214"/>
              <a:gd name="connsiteY77" fmla="*/ 228338 h 477870"/>
              <a:gd name="connsiteX78" fmla="*/ 5510420 w 12194214"/>
              <a:gd name="connsiteY78" fmla="*/ 228401 h 477870"/>
              <a:gd name="connsiteX79" fmla="*/ 5514683 w 12194214"/>
              <a:gd name="connsiteY79" fmla="*/ 229254 h 477870"/>
              <a:gd name="connsiteX80" fmla="*/ 5529619 w 12194214"/>
              <a:gd name="connsiteY80" fmla="*/ 230243 h 477870"/>
              <a:gd name="connsiteX81" fmla="*/ 5702617 w 12194214"/>
              <a:gd name="connsiteY81" fmla="*/ 289442 h 477870"/>
              <a:gd name="connsiteX82" fmla="*/ 5741963 w 12194214"/>
              <a:gd name="connsiteY82" fmla="*/ 320264 h 477870"/>
              <a:gd name="connsiteX83" fmla="*/ 5753786 w 12194214"/>
              <a:gd name="connsiteY83" fmla="*/ 328003 h 477870"/>
              <a:gd name="connsiteX84" fmla="*/ 5761401 w 12194214"/>
              <a:gd name="connsiteY84" fmla="*/ 335490 h 477870"/>
              <a:gd name="connsiteX85" fmla="*/ 5799691 w 12194214"/>
              <a:gd name="connsiteY85" fmla="*/ 365484 h 477870"/>
              <a:gd name="connsiteX86" fmla="*/ 5874454 w 12194214"/>
              <a:gd name="connsiteY86" fmla="*/ 468406 h 477870"/>
              <a:gd name="connsiteX87" fmla="*/ 5879213 w 12194214"/>
              <a:gd name="connsiteY87" fmla="*/ 477869 h 477870"/>
              <a:gd name="connsiteX88" fmla="*/ 5874733 w 12194214"/>
              <a:gd name="connsiteY88" fmla="*/ 477869 h 477870"/>
              <a:gd name="connsiteX89" fmla="*/ 5874733 w 12194214"/>
              <a:gd name="connsiteY89" fmla="*/ 477870 h 477870"/>
              <a:gd name="connsiteX90" fmla="*/ 5718606 w 12194214"/>
              <a:gd name="connsiteY90" fmla="*/ 477870 h 477870"/>
              <a:gd name="connsiteX91" fmla="*/ 5529042 w 12194214"/>
              <a:gd name="connsiteY91" fmla="*/ 363962 h 477870"/>
              <a:gd name="connsiteX92" fmla="*/ 5480984 w 12194214"/>
              <a:gd name="connsiteY92" fmla="*/ 358197 h 477870"/>
              <a:gd name="connsiteX93" fmla="*/ 5473133 w 12194214"/>
              <a:gd name="connsiteY93" fmla="*/ 357323 h 477870"/>
              <a:gd name="connsiteX94" fmla="*/ 5456121 w 12194214"/>
              <a:gd name="connsiteY94" fmla="*/ 358169 h 477870"/>
              <a:gd name="connsiteX95" fmla="*/ 5391372 w 12194214"/>
              <a:gd name="connsiteY95" fmla="*/ 365959 h 477870"/>
              <a:gd name="connsiteX96" fmla="*/ 5387894 w 12194214"/>
              <a:gd name="connsiteY96" fmla="*/ 366745 h 477870"/>
              <a:gd name="connsiteX97" fmla="*/ 5312777 w 12194214"/>
              <a:gd name="connsiteY97" fmla="*/ 395543 h 477870"/>
              <a:gd name="connsiteX98" fmla="*/ 5157603 w 12194214"/>
              <a:gd name="connsiteY98" fmla="*/ 477869 h 477870"/>
              <a:gd name="connsiteX99" fmla="*/ 5152174 w 12194214"/>
              <a:gd name="connsiteY99" fmla="*/ 477869 h 477870"/>
              <a:gd name="connsiteX100" fmla="*/ 5152171 w 12194214"/>
              <a:gd name="connsiteY100" fmla="*/ 477870 h 477870"/>
              <a:gd name="connsiteX101" fmla="*/ 4872286 w 12194214"/>
              <a:gd name="connsiteY101" fmla="*/ 477870 h 477870"/>
              <a:gd name="connsiteX102" fmla="*/ 5245466 w 12194214"/>
              <a:gd name="connsiteY102" fmla="*/ 280098 h 477870"/>
              <a:gd name="connsiteX103" fmla="*/ 5331925 w 12194214"/>
              <a:gd name="connsiteY103" fmla="*/ 244798 h 477870"/>
              <a:gd name="connsiteX104" fmla="*/ 5355149 w 12194214"/>
              <a:gd name="connsiteY104" fmla="*/ 240375 h 477870"/>
              <a:gd name="connsiteX105" fmla="*/ 5357997 w 12194214"/>
              <a:gd name="connsiteY105" fmla="*/ 239290 h 477870"/>
              <a:gd name="connsiteX106" fmla="*/ 5365641 w 12194214"/>
              <a:gd name="connsiteY106" fmla="*/ 238377 h 477870"/>
              <a:gd name="connsiteX107" fmla="*/ 5421095 w 12194214"/>
              <a:gd name="connsiteY107" fmla="*/ 227817 h 477870"/>
              <a:gd name="connsiteX108" fmla="*/ 5452366 w 12194214"/>
              <a:gd name="connsiteY108" fmla="*/ 228021 h 477870"/>
              <a:gd name="connsiteX109" fmla="*/ 978649 w 12194214"/>
              <a:gd name="connsiteY109" fmla="*/ 226160 h 477870"/>
              <a:gd name="connsiteX110" fmla="*/ 1385149 w 12194214"/>
              <a:gd name="connsiteY110" fmla="*/ 468406 h 477870"/>
              <a:gd name="connsiteX111" fmla="*/ 1389909 w 12194214"/>
              <a:gd name="connsiteY111" fmla="*/ 477869 h 477870"/>
              <a:gd name="connsiteX112" fmla="*/ 1233783 w 12194214"/>
              <a:gd name="connsiteY112" fmla="*/ 477869 h 477870"/>
              <a:gd name="connsiteX113" fmla="*/ 978649 w 12194214"/>
              <a:gd name="connsiteY113" fmla="*/ 356746 h 477870"/>
              <a:gd name="connsiteX114" fmla="*/ 823475 w 12194214"/>
              <a:gd name="connsiteY114" fmla="*/ 395543 h 477870"/>
              <a:gd name="connsiteX115" fmla="*/ 668300 w 12194214"/>
              <a:gd name="connsiteY115" fmla="*/ 477869 h 477870"/>
              <a:gd name="connsiteX116" fmla="*/ 388415 w 12194214"/>
              <a:gd name="connsiteY116" fmla="*/ 477869 h 477870"/>
              <a:gd name="connsiteX117" fmla="*/ 761595 w 12194214"/>
              <a:gd name="connsiteY117" fmla="*/ 280098 h 477870"/>
              <a:gd name="connsiteX118" fmla="*/ 978649 w 12194214"/>
              <a:gd name="connsiteY118" fmla="*/ 226160 h 477870"/>
              <a:gd name="connsiteX119" fmla="*/ 10769704 w 12194214"/>
              <a:gd name="connsiteY119" fmla="*/ 134371 h 477870"/>
              <a:gd name="connsiteX120" fmla="*/ 10823015 w 12194214"/>
              <a:gd name="connsiteY120" fmla="*/ 222375 h 477870"/>
              <a:gd name="connsiteX121" fmla="*/ 10854431 w 12194214"/>
              <a:gd name="connsiteY121" fmla="*/ 280097 h 477870"/>
              <a:gd name="connsiteX122" fmla="*/ 11041973 w 12194214"/>
              <a:gd name="connsiteY122" fmla="*/ 180738 h 477870"/>
              <a:gd name="connsiteX123" fmla="*/ 10769704 w 12194214"/>
              <a:gd name="connsiteY123" fmla="*/ 134371 h 477870"/>
              <a:gd name="connsiteX124" fmla="*/ 8529551 w 12194214"/>
              <a:gd name="connsiteY124" fmla="*/ 134371 h 477870"/>
              <a:gd name="connsiteX125" fmla="*/ 8582863 w 12194214"/>
              <a:gd name="connsiteY125" fmla="*/ 222375 h 477870"/>
              <a:gd name="connsiteX126" fmla="*/ 8614278 w 12194214"/>
              <a:gd name="connsiteY126" fmla="*/ 280097 h 477870"/>
              <a:gd name="connsiteX127" fmla="*/ 8801820 w 12194214"/>
              <a:gd name="connsiteY127" fmla="*/ 180738 h 477870"/>
              <a:gd name="connsiteX128" fmla="*/ 8529551 w 12194214"/>
              <a:gd name="connsiteY128" fmla="*/ 134371 h 477870"/>
              <a:gd name="connsiteX129" fmla="*/ 6287617 w 12194214"/>
              <a:gd name="connsiteY129" fmla="*/ 134371 h 477870"/>
              <a:gd name="connsiteX130" fmla="*/ 6340928 w 12194214"/>
              <a:gd name="connsiteY130" fmla="*/ 222375 h 477870"/>
              <a:gd name="connsiteX131" fmla="*/ 6372345 w 12194214"/>
              <a:gd name="connsiteY131" fmla="*/ 280097 h 477870"/>
              <a:gd name="connsiteX132" fmla="*/ 6559886 w 12194214"/>
              <a:gd name="connsiteY132" fmla="*/ 180738 h 477870"/>
              <a:gd name="connsiteX133" fmla="*/ 6287617 w 12194214"/>
              <a:gd name="connsiteY133" fmla="*/ 134371 h 477870"/>
              <a:gd name="connsiteX134" fmla="*/ 4040247 w 12194214"/>
              <a:gd name="connsiteY134" fmla="*/ 134371 h 477870"/>
              <a:gd name="connsiteX135" fmla="*/ 4093559 w 12194214"/>
              <a:gd name="connsiteY135" fmla="*/ 222375 h 477870"/>
              <a:gd name="connsiteX136" fmla="*/ 4124974 w 12194214"/>
              <a:gd name="connsiteY136" fmla="*/ 280097 h 477870"/>
              <a:gd name="connsiteX137" fmla="*/ 4312516 w 12194214"/>
              <a:gd name="connsiteY137" fmla="*/ 180738 h 477870"/>
              <a:gd name="connsiteX138" fmla="*/ 4040247 w 12194214"/>
              <a:gd name="connsiteY138" fmla="*/ 134371 h 477870"/>
              <a:gd name="connsiteX139" fmla="*/ 1798310 w 12194214"/>
              <a:gd name="connsiteY139" fmla="*/ 134371 h 477870"/>
              <a:gd name="connsiteX140" fmla="*/ 1851621 w 12194214"/>
              <a:gd name="connsiteY140" fmla="*/ 222375 h 477870"/>
              <a:gd name="connsiteX141" fmla="*/ 1883037 w 12194214"/>
              <a:gd name="connsiteY141" fmla="*/ 280097 h 477870"/>
              <a:gd name="connsiteX142" fmla="*/ 2070579 w 12194214"/>
              <a:gd name="connsiteY142" fmla="*/ 180738 h 477870"/>
              <a:gd name="connsiteX143" fmla="*/ 1798310 w 12194214"/>
              <a:gd name="connsiteY143" fmla="*/ 134371 h 477870"/>
              <a:gd name="connsiteX144" fmla="*/ 11965404 w 12194214"/>
              <a:gd name="connsiteY144" fmla="*/ 0 h 477870"/>
              <a:gd name="connsiteX145" fmla="*/ 12194214 w 12194214"/>
              <a:gd name="connsiteY145" fmla="*/ 0 h 477870"/>
              <a:gd name="connsiteX146" fmla="*/ 12194214 w 12194214"/>
              <a:gd name="connsiteY146" fmla="*/ 96995 h 477870"/>
              <a:gd name="connsiteX147" fmla="*/ 12138591 w 12194214"/>
              <a:gd name="connsiteY147" fmla="*/ 96579 h 477870"/>
              <a:gd name="connsiteX148" fmla="*/ 11913044 w 12194214"/>
              <a:gd name="connsiteY148" fmla="*/ 163705 h 477870"/>
              <a:gd name="connsiteX149" fmla="*/ 11321858 w 12194214"/>
              <a:gd name="connsiteY149" fmla="*/ 477869 h 477870"/>
              <a:gd name="connsiteX150" fmla="*/ 11041973 w 12194214"/>
              <a:gd name="connsiteY150" fmla="*/ 477869 h 477870"/>
              <a:gd name="connsiteX151" fmla="*/ 11852117 w 12194214"/>
              <a:gd name="connsiteY151" fmla="*/ 48260 h 477870"/>
              <a:gd name="connsiteX152" fmla="*/ 11965404 w 12194214"/>
              <a:gd name="connsiteY152" fmla="*/ 0 h 477870"/>
              <a:gd name="connsiteX153" fmla="*/ 9722514 w 12194214"/>
              <a:gd name="connsiteY153" fmla="*/ 0 h 477870"/>
              <a:gd name="connsiteX154" fmla="*/ 9724299 w 12194214"/>
              <a:gd name="connsiteY154" fmla="*/ 0 h 477870"/>
              <a:gd name="connsiteX155" fmla="*/ 10177566 w 12194214"/>
              <a:gd name="connsiteY155" fmla="*/ 0 h 477870"/>
              <a:gd name="connsiteX156" fmla="*/ 10301563 w 12194214"/>
              <a:gd name="connsiteY156" fmla="*/ 53568 h 477870"/>
              <a:gd name="connsiteX157" fmla="*/ 10302762 w 12194214"/>
              <a:gd name="connsiteY157" fmla="*/ 54380 h 477870"/>
              <a:gd name="connsiteX158" fmla="*/ 10303109 w 12194214"/>
              <a:gd name="connsiteY158" fmla="*/ 54529 h 477870"/>
              <a:gd name="connsiteX159" fmla="*/ 10332523 w 12194214"/>
              <a:gd name="connsiteY159" fmla="*/ 74522 h 477870"/>
              <a:gd name="connsiteX160" fmla="*/ 10414136 w 12194214"/>
              <a:gd name="connsiteY160" fmla="*/ 129758 h 477870"/>
              <a:gd name="connsiteX161" fmla="*/ 10414876 w 12194214"/>
              <a:gd name="connsiteY161" fmla="*/ 130499 h 477870"/>
              <a:gd name="connsiteX162" fmla="*/ 10416396 w 12194214"/>
              <a:gd name="connsiteY162" fmla="*/ 131532 h 477870"/>
              <a:gd name="connsiteX163" fmla="*/ 10416396 w 12194214"/>
              <a:gd name="connsiteY163" fmla="*/ 132020 h 477870"/>
              <a:gd name="connsiteX164" fmla="*/ 10511715 w 12194214"/>
              <a:gd name="connsiteY164" fmla="*/ 227416 h 477870"/>
              <a:gd name="connsiteX165" fmla="*/ 10590730 w 12194214"/>
              <a:gd name="connsiteY165" fmla="*/ 345390 h 477870"/>
              <a:gd name="connsiteX166" fmla="*/ 10622145 w 12194214"/>
              <a:gd name="connsiteY166" fmla="*/ 403113 h 477870"/>
              <a:gd name="connsiteX167" fmla="*/ 10738288 w 12194214"/>
              <a:gd name="connsiteY167" fmla="*/ 341605 h 477870"/>
              <a:gd name="connsiteX168" fmla="*/ 10706873 w 12194214"/>
              <a:gd name="connsiteY168" fmla="*/ 283882 h 477870"/>
              <a:gd name="connsiteX169" fmla="*/ 10461259 w 12194214"/>
              <a:gd name="connsiteY169" fmla="*/ 0 h 477870"/>
              <a:gd name="connsiteX170" fmla="*/ 10783984 w 12194214"/>
              <a:gd name="connsiteY170" fmla="*/ 0 h 477870"/>
              <a:gd name="connsiteX171" fmla="*/ 11360890 w 12194214"/>
              <a:gd name="connsiteY171" fmla="*/ 0 h 477870"/>
              <a:gd name="connsiteX172" fmla="*/ 11661719 w 12194214"/>
              <a:gd name="connsiteY172" fmla="*/ 0 h 477870"/>
              <a:gd name="connsiteX173" fmla="*/ 10916310 w 12194214"/>
              <a:gd name="connsiteY173" fmla="*/ 395543 h 477870"/>
              <a:gd name="connsiteX174" fmla="*/ 10761136 w 12194214"/>
              <a:gd name="connsiteY174" fmla="*/ 477869 h 477870"/>
              <a:gd name="connsiteX175" fmla="*/ 10481251 w 12194214"/>
              <a:gd name="connsiteY175" fmla="*/ 477869 h 477870"/>
              <a:gd name="connsiteX176" fmla="*/ 10505051 w 12194214"/>
              <a:gd name="connsiteY176" fmla="*/ 464621 h 477870"/>
              <a:gd name="connsiteX177" fmla="*/ 10473635 w 12194214"/>
              <a:gd name="connsiteY177" fmla="*/ 406898 h 477870"/>
              <a:gd name="connsiteX178" fmla="*/ 10429232 w 12194214"/>
              <a:gd name="connsiteY178" fmla="*/ 336426 h 477870"/>
              <a:gd name="connsiteX179" fmla="*/ 10398913 w 12194214"/>
              <a:gd name="connsiteY179" fmla="*/ 300556 h 477870"/>
              <a:gd name="connsiteX180" fmla="*/ 10356999 w 12194214"/>
              <a:gd name="connsiteY180" fmla="*/ 256592 h 477870"/>
              <a:gd name="connsiteX181" fmla="*/ 10333075 w 12194214"/>
              <a:gd name="connsiteY181" fmla="*/ 235117 h 477870"/>
              <a:gd name="connsiteX182" fmla="*/ 10272588 w 12194214"/>
              <a:gd name="connsiteY182" fmla="*/ 190575 h 477870"/>
              <a:gd name="connsiteX183" fmla="*/ 10258993 w 12194214"/>
              <a:gd name="connsiteY183" fmla="*/ 181351 h 477870"/>
              <a:gd name="connsiteX184" fmla="*/ 10172756 w 12194214"/>
              <a:gd name="connsiteY184" fmla="*/ 138244 h 477870"/>
              <a:gd name="connsiteX185" fmla="*/ 10167287 w 12194214"/>
              <a:gd name="connsiteY185" fmla="*/ 136367 h 477870"/>
              <a:gd name="connsiteX186" fmla="*/ 10082420 w 12194214"/>
              <a:gd name="connsiteY186" fmla="*/ 110638 h 477870"/>
              <a:gd name="connsiteX187" fmla="*/ 10064735 w 12194214"/>
              <a:gd name="connsiteY187" fmla="*/ 107073 h 477870"/>
              <a:gd name="connsiteX188" fmla="*/ 9983580 w 12194214"/>
              <a:gd name="connsiteY188" fmla="*/ 96861 h 477870"/>
              <a:gd name="connsiteX189" fmla="*/ 9969360 w 12194214"/>
              <a:gd name="connsiteY189" fmla="*/ 95914 h 477870"/>
              <a:gd name="connsiteX190" fmla="*/ 9872066 w 12194214"/>
              <a:gd name="connsiteY190" fmla="*/ 100394 h 477870"/>
              <a:gd name="connsiteX191" fmla="*/ 9771730 w 12194214"/>
              <a:gd name="connsiteY191" fmla="*/ 122886 h 477870"/>
              <a:gd name="connsiteX192" fmla="*/ 9769635 w 12194214"/>
              <a:gd name="connsiteY192" fmla="*/ 123534 h 477870"/>
              <a:gd name="connsiteX193" fmla="*/ 9671940 w 12194214"/>
              <a:gd name="connsiteY193" fmla="*/ 164652 h 477870"/>
              <a:gd name="connsiteX194" fmla="*/ 9080753 w 12194214"/>
              <a:gd name="connsiteY194" fmla="*/ 477869 h 477870"/>
              <a:gd name="connsiteX195" fmla="*/ 8800868 w 12194214"/>
              <a:gd name="connsiteY195" fmla="*/ 477869 h 477870"/>
              <a:gd name="connsiteX196" fmla="*/ 8971394 w 12194214"/>
              <a:gd name="connsiteY196" fmla="*/ 387441 h 477870"/>
              <a:gd name="connsiteX197" fmla="*/ 8971394 w 12194214"/>
              <a:gd name="connsiteY197" fmla="*/ 386080 h 477870"/>
              <a:gd name="connsiteX198" fmla="*/ 9609228 w 12194214"/>
              <a:gd name="connsiteY198" fmla="*/ 48260 h 477870"/>
              <a:gd name="connsiteX199" fmla="*/ 9722514 w 12194214"/>
              <a:gd name="connsiteY199" fmla="*/ 0 h 477870"/>
              <a:gd name="connsiteX200" fmla="*/ 7483315 w 12194214"/>
              <a:gd name="connsiteY200" fmla="*/ 0 h 477870"/>
              <a:gd name="connsiteX201" fmla="*/ 7937413 w 12194214"/>
              <a:gd name="connsiteY201" fmla="*/ 0 h 477870"/>
              <a:gd name="connsiteX202" fmla="*/ 8350577 w 12194214"/>
              <a:gd name="connsiteY202" fmla="*/ 345390 h 477870"/>
              <a:gd name="connsiteX203" fmla="*/ 8381993 w 12194214"/>
              <a:gd name="connsiteY203" fmla="*/ 403113 h 477870"/>
              <a:gd name="connsiteX204" fmla="*/ 8498136 w 12194214"/>
              <a:gd name="connsiteY204" fmla="*/ 341605 h 477870"/>
              <a:gd name="connsiteX205" fmla="*/ 8466720 w 12194214"/>
              <a:gd name="connsiteY205" fmla="*/ 283882 h 477870"/>
              <a:gd name="connsiteX206" fmla="*/ 8221106 w 12194214"/>
              <a:gd name="connsiteY206" fmla="*/ 0 h 477870"/>
              <a:gd name="connsiteX207" fmla="*/ 8543831 w 12194214"/>
              <a:gd name="connsiteY207" fmla="*/ 0 h 477870"/>
              <a:gd name="connsiteX208" fmla="*/ 8829428 w 12194214"/>
              <a:gd name="connsiteY208" fmla="*/ 49680 h 477870"/>
              <a:gd name="connsiteX209" fmla="*/ 8971394 w 12194214"/>
              <a:gd name="connsiteY209" fmla="*/ 38164 h 477870"/>
              <a:gd name="connsiteX210" fmla="*/ 8971394 w 12194214"/>
              <a:gd name="connsiteY210" fmla="*/ 37851 h 477870"/>
              <a:gd name="connsiteX211" fmla="*/ 8992718 w 12194214"/>
              <a:gd name="connsiteY211" fmla="*/ 33421 h 477870"/>
              <a:gd name="connsiteX212" fmla="*/ 9103286 w 12194214"/>
              <a:gd name="connsiteY212" fmla="*/ 4556 h 477870"/>
              <a:gd name="connsiteX213" fmla="*/ 9118001 w 12194214"/>
              <a:gd name="connsiteY213" fmla="*/ 0 h 477870"/>
              <a:gd name="connsiteX214" fmla="*/ 9120737 w 12194214"/>
              <a:gd name="connsiteY214" fmla="*/ 0 h 477870"/>
              <a:gd name="connsiteX215" fmla="*/ 9419781 w 12194214"/>
              <a:gd name="connsiteY215" fmla="*/ 0 h 477870"/>
              <a:gd name="connsiteX216" fmla="*/ 9421566 w 12194214"/>
              <a:gd name="connsiteY216" fmla="*/ 0 h 477870"/>
              <a:gd name="connsiteX217" fmla="*/ 8677110 w 12194214"/>
              <a:gd name="connsiteY217" fmla="*/ 395543 h 477870"/>
              <a:gd name="connsiteX218" fmla="*/ 8521935 w 12194214"/>
              <a:gd name="connsiteY218" fmla="*/ 477869 h 477870"/>
              <a:gd name="connsiteX219" fmla="*/ 8242050 w 12194214"/>
              <a:gd name="connsiteY219" fmla="*/ 477869 h 477870"/>
              <a:gd name="connsiteX220" fmla="*/ 8265850 w 12194214"/>
              <a:gd name="connsiteY220" fmla="*/ 464621 h 477870"/>
              <a:gd name="connsiteX221" fmla="*/ 8234434 w 12194214"/>
              <a:gd name="connsiteY221" fmla="*/ 406898 h 477870"/>
              <a:gd name="connsiteX222" fmla="*/ 7430956 w 12194214"/>
              <a:gd name="connsiteY222" fmla="*/ 163705 h 477870"/>
              <a:gd name="connsiteX223" fmla="*/ 6839769 w 12194214"/>
              <a:gd name="connsiteY223" fmla="*/ 477869 h 477870"/>
              <a:gd name="connsiteX224" fmla="*/ 6559884 w 12194214"/>
              <a:gd name="connsiteY224" fmla="*/ 477869 h 477870"/>
              <a:gd name="connsiteX225" fmla="*/ 7370030 w 12194214"/>
              <a:gd name="connsiteY225" fmla="*/ 48260 h 477870"/>
              <a:gd name="connsiteX226" fmla="*/ 7483315 w 12194214"/>
              <a:gd name="connsiteY226" fmla="*/ 0 h 477870"/>
              <a:gd name="connsiteX227" fmla="*/ 5234994 w 12194214"/>
              <a:gd name="connsiteY227" fmla="*/ 0 h 477870"/>
              <a:gd name="connsiteX228" fmla="*/ 5234994 w 12194214"/>
              <a:gd name="connsiteY228" fmla="*/ 946 h 477870"/>
              <a:gd name="connsiteX229" fmla="*/ 5238206 w 12194214"/>
              <a:gd name="connsiteY229" fmla="*/ 946 h 477870"/>
              <a:gd name="connsiteX230" fmla="*/ 5240427 w 12194214"/>
              <a:gd name="connsiteY230" fmla="*/ 0 h 477870"/>
              <a:gd name="connsiteX231" fmla="*/ 5695480 w 12194214"/>
              <a:gd name="connsiteY231" fmla="*/ 0 h 477870"/>
              <a:gd name="connsiteX232" fmla="*/ 6108643 w 12194214"/>
              <a:gd name="connsiteY232" fmla="*/ 345390 h 477870"/>
              <a:gd name="connsiteX233" fmla="*/ 6140060 w 12194214"/>
              <a:gd name="connsiteY233" fmla="*/ 403113 h 477870"/>
              <a:gd name="connsiteX234" fmla="*/ 6256201 w 12194214"/>
              <a:gd name="connsiteY234" fmla="*/ 341605 h 477870"/>
              <a:gd name="connsiteX235" fmla="*/ 6224786 w 12194214"/>
              <a:gd name="connsiteY235" fmla="*/ 283882 h 477870"/>
              <a:gd name="connsiteX236" fmla="*/ 5979172 w 12194214"/>
              <a:gd name="connsiteY236" fmla="*/ 0 h 477870"/>
              <a:gd name="connsiteX237" fmla="*/ 6301896 w 12194214"/>
              <a:gd name="connsiteY237" fmla="*/ 0 h 477870"/>
              <a:gd name="connsiteX238" fmla="*/ 6878803 w 12194214"/>
              <a:gd name="connsiteY238" fmla="*/ 0 h 477870"/>
              <a:gd name="connsiteX239" fmla="*/ 7179631 w 12194214"/>
              <a:gd name="connsiteY239" fmla="*/ 0 h 477870"/>
              <a:gd name="connsiteX240" fmla="*/ 6434223 w 12194214"/>
              <a:gd name="connsiteY240" fmla="*/ 395543 h 477870"/>
              <a:gd name="connsiteX241" fmla="*/ 6279048 w 12194214"/>
              <a:gd name="connsiteY241" fmla="*/ 477869 h 477870"/>
              <a:gd name="connsiteX242" fmla="*/ 5999163 w 12194214"/>
              <a:gd name="connsiteY242" fmla="*/ 477869 h 477870"/>
              <a:gd name="connsiteX243" fmla="*/ 6022964 w 12194214"/>
              <a:gd name="connsiteY243" fmla="*/ 464621 h 477870"/>
              <a:gd name="connsiteX244" fmla="*/ 5991549 w 12194214"/>
              <a:gd name="connsiteY244" fmla="*/ 406898 h 477870"/>
              <a:gd name="connsiteX245" fmla="*/ 5947145 w 12194214"/>
              <a:gd name="connsiteY245" fmla="*/ 336426 h 477870"/>
              <a:gd name="connsiteX246" fmla="*/ 5927091 w 12194214"/>
              <a:gd name="connsiteY246" fmla="*/ 312702 h 477870"/>
              <a:gd name="connsiteX247" fmla="*/ 5927091 w 12194214"/>
              <a:gd name="connsiteY247" fmla="*/ 318895 h 477870"/>
              <a:gd name="connsiteX248" fmla="*/ 5585565 w 12194214"/>
              <a:gd name="connsiteY248" fmla="*/ 108348 h 477870"/>
              <a:gd name="connsiteX249" fmla="*/ 5486159 w 12194214"/>
              <a:gd name="connsiteY249" fmla="*/ 95840 h 477870"/>
              <a:gd name="connsiteX250" fmla="*/ 5484324 w 12194214"/>
              <a:gd name="connsiteY250" fmla="*/ 95717 h 477870"/>
              <a:gd name="connsiteX251" fmla="*/ 5389985 w 12194214"/>
              <a:gd name="connsiteY251" fmla="*/ 100061 h 477870"/>
              <a:gd name="connsiteX252" fmla="*/ 5361150 w 12194214"/>
              <a:gd name="connsiteY252" fmla="*/ 105239 h 477870"/>
              <a:gd name="connsiteX253" fmla="*/ 5308648 w 12194214"/>
              <a:gd name="connsiteY253" fmla="*/ 117008 h 477870"/>
              <a:gd name="connsiteX254" fmla="*/ 5260321 w 12194214"/>
              <a:gd name="connsiteY254" fmla="*/ 131956 h 477870"/>
              <a:gd name="connsiteX255" fmla="*/ 5245462 w 12194214"/>
              <a:gd name="connsiteY255" fmla="*/ 138210 h 477870"/>
              <a:gd name="connsiteX256" fmla="*/ 5189020 w 12194214"/>
              <a:gd name="connsiteY256" fmla="*/ 163705 h 477870"/>
              <a:gd name="connsiteX257" fmla="*/ 4597834 w 12194214"/>
              <a:gd name="connsiteY257" fmla="*/ 476922 h 477870"/>
              <a:gd name="connsiteX258" fmla="*/ 4593237 w 12194214"/>
              <a:gd name="connsiteY258" fmla="*/ 476922 h 477870"/>
              <a:gd name="connsiteX259" fmla="*/ 4591449 w 12194214"/>
              <a:gd name="connsiteY259" fmla="*/ 477869 h 477870"/>
              <a:gd name="connsiteX260" fmla="*/ 4311564 w 12194214"/>
              <a:gd name="connsiteY260" fmla="*/ 477869 h 477870"/>
              <a:gd name="connsiteX261" fmla="*/ 5121707 w 12194214"/>
              <a:gd name="connsiteY261" fmla="*/ 48260 h 477870"/>
              <a:gd name="connsiteX262" fmla="*/ 5234994 w 12194214"/>
              <a:gd name="connsiteY262" fmla="*/ 0 h 477870"/>
              <a:gd name="connsiteX263" fmla="*/ 2994010 w 12194214"/>
              <a:gd name="connsiteY263" fmla="*/ 0 h 477870"/>
              <a:gd name="connsiteX264" fmla="*/ 3448109 w 12194214"/>
              <a:gd name="connsiteY264" fmla="*/ 0 h 477870"/>
              <a:gd name="connsiteX265" fmla="*/ 3861273 w 12194214"/>
              <a:gd name="connsiteY265" fmla="*/ 345390 h 477870"/>
              <a:gd name="connsiteX266" fmla="*/ 3892689 w 12194214"/>
              <a:gd name="connsiteY266" fmla="*/ 403113 h 477870"/>
              <a:gd name="connsiteX267" fmla="*/ 4008832 w 12194214"/>
              <a:gd name="connsiteY267" fmla="*/ 341605 h 477870"/>
              <a:gd name="connsiteX268" fmla="*/ 3977416 w 12194214"/>
              <a:gd name="connsiteY268" fmla="*/ 283882 h 477870"/>
              <a:gd name="connsiteX269" fmla="*/ 3731802 w 12194214"/>
              <a:gd name="connsiteY269" fmla="*/ 0 h 477870"/>
              <a:gd name="connsiteX270" fmla="*/ 4054527 w 12194214"/>
              <a:gd name="connsiteY270" fmla="*/ 0 h 477870"/>
              <a:gd name="connsiteX271" fmla="*/ 4631433 w 12194214"/>
              <a:gd name="connsiteY271" fmla="*/ 0 h 477870"/>
              <a:gd name="connsiteX272" fmla="*/ 4635914 w 12194214"/>
              <a:gd name="connsiteY272" fmla="*/ 0 h 477870"/>
              <a:gd name="connsiteX273" fmla="*/ 4932263 w 12194214"/>
              <a:gd name="connsiteY273" fmla="*/ 0 h 477870"/>
              <a:gd name="connsiteX274" fmla="*/ 4937695 w 12194214"/>
              <a:gd name="connsiteY274" fmla="*/ 0 h 477870"/>
              <a:gd name="connsiteX275" fmla="*/ 4489309 w 12194214"/>
              <a:gd name="connsiteY275" fmla="*/ 237515 h 477870"/>
              <a:gd name="connsiteX276" fmla="*/ 4489309 w 12194214"/>
              <a:gd name="connsiteY276" fmla="*/ 235350 h 477870"/>
              <a:gd name="connsiteX277" fmla="*/ 4187806 w 12194214"/>
              <a:gd name="connsiteY277" fmla="*/ 395543 h 477870"/>
              <a:gd name="connsiteX278" fmla="*/ 4032631 w 12194214"/>
              <a:gd name="connsiteY278" fmla="*/ 477869 h 477870"/>
              <a:gd name="connsiteX279" fmla="*/ 3752746 w 12194214"/>
              <a:gd name="connsiteY279" fmla="*/ 477869 h 477870"/>
              <a:gd name="connsiteX280" fmla="*/ 3776546 w 12194214"/>
              <a:gd name="connsiteY280" fmla="*/ 464621 h 477870"/>
              <a:gd name="connsiteX281" fmla="*/ 3745130 w 12194214"/>
              <a:gd name="connsiteY281" fmla="*/ 406898 h 477870"/>
              <a:gd name="connsiteX282" fmla="*/ 2941650 w 12194214"/>
              <a:gd name="connsiteY282" fmla="*/ 163705 h 477870"/>
              <a:gd name="connsiteX283" fmla="*/ 2350464 w 12194214"/>
              <a:gd name="connsiteY283" fmla="*/ 477869 h 477870"/>
              <a:gd name="connsiteX284" fmla="*/ 2070579 w 12194214"/>
              <a:gd name="connsiteY284" fmla="*/ 477869 h 477870"/>
              <a:gd name="connsiteX285" fmla="*/ 2880723 w 12194214"/>
              <a:gd name="connsiteY285" fmla="*/ 48260 h 477870"/>
              <a:gd name="connsiteX286" fmla="*/ 2994010 w 12194214"/>
              <a:gd name="connsiteY286" fmla="*/ 0 h 477870"/>
              <a:gd name="connsiteX287" fmla="*/ 751120 w 12194214"/>
              <a:gd name="connsiteY287" fmla="*/ 0 h 477870"/>
              <a:gd name="connsiteX288" fmla="*/ 1206172 w 12194214"/>
              <a:gd name="connsiteY288" fmla="*/ 0 h 477870"/>
              <a:gd name="connsiteX289" fmla="*/ 1619336 w 12194214"/>
              <a:gd name="connsiteY289" fmla="*/ 345390 h 477870"/>
              <a:gd name="connsiteX290" fmla="*/ 1650751 w 12194214"/>
              <a:gd name="connsiteY290" fmla="*/ 403113 h 477870"/>
              <a:gd name="connsiteX291" fmla="*/ 1766894 w 12194214"/>
              <a:gd name="connsiteY291" fmla="*/ 341605 h 477870"/>
              <a:gd name="connsiteX292" fmla="*/ 1735479 w 12194214"/>
              <a:gd name="connsiteY292" fmla="*/ 283882 h 477870"/>
              <a:gd name="connsiteX293" fmla="*/ 1489865 w 12194214"/>
              <a:gd name="connsiteY293" fmla="*/ 0 h 477870"/>
              <a:gd name="connsiteX294" fmla="*/ 1812590 w 12194214"/>
              <a:gd name="connsiteY294" fmla="*/ 0 h 477870"/>
              <a:gd name="connsiteX295" fmla="*/ 2389496 w 12194214"/>
              <a:gd name="connsiteY295" fmla="*/ 0 h 477870"/>
              <a:gd name="connsiteX296" fmla="*/ 2690325 w 12194214"/>
              <a:gd name="connsiteY296" fmla="*/ 0 h 477870"/>
              <a:gd name="connsiteX297" fmla="*/ 1944916 w 12194214"/>
              <a:gd name="connsiteY297" fmla="*/ 395543 h 477870"/>
              <a:gd name="connsiteX298" fmla="*/ 1789742 w 12194214"/>
              <a:gd name="connsiteY298" fmla="*/ 477869 h 477870"/>
              <a:gd name="connsiteX299" fmla="*/ 1509857 w 12194214"/>
              <a:gd name="connsiteY299" fmla="*/ 477869 h 477870"/>
              <a:gd name="connsiteX300" fmla="*/ 1533657 w 12194214"/>
              <a:gd name="connsiteY300" fmla="*/ 464621 h 477870"/>
              <a:gd name="connsiteX301" fmla="*/ 1502241 w 12194214"/>
              <a:gd name="connsiteY301" fmla="*/ 406898 h 477870"/>
              <a:gd name="connsiteX302" fmla="*/ 978646 w 12194214"/>
              <a:gd name="connsiteY302" fmla="*/ 94627 h 477870"/>
              <a:gd name="connsiteX303" fmla="*/ 699713 w 12194214"/>
              <a:gd name="connsiteY303" fmla="*/ 163705 h 477870"/>
              <a:gd name="connsiteX304" fmla="*/ 108527 w 12194214"/>
              <a:gd name="connsiteY304" fmla="*/ 476922 h 477870"/>
              <a:gd name="connsiteX305" fmla="*/ 0 w 12194214"/>
              <a:gd name="connsiteY305" fmla="*/ 476922 h 477870"/>
              <a:gd name="connsiteX306" fmla="*/ 0 w 12194214"/>
              <a:gd name="connsiteY306" fmla="*/ 386080 h 477870"/>
              <a:gd name="connsiteX307" fmla="*/ 637834 w 12194214"/>
              <a:gd name="connsiteY307" fmla="*/ 48260 h 477870"/>
              <a:gd name="connsiteX308" fmla="*/ 751120 w 12194214"/>
              <a:gd name="connsiteY308" fmla="*/ 0 h 477870"/>
              <a:gd name="connsiteX309" fmla="*/ 146607 w 12194214"/>
              <a:gd name="connsiteY309" fmla="*/ 0 h 477870"/>
              <a:gd name="connsiteX310" fmla="*/ 448387 w 12194214"/>
              <a:gd name="connsiteY310" fmla="*/ 0 h 477870"/>
              <a:gd name="connsiteX311" fmla="*/ 0 w 12194214"/>
              <a:gd name="connsiteY311" fmla="*/ 237515 h 477870"/>
              <a:gd name="connsiteX312" fmla="*/ 0 w 12194214"/>
              <a:gd name="connsiteY312" fmla="*/ 37851 h 477870"/>
              <a:gd name="connsiteX313" fmla="*/ 146607 w 12194214"/>
              <a:gd name="connsiteY313" fmla="*/ 0 h 47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</a:cxnLst>
            <a:rect l="l" t="t" r="r" b="b"/>
            <a:pathLst>
              <a:path w="12194214" h="477870">
                <a:moveTo>
                  <a:pt x="12194214" y="227057"/>
                </a:moveTo>
                <a:lnTo>
                  <a:pt x="12194214" y="357740"/>
                </a:lnTo>
                <a:lnTo>
                  <a:pt x="12146713" y="360103"/>
                </a:lnTo>
                <a:cubicBezTo>
                  <a:pt x="12109214" y="365204"/>
                  <a:pt x="12072027" y="376855"/>
                  <a:pt x="12036803" y="395544"/>
                </a:cubicBezTo>
                <a:lnTo>
                  <a:pt x="11881628" y="477870"/>
                </a:lnTo>
                <a:lnTo>
                  <a:pt x="11601743" y="477870"/>
                </a:lnTo>
                <a:lnTo>
                  <a:pt x="11974923" y="280098"/>
                </a:lnTo>
                <a:cubicBezTo>
                  <a:pt x="12031090" y="250291"/>
                  <a:pt x="12090768" y="233199"/>
                  <a:pt x="12150550" y="227817"/>
                </a:cubicBezTo>
                <a:close/>
                <a:moveTo>
                  <a:pt x="7735580" y="226649"/>
                </a:moveTo>
                <a:cubicBezTo>
                  <a:pt x="7891455" y="235205"/>
                  <a:pt x="8039246" y="321853"/>
                  <a:pt x="8117339" y="468407"/>
                </a:cubicBezTo>
                <a:lnTo>
                  <a:pt x="8122099" y="477870"/>
                </a:lnTo>
                <a:lnTo>
                  <a:pt x="7965973" y="477870"/>
                </a:lnTo>
                <a:cubicBezTo>
                  <a:pt x="7867918" y="358639"/>
                  <a:pt x="7695607" y="320788"/>
                  <a:pt x="7554714" y="395544"/>
                </a:cubicBezTo>
                <a:lnTo>
                  <a:pt x="7399540" y="477870"/>
                </a:lnTo>
                <a:lnTo>
                  <a:pt x="7119655" y="477870"/>
                </a:lnTo>
                <a:lnTo>
                  <a:pt x="7492834" y="280098"/>
                </a:lnTo>
                <a:cubicBezTo>
                  <a:pt x="7549001" y="250291"/>
                  <a:pt x="7608680" y="233199"/>
                  <a:pt x="7668461" y="227817"/>
                </a:cubicBezTo>
                <a:cubicBezTo>
                  <a:pt x="7690879" y="225798"/>
                  <a:pt x="7713312" y="225427"/>
                  <a:pt x="7735580" y="226649"/>
                </a:cubicBezTo>
                <a:close/>
                <a:moveTo>
                  <a:pt x="3246275" y="226649"/>
                </a:moveTo>
                <a:cubicBezTo>
                  <a:pt x="3402151" y="235205"/>
                  <a:pt x="3549941" y="321853"/>
                  <a:pt x="3628035" y="468407"/>
                </a:cubicBezTo>
                <a:lnTo>
                  <a:pt x="3632795" y="477870"/>
                </a:lnTo>
                <a:lnTo>
                  <a:pt x="3476669" y="477870"/>
                </a:lnTo>
                <a:cubicBezTo>
                  <a:pt x="3378614" y="358639"/>
                  <a:pt x="3206303" y="320788"/>
                  <a:pt x="3065409" y="395544"/>
                </a:cubicBezTo>
                <a:lnTo>
                  <a:pt x="2910234" y="477870"/>
                </a:lnTo>
                <a:lnTo>
                  <a:pt x="2630349" y="477870"/>
                </a:lnTo>
                <a:lnTo>
                  <a:pt x="3003529" y="280098"/>
                </a:lnTo>
                <a:cubicBezTo>
                  <a:pt x="3059696" y="250291"/>
                  <a:pt x="3119374" y="233199"/>
                  <a:pt x="3179156" y="227817"/>
                </a:cubicBezTo>
                <a:cubicBezTo>
                  <a:pt x="3201574" y="225798"/>
                  <a:pt x="3224007" y="225427"/>
                  <a:pt x="3246275" y="226649"/>
                </a:cubicBezTo>
                <a:close/>
                <a:moveTo>
                  <a:pt x="9950040" y="226160"/>
                </a:moveTo>
                <a:lnTo>
                  <a:pt x="9982149" y="228286"/>
                </a:lnTo>
                <a:lnTo>
                  <a:pt x="9999723" y="228401"/>
                </a:lnTo>
                <a:lnTo>
                  <a:pt x="10007553" y="229968"/>
                </a:lnTo>
                <a:lnTo>
                  <a:pt x="10011707" y="230243"/>
                </a:lnTo>
                <a:cubicBezTo>
                  <a:pt x="10032067" y="232950"/>
                  <a:pt x="10052186" y="236990"/>
                  <a:pt x="10071924" y="242321"/>
                </a:cubicBezTo>
                <a:lnTo>
                  <a:pt x="10075648" y="243594"/>
                </a:lnTo>
                <a:lnTo>
                  <a:pt x="10086650" y="245796"/>
                </a:lnTo>
                <a:lnTo>
                  <a:pt x="10110290" y="255443"/>
                </a:lnTo>
                <a:lnTo>
                  <a:pt x="10129866" y="262139"/>
                </a:lnTo>
                <a:lnTo>
                  <a:pt x="10144266" y="269308"/>
                </a:lnTo>
                <a:lnTo>
                  <a:pt x="10168623" y="279248"/>
                </a:lnTo>
                <a:lnTo>
                  <a:pt x="10182565" y="288376"/>
                </a:lnTo>
                <a:lnTo>
                  <a:pt x="10184706" y="289442"/>
                </a:lnTo>
                <a:lnTo>
                  <a:pt x="10187317" y="291488"/>
                </a:lnTo>
                <a:lnTo>
                  <a:pt x="10243088" y="328003"/>
                </a:lnTo>
                <a:lnTo>
                  <a:pt x="10279023" y="363325"/>
                </a:lnTo>
                <a:lnTo>
                  <a:pt x="10281779" y="365484"/>
                </a:lnTo>
                <a:lnTo>
                  <a:pt x="10283176" y="367408"/>
                </a:lnTo>
                <a:lnTo>
                  <a:pt x="10307491" y="391308"/>
                </a:lnTo>
                <a:cubicBezTo>
                  <a:pt x="10326998" y="414750"/>
                  <a:pt x="10344401" y="440492"/>
                  <a:pt x="10359276" y="468407"/>
                </a:cubicBezTo>
                <a:lnTo>
                  <a:pt x="10364036" y="477870"/>
                </a:lnTo>
                <a:lnTo>
                  <a:pt x="10207910" y="477870"/>
                </a:lnTo>
                <a:lnTo>
                  <a:pt x="10207909" y="477869"/>
                </a:lnTo>
                <a:lnTo>
                  <a:pt x="10205174" y="477869"/>
                </a:lnTo>
                <a:cubicBezTo>
                  <a:pt x="10189466" y="458471"/>
                  <a:pt x="10171735" y="441201"/>
                  <a:pt x="10152457" y="426209"/>
                </a:cubicBezTo>
                <a:lnTo>
                  <a:pt x="10095005" y="390997"/>
                </a:lnTo>
                <a:lnTo>
                  <a:pt x="10086498" y="386853"/>
                </a:lnTo>
                <a:lnTo>
                  <a:pt x="10028009" y="366808"/>
                </a:lnTo>
                <a:lnTo>
                  <a:pt x="10020459" y="364585"/>
                </a:lnTo>
                <a:lnTo>
                  <a:pt x="9957450" y="357571"/>
                </a:lnTo>
                <a:lnTo>
                  <a:pt x="9933121" y="358781"/>
                </a:lnTo>
                <a:lnTo>
                  <a:pt x="9888870" y="364105"/>
                </a:lnTo>
                <a:lnTo>
                  <a:pt x="9859595" y="370727"/>
                </a:lnTo>
                <a:lnTo>
                  <a:pt x="9814511" y="388012"/>
                </a:lnTo>
                <a:lnTo>
                  <a:pt x="9796650" y="395544"/>
                </a:lnTo>
                <a:lnTo>
                  <a:pt x="9641475" y="477870"/>
                </a:lnTo>
                <a:lnTo>
                  <a:pt x="9361590" y="477870"/>
                </a:lnTo>
                <a:lnTo>
                  <a:pt x="9361592" y="477869"/>
                </a:lnTo>
                <a:lnTo>
                  <a:pt x="9359806" y="477869"/>
                </a:lnTo>
                <a:lnTo>
                  <a:pt x="9732986" y="280098"/>
                </a:lnTo>
                <a:lnTo>
                  <a:pt x="9759706" y="269917"/>
                </a:lnTo>
                <a:lnTo>
                  <a:pt x="9821228" y="244798"/>
                </a:lnTo>
                <a:lnTo>
                  <a:pt x="9830027" y="243122"/>
                </a:lnTo>
                <a:lnTo>
                  <a:pt x="9840085" y="239290"/>
                </a:lnTo>
                <a:lnTo>
                  <a:pt x="9867075" y="236067"/>
                </a:lnTo>
                <a:lnTo>
                  <a:pt x="9910397" y="227817"/>
                </a:lnTo>
                <a:lnTo>
                  <a:pt x="9934829" y="227976"/>
                </a:lnTo>
                <a:close/>
                <a:moveTo>
                  <a:pt x="5467951" y="226160"/>
                </a:moveTo>
                <a:lnTo>
                  <a:pt x="5500852" y="228338"/>
                </a:lnTo>
                <a:lnTo>
                  <a:pt x="5510420" y="228401"/>
                </a:lnTo>
                <a:lnTo>
                  <a:pt x="5514683" y="229254"/>
                </a:lnTo>
                <a:lnTo>
                  <a:pt x="5529619" y="230243"/>
                </a:lnTo>
                <a:cubicBezTo>
                  <a:pt x="5590700" y="238366"/>
                  <a:pt x="5649604" y="258481"/>
                  <a:pt x="5702617" y="289442"/>
                </a:cubicBezTo>
                <a:lnTo>
                  <a:pt x="5741963" y="320264"/>
                </a:lnTo>
                <a:lnTo>
                  <a:pt x="5753786" y="328003"/>
                </a:lnTo>
                <a:lnTo>
                  <a:pt x="5761401" y="335490"/>
                </a:lnTo>
                <a:lnTo>
                  <a:pt x="5799691" y="365484"/>
                </a:lnTo>
                <a:cubicBezTo>
                  <a:pt x="5828697" y="395425"/>
                  <a:pt x="5853986" y="429846"/>
                  <a:pt x="5874454" y="468406"/>
                </a:cubicBezTo>
                <a:lnTo>
                  <a:pt x="5879213" y="477869"/>
                </a:lnTo>
                <a:lnTo>
                  <a:pt x="5874733" y="477869"/>
                </a:lnTo>
                <a:lnTo>
                  <a:pt x="5874733" y="477870"/>
                </a:lnTo>
                <a:lnTo>
                  <a:pt x="5718606" y="477870"/>
                </a:lnTo>
                <a:cubicBezTo>
                  <a:pt x="5669579" y="418255"/>
                  <a:pt x="5601987" y="378984"/>
                  <a:pt x="5529042" y="363962"/>
                </a:cubicBezTo>
                <a:lnTo>
                  <a:pt x="5480984" y="358197"/>
                </a:lnTo>
                <a:lnTo>
                  <a:pt x="5473133" y="357323"/>
                </a:lnTo>
                <a:lnTo>
                  <a:pt x="5456121" y="358169"/>
                </a:lnTo>
                <a:lnTo>
                  <a:pt x="5391372" y="365959"/>
                </a:lnTo>
                <a:lnTo>
                  <a:pt x="5387894" y="366745"/>
                </a:lnTo>
                <a:lnTo>
                  <a:pt x="5312777" y="395543"/>
                </a:lnTo>
                <a:lnTo>
                  <a:pt x="5157603" y="477869"/>
                </a:lnTo>
                <a:lnTo>
                  <a:pt x="5152174" y="477869"/>
                </a:lnTo>
                <a:lnTo>
                  <a:pt x="5152171" y="477870"/>
                </a:lnTo>
                <a:lnTo>
                  <a:pt x="4872286" y="477870"/>
                </a:lnTo>
                <a:lnTo>
                  <a:pt x="5245466" y="280098"/>
                </a:lnTo>
                <a:cubicBezTo>
                  <a:pt x="5273549" y="265194"/>
                  <a:pt x="5302512" y="253469"/>
                  <a:pt x="5331925" y="244798"/>
                </a:cubicBezTo>
                <a:lnTo>
                  <a:pt x="5355149" y="240375"/>
                </a:lnTo>
                <a:lnTo>
                  <a:pt x="5357997" y="239290"/>
                </a:lnTo>
                <a:lnTo>
                  <a:pt x="5365641" y="238377"/>
                </a:lnTo>
                <a:lnTo>
                  <a:pt x="5421095" y="227817"/>
                </a:lnTo>
                <a:lnTo>
                  <a:pt x="5452366" y="228021"/>
                </a:lnTo>
                <a:close/>
                <a:moveTo>
                  <a:pt x="978649" y="226160"/>
                </a:moveTo>
                <a:cubicBezTo>
                  <a:pt x="1144295" y="226160"/>
                  <a:pt x="1303278" y="314164"/>
                  <a:pt x="1385149" y="468406"/>
                </a:cubicBezTo>
                <a:lnTo>
                  <a:pt x="1389909" y="477869"/>
                </a:lnTo>
                <a:lnTo>
                  <a:pt x="1233783" y="477869"/>
                </a:lnTo>
                <a:cubicBezTo>
                  <a:pt x="1170951" y="400275"/>
                  <a:pt x="1075752" y="356746"/>
                  <a:pt x="978649" y="356746"/>
                </a:cubicBezTo>
                <a:cubicBezTo>
                  <a:pt x="926290" y="356746"/>
                  <a:pt x="872978" y="369047"/>
                  <a:pt x="823475" y="395543"/>
                </a:cubicBezTo>
                <a:lnTo>
                  <a:pt x="668300" y="477869"/>
                </a:lnTo>
                <a:lnTo>
                  <a:pt x="388415" y="477869"/>
                </a:lnTo>
                <a:lnTo>
                  <a:pt x="761595" y="280098"/>
                </a:lnTo>
                <a:cubicBezTo>
                  <a:pt x="831091" y="243193"/>
                  <a:pt x="905346" y="226160"/>
                  <a:pt x="978649" y="226160"/>
                </a:cubicBezTo>
                <a:close/>
                <a:moveTo>
                  <a:pt x="10769704" y="134371"/>
                </a:moveTo>
                <a:cubicBezTo>
                  <a:pt x="10788744" y="162759"/>
                  <a:pt x="10806832" y="192094"/>
                  <a:pt x="10823015" y="222375"/>
                </a:cubicBezTo>
                <a:lnTo>
                  <a:pt x="10854431" y="280097"/>
                </a:lnTo>
                <a:lnTo>
                  <a:pt x="11041973" y="180738"/>
                </a:lnTo>
                <a:cubicBezTo>
                  <a:pt x="10948678" y="176953"/>
                  <a:pt x="10857287" y="161813"/>
                  <a:pt x="10769704" y="134371"/>
                </a:cubicBezTo>
                <a:close/>
                <a:moveTo>
                  <a:pt x="8529551" y="134371"/>
                </a:moveTo>
                <a:cubicBezTo>
                  <a:pt x="8548591" y="162759"/>
                  <a:pt x="8566679" y="192094"/>
                  <a:pt x="8582863" y="222375"/>
                </a:cubicBezTo>
                <a:lnTo>
                  <a:pt x="8614278" y="280097"/>
                </a:lnTo>
                <a:lnTo>
                  <a:pt x="8801820" y="180738"/>
                </a:lnTo>
                <a:cubicBezTo>
                  <a:pt x="8708526" y="176953"/>
                  <a:pt x="8617134" y="161813"/>
                  <a:pt x="8529551" y="134371"/>
                </a:cubicBezTo>
                <a:close/>
                <a:moveTo>
                  <a:pt x="6287617" y="134371"/>
                </a:moveTo>
                <a:cubicBezTo>
                  <a:pt x="6306658" y="162759"/>
                  <a:pt x="6324745" y="192094"/>
                  <a:pt x="6340928" y="222375"/>
                </a:cubicBezTo>
                <a:lnTo>
                  <a:pt x="6372345" y="280097"/>
                </a:lnTo>
                <a:lnTo>
                  <a:pt x="6559886" y="180738"/>
                </a:lnTo>
                <a:cubicBezTo>
                  <a:pt x="6466592" y="176953"/>
                  <a:pt x="6375200" y="161813"/>
                  <a:pt x="6287617" y="134371"/>
                </a:cubicBezTo>
                <a:close/>
                <a:moveTo>
                  <a:pt x="4040247" y="134371"/>
                </a:moveTo>
                <a:cubicBezTo>
                  <a:pt x="4059287" y="162759"/>
                  <a:pt x="4077375" y="192094"/>
                  <a:pt x="4093559" y="222375"/>
                </a:cubicBezTo>
                <a:lnTo>
                  <a:pt x="4124974" y="280097"/>
                </a:lnTo>
                <a:lnTo>
                  <a:pt x="4312516" y="180738"/>
                </a:lnTo>
                <a:cubicBezTo>
                  <a:pt x="4219222" y="176953"/>
                  <a:pt x="4127830" y="161813"/>
                  <a:pt x="4040247" y="134371"/>
                </a:cubicBezTo>
                <a:close/>
                <a:moveTo>
                  <a:pt x="1798310" y="134371"/>
                </a:moveTo>
                <a:cubicBezTo>
                  <a:pt x="1817350" y="162759"/>
                  <a:pt x="1835438" y="192094"/>
                  <a:pt x="1851621" y="222375"/>
                </a:cubicBezTo>
                <a:lnTo>
                  <a:pt x="1883037" y="280097"/>
                </a:lnTo>
                <a:lnTo>
                  <a:pt x="2070579" y="180738"/>
                </a:lnTo>
                <a:cubicBezTo>
                  <a:pt x="1977284" y="176953"/>
                  <a:pt x="1885893" y="161813"/>
                  <a:pt x="1798310" y="134371"/>
                </a:cubicBezTo>
                <a:close/>
                <a:moveTo>
                  <a:pt x="11965404" y="0"/>
                </a:moveTo>
                <a:lnTo>
                  <a:pt x="12194214" y="0"/>
                </a:lnTo>
                <a:lnTo>
                  <a:pt x="12194214" y="96995"/>
                </a:lnTo>
                <a:lnTo>
                  <a:pt x="12138591" y="96579"/>
                </a:lnTo>
                <a:cubicBezTo>
                  <a:pt x="12061792" y="103439"/>
                  <a:pt x="11985157" y="125381"/>
                  <a:pt x="11913044" y="163705"/>
                </a:cubicBezTo>
                <a:lnTo>
                  <a:pt x="11321858" y="477869"/>
                </a:lnTo>
                <a:lnTo>
                  <a:pt x="11041973" y="477869"/>
                </a:lnTo>
                <a:lnTo>
                  <a:pt x="11852117" y="48260"/>
                </a:lnTo>
                <a:cubicBezTo>
                  <a:pt x="11889244" y="28388"/>
                  <a:pt x="11927324" y="12302"/>
                  <a:pt x="11965404" y="0"/>
                </a:cubicBezTo>
                <a:close/>
                <a:moveTo>
                  <a:pt x="9722514" y="0"/>
                </a:moveTo>
                <a:lnTo>
                  <a:pt x="9724299" y="0"/>
                </a:lnTo>
                <a:lnTo>
                  <a:pt x="10177566" y="0"/>
                </a:lnTo>
                <a:cubicBezTo>
                  <a:pt x="10220405" y="13957"/>
                  <a:pt x="10261936" y="31878"/>
                  <a:pt x="10301563" y="53568"/>
                </a:cubicBezTo>
                <a:lnTo>
                  <a:pt x="10302762" y="54380"/>
                </a:lnTo>
                <a:lnTo>
                  <a:pt x="10303109" y="54529"/>
                </a:lnTo>
                <a:lnTo>
                  <a:pt x="10332523" y="74522"/>
                </a:lnTo>
                <a:lnTo>
                  <a:pt x="10414136" y="129758"/>
                </a:lnTo>
                <a:lnTo>
                  <a:pt x="10414876" y="130499"/>
                </a:lnTo>
                <a:lnTo>
                  <a:pt x="10416396" y="131532"/>
                </a:lnTo>
                <a:lnTo>
                  <a:pt x="10416396" y="132020"/>
                </a:lnTo>
                <a:lnTo>
                  <a:pt x="10511715" y="227416"/>
                </a:lnTo>
                <a:cubicBezTo>
                  <a:pt x="10541345" y="263419"/>
                  <a:pt x="10567882" y="302808"/>
                  <a:pt x="10590730" y="345390"/>
                </a:cubicBezTo>
                <a:lnTo>
                  <a:pt x="10622145" y="403113"/>
                </a:lnTo>
                <a:lnTo>
                  <a:pt x="10738288" y="341605"/>
                </a:lnTo>
                <a:lnTo>
                  <a:pt x="10706873" y="283882"/>
                </a:lnTo>
                <a:cubicBezTo>
                  <a:pt x="10644993" y="168437"/>
                  <a:pt x="10560266" y="72863"/>
                  <a:pt x="10461259" y="0"/>
                </a:cubicBezTo>
                <a:lnTo>
                  <a:pt x="10783984" y="0"/>
                </a:lnTo>
                <a:cubicBezTo>
                  <a:pt x="10966766" y="64347"/>
                  <a:pt x="11170492" y="68132"/>
                  <a:pt x="11360890" y="0"/>
                </a:cubicBezTo>
                <a:lnTo>
                  <a:pt x="11661719" y="0"/>
                </a:lnTo>
                <a:lnTo>
                  <a:pt x="10916310" y="395543"/>
                </a:lnTo>
                <a:lnTo>
                  <a:pt x="10761136" y="477869"/>
                </a:lnTo>
                <a:lnTo>
                  <a:pt x="10481251" y="477869"/>
                </a:lnTo>
                <a:lnTo>
                  <a:pt x="10505051" y="464621"/>
                </a:lnTo>
                <a:lnTo>
                  <a:pt x="10473635" y="406898"/>
                </a:lnTo>
                <a:cubicBezTo>
                  <a:pt x="10460307" y="382058"/>
                  <a:pt x="10445447" y="358549"/>
                  <a:pt x="10429232" y="336426"/>
                </a:cubicBezTo>
                <a:lnTo>
                  <a:pt x="10398913" y="300556"/>
                </a:lnTo>
                <a:lnTo>
                  <a:pt x="10356999" y="256592"/>
                </a:lnTo>
                <a:lnTo>
                  <a:pt x="10333075" y="235117"/>
                </a:lnTo>
                <a:lnTo>
                  <a:pt x="10272588" y="190575"/>
                </a:lnTo>
                <a:lnTo>
                  <a:pt x="10258993" y="181351"/>
                </a:lnTo>
                <a:lnTo>
                  <a:pt x="10172756" y="138244"/>
                </a:lnTo>
                <a:lnTo>
                  <a:pt x="10167287" y="136367"/>
                </a:lnTo>
                <a:lnTo>
                  <a:pt x="10082420" y="110638"/>
                </a:lnTo>
                <a:lnTo>
                  <a:pt x="10064735" y="107073"/>
                </a:lnTo>
                <a:lnTo>
                  <a:pt x="9983580" y="96861"/>
                </a:lnTo>
                <a:lnTo>
                  <a:pt x="9969360" y="95914"/>
                </a:lnTo>
                <a:lnTo>
                  <a:pt x="9872066" y="100394"/>
                </a:lnTo>
                <a:lnTo>
                  <a:pt x="9771730" y="122886"/>
                </a:lnTo>
                <a:lnTo>
                  <a:pt x="9769635" y="123534"/>
                </a:lnTo>
                <a:lnTo>
                  <a:pt x="9671940" y="164652"/>
                </a:lnTo>
                <a:lnTo>
                  <a:pt x="9080753" y="477869"/>
                </a:lnTo>
                <a:lnTo>
                  <a:pt x="8800868" y="477869"/>
                </a:lnTo>
                <a:lnTo>
                  <a:pt x="8971394" y="387441"/>
                </a:lnTo>
                <a:lnTo>
                  <a:pt x="8971394" y="386080"/>
                </a:lnTo>
                <a:lnTo>
                  <a:pt x="9609228" y="48260"/>
                </a:lnTo>
                <a:cubicBezTo>
                  <a:pt x="9646355" y="28388"/>
                  <a:pt x="9684435" y="12302"/>
                  <a:pt x="9722514" y="0"/>
                </a:cubicBezTo>
                <a:close/>
                <a:moveTo>
                  <a:pt x="7483315" y="0"/>
                </a:moveTo>
                <a:lnTo>
                  <a:pt x="7937413" y="0"/>
                </a:lnTo>
                <a:cubicBezTo>
                  <a:pt x="8107819" y="55830"/>
                  <a:pt x="8259186" y="175061"/>
                  <a:pt x="8350577" y="345390"/>
                </a:cubicBezTo>
                <a:lnTo>
                  <a:pt x="8381993" y="403113"/>
                </a:lnTo>
                <a:lnTo>
                  <a:pt x="8498136" y="341605"/>
                </a:lnTo>
                <a:lnTo>
                  <a:pt x="8466720" y="283882"/>
                </a:lnTo>
                <a:cubicBezTo>
                  <a:pt x="8404840" y="168437"/>
                  <a:pt x="8320113" y="72863"/>
                  <a:pt x="8221106" y="0"/>
                </a:cubicBezTo>
                <a:lnTo>
                  <a:pt x="8543831" y="0"/>
                </a:lnTo>
                <a:cubicBezTo>
                  <a:pt x="8635222" y="32173"/>
                  <a:pt x="8731849" y="49206"/>
                  <a:pt x="8829428" y="49680"/>
                </a:cubicBezTo>
                <a:lnTo>
                  <a:pt x="8971394" y="38164"/>
                </a:lnTo>
                <a:lnTo>
                  <a:pt x="8971394" y="37851"/>
                </a:lnTo>
                <a:lnTo>
                  <a:pt x="8992718" y="33421"/>
                </a:lnTo>
                <a:lnTo>
                  <a:pt x="9103286" y="4556"/>
                </a:lnTo>
                <a:lnTo>
                  <a:pt x="9118001" y="0"/>
                </a:lnTo>
                <a:lnTo>
                  <a:pt x="9120737" y="0"/>
                </a:lnTo>
                <a:lnTo>
                  <a:pt x="9419781" y="0"/>
                </a:lnTo>
                <a:lnTo>
                  <a:pt x="9421566" y="0"/>
                </a:lnTo>
                <a:lnTo>
                  <a:pt x="8677110" y="395543"/>
                </a:lnTo>
                <a:lnTo>
                  <a:pt x="8521935" y="477869"/>
                </a:lnTo>
                <a:lnTo>
                  <a:pt x="8242050" y="477869"/>
                </a:lnTo>
                <a:lnTo>
                  <a:pt x="8265850" y="464621"/>
                </a:lnTo>
                <a:lnTo>
                  <a:pt x="8234434" y="406898"/>
                </a:lnTo>
                <a:cubicBezTo>
                  <a:pt x="8080212" y="119231"/>
                  <a:pt x="7719407" y="10409"/>
                  <a:pt x="7430956" y="163705"/>
                </a:cubicBezTo>
                <a:lnTo>
                  <a:pt x="6839769" y="477869"/>
                </a:lnTo>
                <a:lnTo>
                  <a:pt x="6559884" y="477869"/>
                </a:lnTo>
                <a:lnTo>
                  <a:pt x="7370030" y="48260"/>
                </a:lnTo>
                <a:cubicBezTo>
                  <a:pt x="7407156" y="28388"/>
                  <a:pt x="7445235" y="12302"/>
                  <a:pt x="7483315" y="0"/>
                </a:cubicBezTo>
                <a:close/>
                <a:moveTo>
                  <a:pt x="5234994" y="0"/>
                </a:moveTo>
                <a:lnTo>
                  <a:pt x="5234994" y="946"/>
                </a:lnTo>
                <a:lnTo>
                  <a:pt x="5238206" y="946"/>
                </a:lnTo>
                <a:lnTo>
                  <a:pt x="5240427" y="0"/>
                </a:lnTo>
                <a:lnTo>
                  <a:pt x="5695480" y="0"/>
                </a:lnTo>
                <a:cubicBezTo>
                  <a:pt x="5866837" y="55830"/>
                  <a:pt x="6017252" y="175061"/>
                  <a:pt x="6108643" y="345390"/>
                </a:cubicBezTo>
                <a:lnTo>
                  <a:pt x="6140060" y="403113"/>
                </a:lnTo>
                <a:lnTo>
                  <a:pt x="6256201" y="341605"/>
                </a:lnTo>
                <a:lnTo>
                  <a:pt x="6224786" y="283882"/>
                </a:lnTo>
                <a:cubicBezTo>
                  <a:pt x="6162906" y="168437"/>
                  <a:pt x="6078179" y="72863"/>
                  <a:pt x="5979172" y="0"/>
                </a:cubicBezTo>
                <a:lnTo>
                  <a:pt x="6301896" y="0"/>
                </a:lnTo>
                <a:cubicBezTo>
                  <a:pt x="6484680" y="64347"/>
                  <a:pt x="6688405" y="68132"/>
                  <a:pt x="6878803" y="0"/>
                </a:cubicBezTo>
                <a:lnTo>
                  <a:pt x="7179631" y="0"/>
                </a:lnTo>
                <a:lnTo>
                  <a:pt x="6434223" y="395543"/>
                </a:lnTo>
                <a:lnTo>
                  <a:pt x="6279048" y="477869"/>
                </a:lnTo>
                <a:lnTo>
                  <a:pt x="5999163" y="477869"/>
                </a:lnTo>
                <a:lnTo>
                  <a:pt x="6022964" y="464621"/>
                </a:lnTo>
                <a:lnTo>
                  <a:pt x="5991549" y="406898"/>
                </a:lnTo>
                <a:cubicBezTo>
                  <a:pt x="5978220" y="382058"/>
                  <a:pt x="5963360" y="358549"/>
                  <a:pt x="5947145" y="336426"/>
                </a:cubicBezTo>
                <a:lnTo>
                  <a:pt x="5927091" y="312702"/>
                </a:lnTo>
                <a:lnTo>
                  <a:pt x="5927091" y="318895"/>
                </a:lnTo>
                <a:cubicBezTo>
                  <a:pt x="5839508" y="209127"/>
                  <a:pt x="5717654" y="136500"/>
                  <a:pt x="5585565" y="108348"/>
                </a:cubicBezTo>
                <a:lnTo>
                  <a:pt x="5486159" y="95840"/>
                </a:lnTo>
                <a:lnTo>
                  <a:pt x="5484324" y="95717"/>
                </a:lnTo>
                <a:lnTo>
                  <a:pt x="5389985" y="100061"/>
                </a:lnTo>
                <a:lnTo>
                  <a:pt x="5361150" y="105239"/>
                </a:lnTo>
                <a:lnTo>
                  <a:pt x="5308648" y="117008"/>
                </a:lnTo>
                <a:lnTo>
                  <a:pt x="5260321" y="131956"/>
                </a:lnTo>
                <a:lnTo>
                  <a:pt x="5245462" y="138210"/>
                </a:lnTo>
                <a:lnTo>
                  <a:pt x="5189020" y="163705"/>
                </a:lnTo>
                <a:lnTo>
                  <a:pt x="4597834" y="476922"/>
                </a:lnTo>
                <a:lnTo>
                  <a:pt x="4593237" y="476922"/>
                </a:lnTo>
                <a:lnTo>
                  <a:pt x="4591449" y="477869"/>
                </a:lnTo>
                <a:lnTo>
                  <a:pt x="4311564" y="477869"/>
                </a:lnTo>
                <a:lnTo>
                  <a:pt x="5121707" y="48260"/>
                </a:lnTo>
                <a:cubicBezTo>
                  <a:pt x="5158836" y="28388"/>
                  <a:pt x="5196915" y="12302"/>
                  <a:pt x="5234994" y="0"/>
                </a:cubicBezTo>
                <a:close/>
                <a:moveTo>
                  <a:pt x="2994010" y="0"/>
                </a:moveTo>
                <a:lnTo>
                  <a:pt x="3448109" y="0"/>
                </a:lnTo>
                <a:cubicBezTo>
                  <a:pt x="3618515" y="55830"/>
                  <a:pt x="3769882" y="175061"/>
                  <a:pt x="3861273" y="345390"/>
                </a:cubicBezTo>
                <a:lnTo>
                  <a:pt x="3892689" y="403113"/>
                </a:lnTo>
                <a:lnTo>
                  <a:pt x="4008832" y="341605"/>
                </a:lnTo>
                <a:lnTo>
                  <a:pt x="3977416" y="283882"/>
                </a:lnTo>
                <a:cubicBezTo>
                  <a:pt x="3915536" y="168437"/>
                  <a:pt x="3830809" y="72863"/>
                  <a:pt x="3731802" y="0"/>
                </a:cubicBezTo>
                <a:lnTo>
                  <a:pt x="4054527" y="0"/>
                </a:lnTo>
                <a:cubicBezTo>
                  <a:pt x="4237310" y="64347"/>
                  <a:pt x="4441035" y="68132"/>
                  <a:pt x="4631433" y="0"/>
                </a:cubicBezTo>
                <a:lnTo>
                  <a:pt x="4635914" y="0"/>
                </a:lnTo>
                <a:lnTo>
                  <a:pt x="4932263" y="0"/>
                </a:lnTo>
                <a:lnTo>
                  <a:pt x="4937695" y="0"/>
                </a:lnTo>
                <a:lnTo>
                  <a:pt x="4489309" y="237515"/>
                </a:lnTo>
                <a:lnTo>
                  <a:pt x="4489309" y="235350"/>
                </a:lnTo>
                <a:lnTo>
                  <a:pt x="4187806" y="395543"/>
                </a:lnTo>
                <a:lnTo>
                  <a:pt x="4032631" y="477869"/>
                </a:lnTo>
                <a:lnTo>
                  <a:pt x="3752746" y="477869"/>
                </a:lnTo>
                <a:lnTo>
                  <a:pt x="3776546" y="464621"/>
                </a:lnTo>
                <a:lnTo>
                  <a:pt x="3745130" y="406898"/>
                </a:lnTo>
                <a:cubicBezTo>
                  <a:pt x="3590908" y="119231"/>
                  <a:pt x="3230103" y="10409"/>
                  <a:pt x="2941650" y="163705"/>
                </a:cubicBezTo>
                <a:lnTo>
                  <a:pt x="2350464" y="477869"/>
                </a:lnTo>
                <a:lnTo>
                  <a:pt x="2070579" y="477869"/>
                </a:lnTo>
                <a:lnTo>
                  <a:pt x="2880723" y="48260"/>
                </a:lnTo>
                <a:cubicBezTo>
                  <a:pt x="2917850" y="28388"/>
                  <a:pt x="2955930" y="12302"/>
                  <a:pt x="2994010" y="0"/>
                </a:cubicBezTo>
                <a:close/>
                <a:moveTo>
                  <a:pt x="751120" y="0"/>
                </a:moveTo>
                <a:lnTo>
                  <a:pt x="1206172" y="0"/>
                </a:lnTo>
                <a:cubicBezTo>
                  <a:pt x="1377530" y="55830"/>
                  <a:pt x="1527945" y="175061"/>
                  <a:pt x="1619336" y="345390"/>
                </a:cubicBezTo>
                <a:lnTo>
                  <a:pt x="1650751" y="403113"/>
                </a:lnTo>
                <a:lnTo>
                  <a:pt x="1766894" y="341605"/>
                </a:lnTo>
                <a:lnTo>
                  <a:pt x="1735479" y="283882"/>
                </a:lnTo>
                <a:cubicBezTo>
                  <a:pt x="1673599" y="168437"/>
                  <a:pt x="1588872" y="72863"/>
                  <a:pt x="1489865" y="0"/>
                </a:cubicBezTo>
                <a:lnTo>
                  <a:pt x="1812590" y="0"/>
                </a:lnTo>
                <a:cubicBezTo>
                  <a:pt x="1995372" y="64347"/>
                  <a:pt x="2199098" y="68132"/>
                  <a:pt x="2389496" y="0"/>
                </a:cubicBezTo>
                <a:lnTo>
                  <a:pt x="2690325" y="0"/>
                </a:lnTo>
                <a:lnTo>
                  <a:pt x="1944916" y="395543"/>
                </a:lnTo>
                <a:lnTo>
                  <a:pt x="1789742" y="477869"/>
                </a:lnTo>
                <a:lnTo>
                  <a:pt x="1509857" y="477869"/>
                </a:lnTo>
                <a:lnTo>
                  <a:pt x="1533657" y="464621"/>
                </a:lnTo>
                <a:lnTo>
                  <a:pt x="1502241" y="406898"/>
                </a:lnTo>
                <a:cubicBezTo>
                  <a:pt x="1395618" y="208180"/>
                  <a:pt x="1190940" y="94627"/>
                  <a:pt x="978646" y="94627"/>
                </a:cubicBezTo>
                <a:cubicBezTo>
                  <a:pt x="884399" y="94627"/>
                  <a:pt x="789200" y="116392"/>
                  <a:pt x="699713" y="163705"/>
                </a:cubicBezTo>
                <a:lnTo>
                  <a:pt x="108527" y="476922"/>
                </a:lnTo>
                <a:lnTo>
                  <a:pt x="0" y="476922"/>
                </a:lnTo>
                <a:lnTo>
                  <a:pt x="0" y="386080"/>
                </a:lnTo>
                <a:lnTo>
                  <a:pt x="637834" y="48260"/>
                </a:lnTo>
                <a:cubicBezTo>
                  <a:pt x="674961" y="28388"/>
                  <a:pt x="713041" y="12302"/>
                  <a:pt x="751120" y="0"/>
                </a:cubicBezTo>
                <a:close/>
                <a:moveTo>
                  <a:pt x="146607" y="0"/>
                </a:moveTo>
                <a:lnTo>
                  <a:pt x="448387" y="0"/>
                </a:lnTo>
                <a:lnTo>
                  <a:pt x="0" y="237515"/>
                </a:lnTo>
                <a:lnTo>
                  <a:pt x="0" y="37851"/>
                </a:lnTo>
                <a:cubicBezTo>
                  <a:pt x="49503" y="30281"/>
                  <a:pt x="99007" y="17033"/>
                  <a:pt x="146607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90DFBD7-C459-C94C-BC2E-476F5A4E47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AE292AC-9617-2E43-9476-B67238463E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2D12519E-08D3-9A45-895A-BE70DFA05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B967EDAB-75E6-7543-9A54-5248CD1F1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D218F053-15BC-D442-A86B-0E4A05536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55039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A806622-B586-2D41-98AF-B13D6EF4E19F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955D659B-DCA2-C04F-B4D3-DC4D629A7356}"/>
              </a:ext>
            </a:extLst>
          </p:cNvPr>
          <p:cNvSpPr/>
          <p:nvPr userDrawn="1"/>
        </p:nvSpPr>
        <p:spPr>
          <a:xfrm>
            <a:off x="0" y="2912633"/>
            <a:ext cx="12192000" cy="482600"/>
          </a:xfrm>
          <a:custGeom>
            <a:avLst/>
            <a:gdLst>
              <a:gd name="connsiteX0" fmla="*/ 12192000 w 12192000"/>
              <a:gd name="connsiteY0" fmla="*/ 289325 h 482600"/>
              <a:gd name="connsiteX1" fmla="*/ 12192000 w 12192000"/>
              <a:gd name="connsiteY1" fmla="*/ 482600 h 482600"/>
              <a:gd name="connsiteX2" fmla="*/ 11998501 w 12192000"/>
              <a:gd name="connsiteY2" fmla="*/ 482600 h 482600"/>
              <a:gd name="connsiteX3" fmla="*/ 5457378 w 12192000"/>
              <a:gd name="connsiteY3" fmla="*/ 218083 h 482600"/>
              <a:gd name="connsiteX4" fmla="*/ 5722507 w 12192000"/>
              <a:gd name="connsiteY4" fmla="*/ 482600 h 482600"/>
              <a:gd name="connsiteX5" fmla="*/ 5528124 w 12192000"/>
              <a:gd name="connsiteY5" fmla="*/ 482600 h 482600"/>
              <a:gd name="connsiteX6" fmla="*/ 5457378 w 12192000"/>
              <a:gd name="connsiteY6" fmla="*/ 411935 h 482600"/>
              <a:gd name="connsiteX7" fmla="*/ 5386631 w 12192000"/>
              <a:gd name="connsiteY7" fmla="*/ 482600 h 482600"/>
              <a:gd name="connsiteX8" fmla="*/ 5192554 w 12192000"/>
              <a:gd name="connsiteY8" fmla="*/ 482600 h 482600"/>
              <a:gd name="connsiteX9" fmla="*/ 1874423 w 12192000"/>
              <a:gd name="connsiteY9" fmla="*/ 218083 h 482600"/>
              <a:gd name="connsiteX10" fmla="*/ 2139247 w 12192000"/>
              <a:gd name="connsiteY10" fmla="*/ 482600 h 482600"/>
              <a:gd name="connsiteX11" fmla="*/ 1945169 w 12192000"/>
              <a:gd name="connsiteY11" fmla="*/ 482600 h 482600"/>
              <a:gd name="connsiteX12" fmla="*/ 1874423 w 12192000"/>
              <a:gd name="connsiteY12" fmla="*/ 411936 h 482600"/>
              <a:gd name="connsiteX13" fmla="*/ 1803513 w 12192000"/>
              <a:gd name="connsiteY13" fmla="*/ 482600 h 482600"/>
              <a:gd name="connsiteX14" fmla="*/ 1609600 w 12192000"/>
              <a:gd name="connsiteY14" fmla="*/ 482600 h 482600"/>
              <a:gd name="connsiteX15" fmla="*/ 9038668 w 12192000"/>
              <a:gd name="connsiteY15" fmla="*/ 218082 h 482600"/>
              <a:gd name="connsiteX16" fmla="*/ 9303492 w 12192000"/>
              <a:gd name="connsiteY16" fmla="*/ 482600 h 482600"/>
              <a:gd name="connsiteX17" fmla="*/ 9111074 w 12192000"/>
              <a:gd name="connsiteY17" fmla="*/ 482600 h 482600"/>
              <a:gd name="connsiteX18" fmla="*/ 9040326 w 12192000"/>
              <a:gd name="connsiteY18" fmla="*/ 411934 h 482600"/>
              <a:gd name="connsiteX19" fmla="*/ 8969578 w 12192000"/>
              <a:gd name="connsiteY19" fmla="*/ 482600 h 482600"/>
              <a:gd name="connsiteX20" fmla="*/ 8773844 w 12192000"/>
              <a:gd name="connsiteY20" fmla="*/ 482600 h 482600"/>
              <a:gd name="connsiteX21" fmla="*/ 0 w 12192000"/>
              <a:gd name="connsiteY21" fmla="*/ 135232 h 482600"/>
              <a:gd name="connsiteX22" fmla="*/ 179157 w 12192000"/>
              <a:gd name="connsiteY22" fmla="*/ 314182 h 482600"/>
              <a:gd name="connsiteX23" fmla="*/ 11157 w 12192000"/>
              <a:gd name="connsiteY23" fmla="*/ 482600 h 482600"/>
              <a:gd name="connsiteX24" fmla="*/ 0 w 12192000"/>
              <a:gd name="connsiteY24" fmla="*/ 482600 h 482600"/>
              <a:gd name="connsiteX25" fmla="*/ 11850916 w 12192000"/>
              <a:gd name="connsiteY25" fmla="*/ 0 h 482600"/>
              <a:gd name="connsiteX26" fmla="*/ 11959146 w 12192000"/>
              <a:gd name="connsiteY26" fmla="*/ 0 h 482600"/>
              <a:gd name="connsiteX27" fmla="*/ 11905031 w 12192000"/>
              <a:gd name="connsiteY27" fmla="*/ 54052 h 482600"/>
              <a:gd name="connsiteX28" fmla="*/ 11493462 w 12192000"/>
              <a:gd name="connsiteY28" fmla="*/ 0 h 482600"/>
              <a:gd name="connsiteX29" fmla="*/ 11686699 w 12192000"/>
              <a:gd name="connsiteY29" fmla="*/ 0 h 482600"/>
              <a:gd name="connsiteX30" fmla="*/ 11905032 w 12192000"/>
              <a:gd name="connsiteY30" fmla="*/ 218080 h 482600"/>
              <a:gd name="connsiteX31" fmla="*/ 12123364 w 12192000"/>
              <a:gd name="connsiteY31" fmla="*/ 0 h 482600"/>
              <a:gd name="connsiteX32" fmla="*/ 12192000 w 12192000"/>
              <a:gd name="connsiteY32" fmla="*/ 0 h 482600"/>
              <a:gd name="connsiteX33" fmla="*/ 12192000 w 12192000"/>
              <a:gd name="connsiteY33" fmla="*/ 125296 h 482600"/>
              <a:gd name="connsiteX34" fmla="*/ 11905032 w 12192000"/>
              <a:gd name="connsiteY34" fmla="*/ 411932 h 482600"/>
              <a:gd name="connsiteX35" fmla="*/ 11135415 w 12192000"/>
              <a:gd name="connsiteY35" fmla="*/ 0 h 482600"/>
              <a:gd name="connsiteX36" fmla="*/ 11329379 w 12192000"/>
              <a:gd name="connsiteY36" fmla="*/ 0 h 482600"/>
              <a:gd name="connsiteX37" fmla="*/ 11811719 w 12192000"/>
              <a:gd name="connsiteY37" fmla="*/ 482600 h 482600"/>
              <a:gd name="connsiteX38" fmla="*/ 11617891 w 12192000"/>
              <a:gd name="connsiteY38" fmla="*/ 482600 h 482600"/>
              <a:gd name="connsiteX39" fmla="*/ 10777687 w 12192000"/>
              <a:gd name="connsiteY39" fmla="*/ 0 h 482600"/>
              <a:gd name="connsiteX40" fmla="*/ 10971265 w 12192000"/>
              <a:gd name="connsiteY40" fmla="*/ 0 h 482600"/>
              <a:gd name="connsiteX41" fmla="*/ 11453825 w 12192000"/>
              <a:gd name="connsiteY41" fmla="*/ 482600 h 482600"/>
              <a:gd name="connsiteX42" fmla="*/ 11259188 w 12192000"/>
              <a:gd name="connsiteY42" fmla="*/ 482600 h 482600"/>
              <a:gd name="connsiteX43" fmla="*/ 11188440 w 12192000"/>
              <a:gd name="connsiteY43" fmla="*/ 411934 h 482600"/>
              <a:gd name="connsiteX44" fmla="*/ 11117692 w 12192000"/>
              <a:gd name="connsiteY44" fmla="*/ 482600 h 482600"/>
              <a:gd name="connsiteX45" fmla="*/ 10923616 w 12192000"/>
              <a:gd name="connsiteY45" fmla="*/ 482600 h 482600"/>
              <a:gd name="connsiteX46" fmla="*/ 11092231 w 12192000"/>
              <a:gd name="connsiteY46" fmla="*/ 314180 h 482600"/>
              <a:gd name="connsiteX47" fmla="*/ 10418858 w 12192000"/>
              <a:gd name="connsiteY47" fmla="*/ 0 h 482600"/>
              <a:gd name="connsiteX48" fmla="*/ 10613469 w 12192000"/>
              <a:gd name="connsiteY48" fmla="*/ 0 h 482600"/>
              <a:gd name="connsiteX49" fmla="*/ 10928012 w 12192000"/>
              <a:gd name="connsiteY49" fmla="*/ 314179 h 482600"/>
              <a:gd name="connsiteX50" fmla="*/ 10759396 w 12192000"/>
              <a:gd name="connsiteY50" fmla="*/ 482600 h 482600"/>
              <a:gd name="connsiteX51" fmla="*/ 10565320 w 12192000"/>
              <a:gd name="connsiteY51" fmla="*/ 482600 h 482600"/>
              <a:gd name="connsiteX52" fmla="*/ 10733935 w 12192000"/>
              <a:gd name="connsiteY52" fmla="*/ 314179 h 482600"/>
              <a:gd name="connsiteX53" fmla="*/ 10060162 w 12192000"/>
              <a:gd name="connsiteY53" fmla="*/ 0 h 482600"/>
              <a:gd name="connsiteX54" fmla="*/ 10255004 w 12192000"/>
              <a:gd name="connsiteY54" fmla="*/ 0 h 482600"/>
              <a:gd name="connsiteX55" fmla="*/ 10569623 w 12192000"/>
              <a:gd name="connsiteY55" fmla="*/ 314175 h 482600"/>
              <a:gd name="connsiteX56" fmla="*/ 10472340 w 12192000"/>
              <a:gd name="connsiteY56" fmla="*/ 411595 h 482600"/>
              <a:gd name="connsiteX57" fmla="*/ 9702232 w 12192000"/>
              <a:gd name="connsiteY57" fmla="*/ 0 h 482600"/>
              <a:gd name="connsiteX58" fmla="*/ 9898537 w 12192000"/>
              <a:gd name="connsiteY58" fmla="*/ 0 h 482600"/>
              <a:gd name="connsiteX59" fmla="*/ 10381697 w 12192000"/>
              <a:gd name="connsiteY59" fmla="*/ 482600 h 482600"/>
              <a:gd name="connsiteX60" fmla="*/ 10184708 w 12192000"/>
              <a:gd name="connsiteY60" fmla="*/ 482600 h 482600"/>
              <a:gd name="connsiteX61" fmla="*/ 9342847 w 12192000"/>
              <a:gd name="connsiteY61" fmla="*/ 0 h 482600"/>
              <a:gd name="connsiteX62" fmla="*/ 9538083 w 12192000"/>
              <a:gd name="connsiteY62" fmla="*/ 0 h 482600"/>
              <a:gd name="connsiteX63" fmla="*/ 10020643 w 12192000"/>
              <a:gd name="connsiteY63" fmla="*/ 482600 h 482600"/>
              <a:gd name="connsiteX64" fmla="*/ 9826006 w 12192000"/>
              <a:gd name="connsiteY64" fmla="*/ 482600 h 482600"/>
              <a:gd name="connsiteX65" fmla="*/ 8898707 w 12192000"/>
              <a:gd name="connsiteY65" fmla="*/ 0 h 482600"/>
              <a:gd name="connsiteX66" fmla="*/ 9178629 w 12192000"/>
              <a:gd name="connsiteY66" fmla="*/ 0 h 482600"/>
              <a:gd name="connsiteX67" fmla="*/ 9661787 w 12192000"/>
              <a:gd name="connsiteY67" fmla="*/ 482600 h 482600"/>
              <a:gd name="connsiteX68" fmla="*/ 9467712 w 12192000"/>
              <a:gd name="connsiteY68" fmla="*/ 482600 h 482600"/>
              <a:gd name="connsiteX69" fmla="*/ 9038668 w 12192000"/>
              <a:gd name="connsiteY69" fmla="*/ 54053 h 482600"/>
              <a:gd name="connsiteX70" fmla="*/ 8609625 w 12192000"/>
              <a:gd name="connsiteY70" fmla="*/ 482600 h 482600"/>
              <a:gd name="connsiteX71" fmla="*/ 8415548 w 12192000"/>
              <a:gd name="connsiteY71" fmla="*/ 482600 h 482600"/>
              <a:gd name="connsiteX72" fmla="*/ 8267962 w 12192000"/>
              <a:gd name="connsiteY72" fmla="*/ 0 h 482600"/>
              <a:gd name="connsiteX73" fmla="*/ 8376193 w 12192000"/>
              <a:gd name="connsiteY73" fmla="*/ 0 h 482600"/>
              <a:gd name="connsiteX74" fmla="*/ 8322077 w 12192000"/>
              <a:gd name="connsiteY74" fmla="*/ 54053 h 482600"/>
              <a:gd name="connsiteX75" fmla="*/ 7910505 w 12192000"/>
              <a:gd name="connsiteY75" fmla="*/ 0 h 482600"/>
              <a:gd name="connsiteX76" fmla="*/ 8103742 w 12192000"/>
              <a:gd name="connsiteY76" fmla="*/ 0 h 482600"/>
              <a:gd name="connsiteX77" fmla="*/ 8322076 w 12192000"/>
              <a:gd name="connsiteY77" fmla="*/ 218082 h 482600"/>
              <a:gd name="connsiteX78" fmla="*/ 8540410 w 12192000"/>
              <a:gd name="connsiteY78" fmla="*/ 0 h 482600"/>
              <a:gd name="connsiteX79" fmla="*/ 8734487 w 12192000"/>
              <a:gd name="connsiteY79" fmla="*/ 0 h 482600"/>
              <a:gd name="connsiteX80" fmla="*/ 8322076 w 12192000"/>
              <a:gd name="connsiteY80" fmla="*/ 411934 h 482600"/>
              <a:gd name="connsiteX81" fmla="*/ 7552460 w 12192000"/>
              <a:gd name="connsiteY81" fmla="*/ 0 h 482600"/>
              <a:gd name="connsiteX82" fmla="*/ 7746424 w 12192000"/>
              <a:gd name="connsiteY82" fmla="*/ 0 h 482600"/>
              <a:gd name="connsiteX83" fmla="*/ 8228764 w 12192000"/>
              <a:gd name="connsiteY83" fmla="*/ 482600 h 482600"/>
              <a:gd name="connsiteX84" fmla="*/ 8034936 w 12192000"/>
              <a:gd name="connsiteY84" fmla="*/ 482600 h 482600"/>
              <a:gd name="connsiteX85" fmla="*/ 7194732 w 12192000"/>
              <a:gd name="connsiteY85" fmla="*/ 0 h 482600"/>
              <a:gd name="connsiteX86" fmla="*/ 7387151 w 12192000"/>
              <a:gd name="connsiteY86" fmla="*/ 0 h 482600"/>
              <a:gd name="connsiteX87" fmla="*/ 7870310 w 12192000"/>
              <a:gd name="connsiteY87" fmla="*/ 482600 h 482600"/>
              <a:gd name="connsiteX88" fmla="*/ 7677892 w 12192000"/>
              <a:gd name="connsiteY88" fmla="*/ 482600 h 482600"/>
              <a:gd name="connsiteX89" fmla="*/ 7607144 w 12192000"/>
              <a:gd name="connsiteY89" fmla="*/ 411934 h 482600"/>
              <a:gd name="connsiteX90" fmla="*/ 7536396 w 12192000"/>
              <a:gd name="connsiteY90" fmla="*/ 482600 h 482600"/>
              <a:gd name="connsiteX91" fmla="*/ 7340661 w 12192000"/>
              <a:gd name="connsiteY91" fmla="*/ 482600 h 482600"/>
              <a:gd name="connsiteX92" fmla="*/ 7509276 w 12192000"/>
              <a:gd name="connsiteY92" fmla="*/ 314180 h 482600"/>
              <a:gd name="connsiteX93" fmla="*/ 6835905 w 12192000"/>
              <a:gd name="connsiteY93" fmla="*/ 0 h 482600"/>
              <a:gd name="connsiteX94" fmla="*/ 7030512 w 12192000"/>
              <a:gd name="connsiteY94" fmla="*/ 0 h 482600"/>
              <a:gd name="connsiteX95" fmla="*/ 7345057 w 12192000"/>
              <a:gd name="connsiteY95" fmla="*/ 314181 h 482600"/>
              <a:gd name="connsiteX96" fmla="*/ 7176443 w 12192000"/>
              <a:gd name="connsiteY96" fmla="*/ 482600 h 482600"/>
              <a:gd name="connsiteX97" fmla="*/ 6982367 w 12192000"/>
              <a:gd name="connsiteY97" fmla="*/ 482600 h 482600"/>
              <a:gd name="connsiteX98" fmla="*/ 7150981 w 12192000"/>
              <a:gd name="connsiteY98" fmla="*/ 314181 h 482600"/>
              <a:gd name="connsiteX99" fmla="*/ 6476488 w 12192000"/>
              <a:gd name="connsiteY99" fmla="*/ 0 h 482600"/>
              <a:gd name="connsiteX100" fmla="*/ 6671580 w 12192000"/>
              <a:gd name="connsiteY100" fmla="*/ 0 h 482600"/>
              <a:gd name="connsiteX101" fmla="*/ 6986762 w 12192000"/>
              <a:gd name="connsiteY101" fmla="*/ 314179 h 482600"/>
              <a:gd name="connsiteX102" fmla="*/ 6888894 w 12192000"/>
              <a:gd name="connsiteY102" fmla="*/ 411934 h 482600"/>
              <a:gd name="connsiteX103" fmla="*/ 6119282 w 12192000"/>
              <a:gd name="connsiteY103" fmla="*/ 0 h 482600"/>
              <a:gd name="connsiteX104" fmla="*/ 6315584 w 12192000"/>
              <a:gd name="connsiteY104" fmla="*/ 0 h 482600"/>
              <a:gd name="connsiteX105" fmla="*/ 6798740 w 12192000"/>
              <a:gd name="connsiteY105" fmla="*/ 482600 h 482600"/>
              <a:gd name="connsiteX106" fmla="*/ 6601754 w 12192000"/>
              <a:gd name="connsiteY106" fmla="*/ 482600 h 482600"/>
              <a:gd name="connsiteX107" fmla="*/ 5761555 w 12192000"/>
              <a:gd name="connsiteY107" fmla="*/ 0 h 482600"/>
              <a:gd name="connsiteX108" fmla="*/ 5957290 w 12192000"/>
              <a:gd name="connsiteY108" fmla="*/ 0 h 482600"/>
              <a:gd name="connsiteX109" fmla="*/ 6440447 w 12192000"/>
              <a:gd name="connsiteY109" fmla="*/ 482600 h 482600"/>
              <a:gd name="connsiteX110" fmla="*/ 6244712 w 12192000"/>
              <a:gd name="connsiteY110" fmla="*/ 482600 h 482600"/>
              <a:gd name="connsiteX111" fmla="*/ 5317419 w 12192000"/>
              <a:gd name="connsiteY111" fmla="*/ 0 h 482600"/>
              <a:gd name="connsiteX112" fmla="*/ 5597176 w 12192000"/>
              <a:gd name="connsiteY112" fmla="*/ 0 h 482600"/>
              <a:gd name="connsiteX113" fmla="*/ 6079773 w 12192000"/>
              <a:gd name="connsiteY113" fmla="*/ 482600 h 482600"/>
              <a:gd name="connsiteX114" fmla="*/ 5885922 w 12192000"/>
              <a:gd name="connsiteY114" fmla="*/ 482600 h 482600"/>
              <a:gd name="connsiteX115" fmla="*/ 5457379 w 12192000"/>
              <a:gd name="connsiteY115" fmla="*/ 54054 h 482600"/>
              <a:gd name="connsiteX116" fmla="*/ 5028336 w 12192000"/>
              <a:gd name="connsiteY116" fmla="*/ 482600 h 482600"/>
              <a:gd name="connsiteX117" fmla="*/ 4834260 w 12192000"/>
              <a:gd name="connsiteY117" fmla="*/ 482600 h 482600"/>
              <a:gd name="connsiteX118" fmla="*/ 4686670 w 12192000"/>
              <a:gd name="connsiteY118" fmla="*/ 0 h 482600"/>
              <a:gd name="connsiteX119" fmla="*/ 4794707 w 12192000"/>
              <a:gd name="connsiteY119" fmla="*/ 0 h 482600"/>
              <a:gd name="connsiteX120" fmla="*/ 4740787 w 12192000"/>
              <a:gd name="connsiteY120" fmla="*/ 54054 h 482600"/>
              <a:gd name="connsiteX121" fmla="*/ 4326715 w 12192000"/>
              <a:gd name="connsiteY121" fmla="*/ 0 h 482600"/>
              <a:gd name="connsiteX122" fmla="*/ 4522451 w 12192000"/>
              <a:gd name="connsiteY122" fmla="*/ 0 h 482600"/>
              <a:gd name="connsiteX123" fmla="*/ 4740785 w 12192000"/>
              <a:gd name="connsiteY123" fmla="*/ 218082 h 482600"/>
              <a:gd name="connsiteX124" fmla="*/ 4958536 w 12192000"/>
              <a:gd name="connsiteY124" fmla="*/ 0 h 482600"/>
              <a:gd name="connsiteX125" fmla="*/ 5153899 w 12192000"/>
              <a:gd name="connsiteY125" fmla="*/ 0 h 482600"/>
              <a:gd name="connsiteX126" fmla="*/ 4740785 w 12192000"/>
              <a:gd name="connsiteY126" fmla="*/ 413591 h 482600"/>
              <a:gd name="connsiteX127" fmla="*/ 3970079 w 12192000"/>
              <a:gd name="connsiteY127" fmla="*/ 0 h 482600"/>
              <a:gd name="connsiteX128" fmla="*/ 4164156 w 12192000"/>
              <a:gd name="connsiteY128" fmla="*/ 0 h 482600"/>
              <a:gd name="connsiteX129" fmla="*/ 4647314 w 12192000"/>
              <a:gd name="connsiteY129" fmla="*/ 482600 h 482600"/>
              <a:gd name="connsiteX130" fmla="*/ 4453238 w 12192000"/>
              <a:gd name="connsiteY130" fmla="*/ 482600 h 482600"/>
              <a:gd name="connsiteX131" fmla="*/ 3611783 w 12192000"/>
              <a:gd name="connsiteY131" fmla="*/ 0 h 482600"/>
              <a:gd name="connsiteX132" fmla="*/ 3805860 w 12192000"/>
              <a:gd name="connsiteY132" fmla="*/ 0 h 482600"/>
              <a:gd name="connsiteX133" fmla="*/ 4289019 w 12192000"/>
              <a:gd name="connsiteY133" fmla="*/ 482600 h 482600"/>
              <a:gd name="connsiteX134" fmla="*/ 4094942 w 12192000"/>
              <a:gd name="connsiteY134" fmla="*/ 482600 h 482600"/>
              <a:gd name="connsiteX135" fmla="*/ 4024195 w 12192000"/>
              <a:gd name="connsiteY135" fmla="*/ 411935 h 482600"/>
              <a:gd name="connsiteX136" fmla="*/ 3953449 w 12192000"/>
              <a:gd name="connsiteY136" fmla="*/ 482600 h 482600"/>
              <a:gd name="connsiteX137" fmla="*/ 3757714 w 12192000"/>
              <a:gd name="connsiteY137" fmla="*/ 482600 h 482600"/>
              <a:gd name="connsiteX138" fmla="*/ 3926328 w 12192000"/>
              <a:gd name="connsiteY138" fmla="*/ 314181 h 482600"/>
              <a:gd name="connsiteX139" fmla="*/ 3252954 w 12192000"/>
              <a:gd name="connsiteY139" fmla="*/ 0 h 482600"/>
              <a:gd name="connsiteX140" fmla="*/ 3447565 w 12192000"/>
              <a:gd name="connsiteY140" fmla="*/ 0 h 482600"/>
              <a:gd name="connsiteX141" fmla="*/ 3762111 w 12192000"/>
              <a:gd name="connsiteY141" fmla="*/ 314182 h 482600"/>
              <a:gd name="connsiteX142" fmla="*/ 3593498 w 12192000"/>
              <a:gd name="connsiteY142" fmla="*/ 482600 h 482600"/>
              <a:gd name="connsiteX143" fmla="*/ 3399421 w 12192000"/>
              <a:gd name="connsiteY143" fmla="*/ 482600 h 482600"/>
              <a:gd name="connsiteX144" fmla="*/ 3568034 w 12192000"/>
              <a:gd name="connsiteY144" fmla="*/ 314182 h 482600"/>
              <a:gd name="connsiteX145" fmla="*/ 2894294 w 12192000"/>
              <a:gd name="connsiteY145" fmla="*/ 0 h 482600"/>
              <a:gd name="connsiteX146" fmla="*/ 3089164 w 12192000"/>
              <a:gd name="connsiteY146" fmla="*/ 0 h 482600"/>
              <a:gd name="connsiteX147" fmla="*/ 3403582 w 12192000"/>
              <a:gd name="connsiteY147" fmla="*/ 313885 h 482600"/>
              <a:gd name="connsiteX148" fmla="*/ 3306312 w 12192000"/>
              <a:gd name="connsiteY148" fmla="*/ 411320 h 482600"/>
              <a:gd name="connsiteX149" fmla="*/ 2536329 w 12192000"/>
              <a:gd name="connsiteY149" fmla="*/ 0 h 482600"/>
              <a:gd name="connsiteX150" fmla="*/ 2732633 w 12192000"/>
              <a:gd name="connsiteY150" fmla="*/ 0 h 482600"/>
              <a:gd name="connsiteX151" fmla="*/ 3215791 w 12192000"/>
              <a:gd name="connsiteY151" fmla="*/ 482600 h 482600"/>
              <a:gd name="connsiteX152" fmla="*/ 3018805 w 12192000"/>
              <a:gd name="connsiteY152" fmla="*/ 482600 h 482600"/>
              <a:gd name="connsiteX153" fmla="*/ 2178601 w 12192000"/>
              <a:gd name="connsiteY153" fmla="*/ 0 h 482600"/>
              <a:gd name="connsiteX154" fmla="*/ 2374336 w 12192000"/>
              <a:gd name="connsiteY154" fmla="*/ 0 h 482600"/>
              <a:gd name="connsiteX155" fmla="*/ 2857496 w 12192000"/>
              <a:gd name="connsiteY155" fmla="*/ 482600 h 482600"/>
              <a:gd name="connsiteX156" fmla="*/ 2661760 w 12192000"/>
              <a:gd name="connsiteY156" fmla="*/ 482600 h 482600"/>
              <a:gd name="connsiteX157" fmla="*/ 1734463 w 12192000"/>
              <a:gd name="connsiteY157" fmla="*/ 0 h 482600"/>
              <a:gd name="connsiteX158" fmla="*/ 2014383 w 12192000"/>
              <a:gd name="connsiteY158" fmla="*/ 0 h 482600"/>
              <a:gd name="connsiteX159" fmla="*/ 2497542 w 12192000"/>
              <a:gd name="connsiteY159" fmla="*/ 482600 h 482600"/>
              <a:gd name="connsiteX160" fmla="*/ 2302967 w 12192000"/>
              <a:gd name="connsiteY160" fmla="*/ 482600 h 482600"/>
              <a:gd name="connsiteX161" fmla="*/ 1874423 w 12192000"/>
              <a:gd name="connsiteY161" fmla="*/ 54054 h 482600"/>
              <a:gd name="connsiteX162" fmla="*/ 1445381 w 12192000"/>
              <a:gd name="connsiteY162" fmla="*/ 482600 h 482600"/>
              <a:gd name="connsiteX163" fmla="*/ 1251305 w 12192000"/>
              <a:gd name="connsiteY163" fmla="*/ 482600 h 482600"/>
              <a:gd name="connsiteX164" fmla="*/ 1103716 w 12192000"/>
              <a:gd name="connsiteY164" fmla="*/ 0 h 482600"/>
              <a:gd name="connsiteX165" fmla="*/ 1211752 w 12192000"/>
              <a:gd name="connsiteY165" fmla="*/ 0 h 482600"/>
              <a:gd name="connsiteX166" fmla="*/ 1157832 w 12192000"/>
              <a:gd name="connsiteY166" fmla="*/ 54054 h 482600"/>
              <a:gd name="connsiteX167" fmla="*/ 743760 w 12192000"/>
              <a:gd name="connsiteY167" fmla="*/ 0 h 482600"/>
              <a:gd name="connsiteX168" fmla="*/ 939496 w 12192000"/>
              <a:gd name="connsiteY168" fmla="*/ 0 h 482600"/>
              <a:gd name="connsiteX169" fmla="*/ 1157831 w 12192000"/>
              <a:gd name="connsiteY169" fmla="*/ 218083 h 482600"/>
              <a:gd name="connsiteX170" fmla="*/ 1375583 w 12192000"/>
              <a:gd name="connsiteY170" fmla="*/ 0 h 482600"/>
              <a:gd name="connsiteX171" fmla="*/ 1570945 w 12192000"/>
              <a:gd name="connsiteY171" fmla="*/ 0 h 482600"/>
              <a:gd name="connsiteX172" fmla="*/ 1157831 w 12192000"/>
              <a:gd name="connsiteY172" fmla="*/ 413592 h 482600"/>
              <a:gd name="connsiteX173" fmla="*/ 387125 w 12192000"/>
              <a:gd name="connsiteY173" fmla="*/ 0 h 482600"/>
              <a:gd name="connsiteX174" fmla="*/ 581201 w 12192000"/>
              <a:gd name="connsiteY174" fmla="*/ 0 h 482600"/>
              <a:gd name="connsiteX175" fmla="*/ 1064359 w 12192000"/>
              <a:gd name="connsiteY175" fmla="*/ 482600 h 482600"/>
              <a:gd name="connsiteX176" fmla="*/ 870283 w 12192000"/>
              <a:gd name="connsiteY176" fmla="*/ 482600 h 482600"/>
              <a:gd name="connsiteX177" fmla="*/ 28828 w 12192000"/>
              <a:gd name="connsiteY177" fmla="*/ 0 h 482600"/>
              <a:gd name="connsiteX178" fmla="*/ 222905 w 12192000"/>
              <a:gd name="connsiteY178" fmla="*/ 0 h 482600"/>
              <a:gd name="connsiteX179" fmla="*/ 706064 w 12192000"/>
              <a:gd name="connsiteY179" fmla="*/ 482600 h 482600"/>
              <a:gd name="connsiteX180" fmla="*/ 513647 w 12192000"/>
              <a:gd name="connsiteY180" fmla="*/ 482600 h 482600"/>
              <a:gd name="connsiteX181" fmla="*/ 441242 w 12192000"/>
              <a:gd name="connsiteY181" fmla="*/ 410279 h 482600"/>
              <a:gd name="connsiteX182" fmla="*/ 368837 w 12192000"/>
              <a:gd name="connsiteY182" fmla="*/ 482600 h 482600"/>
              <a:gd name="connsiteX183" fmla="*/ 174761 w 12192000"/>
              <a:gd name="connsiteY183" fmla="*/ 482600 h 482600"/>
              <a:gd name="connsiteX184" fmla="*/ 343374 w 12192000"/>
              <a:gd name="connsiteY184" fmla="*/ 314182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</a:cxnLst>
            <a:rect l="l" t="t" r="r" b="b"/>
            <a:pathLst>
              <a:path w="12192000" h="482600">
                <a:moveTo>
                  <a:pt x="12192000" y="289325"/>
                </a:moveTo>
                <a:lnTo>
                  <a:pt x="12192000" y="482600"/>
                </a:lnTo>
                <a:lnTo>
                  <a:pt x="11998501" y="482600"/>
                </a:lnTo>
                <a:close/>
                <a:moveTo>
                  <a:pt x="5457378" y="218083"/>
                </a:moveTo>
                <a:lnTo>
                  <a:pt x="5722507" y="482600"/>
                </a:lnTo>
                <a:lnTo>
                  <a:pt x="5528124" y="482600"/>
                </a:lnTo>
                <a:lnTo>
                  <a:pt x="5457378" y="411935"/>
                </a:lnTo>
                <a:lnTo>
                  <a:pt x="5386631" y="482600"/>
                </a:lnTo>
                <a:lnTo>
                  <a:pt x="5192554" y="482600"/>
                </a:lnTo>
                <a:close/>
                <a:moveTo>
                  <a:pt x="1874423" y="218083"/>
                </a:moveTo>
                <a:lnTo>
                  <a:pt x="2139247" y="482600"/>
                </a:lnTo>
                <a:lnTo>
                  <a:pt x="1945169" y="482600"/>
                </a:lnTo>
                <a:lnTo>
                  <a:pt x="1874423" y="411936"/>
                </a:lnTo>
                <a:lnTo>
                  <a:pt x="1803513" y="482600"/>
                </a:lnTo>
                <a:lnTo>
                  <a:pt x="1609600" y="482600"/>
                </a:lnTo>
                <a:close/>
                <a:moveTo>
                  <a:pt x="9038668" y="218082"/>
                </a:moveTo>
                <a:lnTo>
                  <a:pt x="9303492" y="482600"/>
                </a:lnTo>
                <a:lnTo>
                  <a:pt x="9111074" y="482600"/>
                </a:lnTo>
                <a:lnTo>
                  <a:pt x="9040326" y="411934"/>
                </a:lnTo>
                <a:lnTo>
                  <a:pt x="8969578" y="482600"/>
                </a:lnTo>
                <a:lnTo>
                  <a:pt x="8773844" y="482600"/>
                </a:lnTo>
                <a:close/>
                <a:moveTo>
                  <a:pt x="0" y="135232"/>
                </a:moveTo>
                <a:lnTo>
                  <a:pt x="179157" y="314182"/>
                </a:lnTo>
                <a:lnTo>
                  <a:pt x="11157" y="482600"/>
                </a:lnTo>
                <a:lnTo>
                  <a:pt x="0" y="482600"/>
                </a:lnTo>
                <a:close/>
                <a:moveTo>
                  <a:pt x="11850916" y="0"/>
                </a:moveTo>
                <a:lnTo>
                  <a:pt x="11959146" y="0"/>
                </a:lnTo>
                <a:lnTo>
                  <a:pt x="11905031" y="54052"/>
                </a:lnTo>
                <a:close/>
                <a:moveTo>
                  <a:pt x="11493462" y="0"/>
                </a:moveTo>
                <a:lnTo>
                  <a:pt x="11686699" y="0"/>
                </a:lnTo>
                <a:lnTo>
                  <a:pt x="11905032" y="218080"/>
                </a:lnTo>
                <a:lnTo>
                  <a:pt x="12123364" y="0"/>
                </a:lnTo>
                <a:lnTo>
                  <a:pt x="12192000" y="0"/>
                </a:lnTo>
                <a:lnTo>
                  <a:pt x="12192000" y="125296"/>
                </a:lnTo>
                <a:lnTo>
                  <a:pt x="11905032" y="411932"/>
                </a:lnTo>
                <a:close/>
                <a:moveTo>
                  <a:pt x="11135415" y="0"/>
                </a:moveTo>
                <a:lnTo>
                  <a:pt x="11329379" y="0"/>
                </a:lnTo>
                <a:lnTo>
                  <a:pt x="11811719" y="482600"/>
                </a:lnTo>
                <a:lnTo>
                  <a:pt x="11617891" y="482600"/>
                </a:lnTo>
                <a:close/>
                <a:moveTo>
                  <a:pt x="10777687" y="0"/>
                </a:moveTo>
                <a:lnTo>
                  <a:pt x="10971265" y="0"/>
                </a:lnTo>
                <a:lnTo>
                  <a:pt x="11453825" y="482600"/>
                </a:lnTo>
                <a:lnTo>
                  <a:pt x="11259188" y="482600"/>
                </a:lnTo>
                <a:lnTo>
                  <a:pt x="11188440" y="411934"/>
                </a:lnTo>
                <a:lnTo>
                  <a:pt x="11117692" y="482600"/>
                </a:lnTo>
                <a:lnTo>
                  <a:pt x="10923616" y="482600"/>
                </a:lnTo>
                <a:lnTo>
                  <a:pt x="11092231" y="314180"/>
                </a:lnTo>
                <a:close/>
                <a:moveTo>
                  <a:pt x="10418858" y="0"/>
                </a:moveTo>
                <a:lnTo>
                  <a:pt x="10613469" y="0"/>
                </a:lnTo>
                <a:lnTo>
                  <a:pt x="10928012" y="314179"/>
                </a:lnTo>
                <a:lnTo>
                  <a:pt x="10759396" y="482600"/>
                </a:lnTo>
                <a:lnTo>
                  <a:pt x="10565320" y="482600"/>
                </a:lnTo>
                <a:lnTo>
                  <a:pt x="10733935" y="314179"/>
                </a:lnTo>
                <a:close/>
                <a:moveTo>
                  <a:pt x="10060162" y="0"/>
                </a:moveTo>
                <a:lnTo>
                  <a:pt x="10255004" y="0"/>
                </a:lnTo>
                <a:lnTo>
                  <a:pt x="10569623" y="314175"/>
                </a:lnTo>
                <a:lnTo>
                  <a:pt x="10472340" y="411595"/>
                </a:lnTo>
                <a:close/>
                <a:moveTo>
                  <a:pt x="9702232" y="0"/>
                </a:moveTo>
                <a:lnTo>
                  <a:pt x="9898537" y="0"/>
                </a:lnTo>
                <a:lnTo>
                  <a:pt x="10381697" y="482600"/>
                </a:lnTo>
                <a:lnTo>
                  <a:pt x="10184708" y="482600"/>
                </a:lnTo>
                <a:close/>
                <a:moveTo>
                  <a:pt x="9342847" y="0"/>
                </a:moveTo>
                <a:lnTo>
                  <a:pt x="9538083" y="0"/>
                </a:lnTo>
                <a:lnTo>
                  <a:pt x="10020643" y="482600"/>
                </a:lnTo>
                <a:lnTo>
                  <a:pt x="9826006" y="482600"/>
                </a:lnTo>
                <a:close/>
                <a:moveTo>
                  <a:pt x="8898707" y="0"/>
                </a:moveTo>
                <a:lnTo>
                  <a:pt x="9178629" y="0"/>
                </a:lnTo>
                <a:lnTo>
                  <a:pt x="9661787" y="482600"/>
                </a:lnTo>
                <a:lnTo>
                  <a:pt x="9467712" y="482600"/>
                </a:lnTo>
                <a:lnTo>
                  <a:pt x="9038668" y="54053"/>
                </a:lnTo>
                <a:lnTo>
                  <a:pt x="8609625" y="482600"/>
                </a:lnTo>
                <a:lnTo>
                  <a:pt x="8415548" y="482600"/>
                </a:lnTo>
                <a:close/>
                <a:moveTo>
                  <a:pt x="8267962" y="0"/>
                </a:moveTo>
                <a:lnTo>
                  <a:pt x="8376193" y="0"/>
                </a:lnTo>
                <a:lnTo>
                  <a:pt x="8322077" y="54053"/>
                </a:lnTo>
                <a:close/>
                <a:moveTo>
                  <a:pt x="7910505" y="0"/>
                </a:moveTo>
                <a:lnTo>
                  <a:pt x="8103742" y="0"/>
                </a:lnTo>
                <a:lnTo>
                  <a:pt x="8322076" y="218082"/>
                </a:lnTo>
                <a:lnTo>
                  <a:pt x="8540410" y="0"/>
                </a:lnTo>
                <a:lnTo>
                  <a:pt x="8734487" y="0"/>
                </a:lnTo>
                <a:lnTo>
                  <a:pt x="8322076" y="411934"/>
                </a:lnTo>
                <a:close/>
                <a:moveTo>
                  <a:pt x="7552460" y="0"/>
                </a:moveTo>
                <a:lnTo>
                  <a:pt x="7746424" y="0"/>
                </a:lnTo>
                <a:lnTo>
                  <a:pt x="8228764" y="482600"/>
                </a:lnTo>
                <a:lnTo>
                  <a:pt x="8034936" y="482600"/>
                </a:lnTo>
                <a:close/>
                <a:moveTo>
                  <a:pt x="7194732" y="0"/>
                </a:moveTo>
                <a:lnTo>
                  <a:pt x="7387151" y="0"/>
                </a:lnTo>
                <a:lnTo>
                  <a:pt x="7870310" y="482600"/>
                </a:lnTo>
                <a:lnTo>
                  <a:pt x="7677892" y="482600"/>
                </a:lnTo>
                <a:lnTo>
                  <a:pt x="7607144" y="411934"/>
                </a:lnTo>
                <a:lnTo>
                  <a:pt x="7536396" y="482600"/>
                </a:lnTo>
                <a:lnTo>
                  <a:pt x="7340661" y="482600"/>
                </a:lnTo>
                <a:lnTo>
                  <a:pt x="7509276" y="314180"/>
                </a:lnTo>
                <a:close/>
                <a:moveTo>
                  <a:pt x="6835905" y="0"/>
                </a:moveTo>
                <a:lnTo>
                  <a:pt x="7030512" y="0"/>
                </a:lnTo>
                <a:lnTo>
                  <a:pt x="7345057" y="314181"/>
                </a:lnTo>
                <a:lnTo>
                  <a:pt x="7176443" y="482600"/>
                </a:lnTo>
                <a:lnTo>
                  <a:pt x="6982367" y="482600"/>
                </a:lnTo>
                <a:lnTo>
                  <a:pt x="7150981" y="314181"/>
                </a:lnTo>
                <a:close/>
                <a:moveTo>
                  <a:pt x="6476488" y="0"/>
                </a:moveTo>
                <a:lnTo>
                  <a:pt x="6671580" y="0"/>
                </a:lnTo>
                <a:lnTo>
                  <a:pt x="6986762" y="314179"/>
                </a:lnTo>
                <a:lnTo>
                  <a:pt x="6888894" y="411934"/>
                </a:lnTo>
                <a:close/>
                <a:moveTo>
                  <a:pt x="6119282" y="0"/>
                </a:moveTo>
                <a:lnTo>
                  <a:pt x="6315584" y="0"/>
                </a:lnTo>
                <a:lnTo>
                  <a:pt x="6798740" y="482600"/>
                </a:lnTo>
                <a:lnTo>
                  <a:pt x="6601754" y="482600"/>
                </a:lnTo>
                <a:close/>
                <a:moveTo>
                  <a:pt x="5761555" y="0"/>
                </a:moveTo>
                <a:lnTo>
                  <a:pt x="5957290" y="0"/>
                </a:lnTo>
                <a:lnTo>
                  <a:pt x="6440447" y="482600"/>
                </a:lnTo>
                <a:lnTo>
                  <a:pt x="6244712" y="482600"/>
                </a:lnTo>
                <a:close/>
                <a:moveTo>
                  <a:pt x="5317419" y="0"/>
                </a:moveTo>
                <a:lnTo>
                  <a:pt x="5597176" y="0"/>
                </a:lnTo>
                <a:lnTo>
                  <a:pt x="6079773" y="482600"/>
                </a:lnTo>
                <a:lnTo>
                  <a:pt x="5885922" y="482600"/>
                </a:lnTo>
                <a:lnTo>
                  <a:pt x="5457379" y="54054"/>
                </a:lnTo>
                <a:lnTo>
                  <a:pt x="5028336" y="482600"/>
                </a:lnTo>
                <a:lnTo>
                  <a:pt x="4834260" y="482600"/>
                </a:lnTo>
                <a:close/>
                <a:moveTo>
                  <a:pt x="4686670" y="0"/>
                </a:moveTo>
                <a:lnTo>
                  <a:pt x="4794707" y="0"/>
                </a:lnTo>
                <a:lnTo>
                  <a:pt x="4740787" y="54054"/>
                </a:lnTo>
                <a:close/>
                <a:moveTo>
                  <a:pt x="4326715" y="0"/>
                </a:moveTo>
                <a:lnTo>
                  <a:pt x="4522451" y="0"/>
                </a:lnTo>
                <a:lnTo>
                  <a:pt x="4740785" y="218082"/>
                </a:lnTo>
                <a:lnTo>
                  <a:pt x="4958536" y="0"/>
                </a:lnTo>
                <a:lnTo>
                  <a:pt x="5153899" y="0"/>
                </a:lnTo>
                <a:lnTo>
                  <a:pt x="4740785" y="413591"/>
                </a:lnTo>
                <a:close/>
                <a:moveTo>
                  <a:pt x="3970079" y="0"/>
                </a:moveTo>
                <a:lnTo>
                  <a:pt x="4164156" y="0"/>
                </a:lnTo>
                <a:lnTo>
                  <a:pt x="4647314" y="482600"/>
                </a:lnTo>
                <a:lnTo>
                  <a:pt x="4453238" y="482600"/>
                </a:lnTo>
                <a:close/>
                <a:moveTo>
                  <a:pt x="3611783" y="0"/>
                </a:moveTo>
                <a:lnTo>
                  <a:pt x="3805860" y="0"/>
                </a:lnTo>
                <a:lnTo>
                  <a:pt x="4289019" y="482600"/>
                </a:lnTo>
                <a:lnTo>
                  <a:pt x="4094942" y="482600"/>
                </a:lnTo>
                <a:lnTo>
                  <a:pt x="4024195" y="411935"/>
                </a:lnTo>
                <a:lnTo>
                  <a:pt x="3953449" y="482600"/>
                </a:lnTo>
                <a:lnTo>
                  <a:pt x="3757714" y="482600"/>
                </a:lnTo>
                <a:lnTo>
                  <a:pt x="3926328" y="314181"/>
                </a:lnTo>
                <a:close/>
                <a:moveTo>
                  <a:pt x="3252954" y="0"/>
                </a:moveTo>
                <a:lnTo>
                  <a:pt x="3447565" y="0"/>
                </a:lnTo>
                <a:lnTo>
                  <a:pt x="3762111" y="314182"/>
                </a:lnTo>
                <a:lnTo>
                  <a:pt x="3593498" y="482600"/>
                </a:lnTo>
                <a:lnTo>
                  <a:pt x="3399421" y="482600"/>
                </a:lnTo>
                <a:lnTo>
                  <a:pt x="3568034" y="314182"/>
                </a:lnTo>
                <a:close/>
                <a:moveTo>
                  <a:pt x="2894294" y="0"/>
                </a:moveTo>
                <a:lnTo>
                  <a:pt x="3089164" y="0"/>
                </a:lnTo>
                <a:lnTo>
                  <a:pt x="3403582" y="313885"/>
                </a:lnTo>
                <a:lnTo>
                  <a:pt x="3306312" y="411320"/>
                </a:lnTo>
                <a:close/>
                <a:moveTo>
                  <a:pt x="2536329" y="0"/>
                </a:moveTo>
                <a:lnTo>
                  <a:pt x="2732633" y="0"/>
                </a:lnTo>
                <a:lnTo>
                  <a:pt x="3215791" y="482600"/>
                </a:lnTo>
                <a:lnTo>
                  <a:pt x="3018805" y="482600"/>
                </a:lnTo>
                <a:close/>
                <a:moveTo>
                  <a:pt x="2178601" y="0"/>
                </a:moveTo>
                <a:lnTo>
                  <a:pt x="2374336" y="0"/>
                </a:lnTo>
                <a:lnTo>
                  <a:pt x="2857496" y="482600"/>
                </a:lnTo>
                <a:lnTo>
                  <a:pt x="2661760" y="482600"/>
                </a:lnTo>
                <a:close/>
                <a:moveTo>
                  <a:pt x="1734463" y="0"/>
                </a:moveTo>
                <a:lnTo>
                  <a:pt x="2014383" y="0"/>
                </a:lnTo>
                <a:lnTo>
                  <a:pt x="2497542" y="482600"/>
                </a:lnTo>
                <a:lnTo>
                  <a:pt x="2302967" y="482600"/>
                </a:lnTo>
                <a:lnTo>
                  <a:pt x="1874423" y="54054"/>
                </a:lnTo>
                <a:lnTo>
                  <a:pt x="1445381" y="482600"/>
                </a:lnTo>
                <a:lnTo>
                  <a:pt x="1251305" y="482600"/>
                </a:lnTo>
                <a:close/>
                <a:moveTo>
                  <a:pt x="1103716" y="0"/>
                </a:moveTo>
                <a:lnTo>
                  <a:pt x="1211752" y="0"/>
                </a:lnTo>
                <a:lnTo>
                  <a:pt x="1157832" y="54054"/>
                </a:lnTo>
                <a:close/>
                <a:moveTo>
                  <a:pt x="743760" y="0"/>
                </a:moveTo>
                <a:lnTo>
                  <a:pt x="939496" y="0"/>
                </a:lnTo>
                <a:lnTo>
                  <a:pt x="1157831" y="218083"/>
                </a:lnTo>
                <a:lnTo>
                  <a:pt x="1375583" y="0"/>
                </a:lnTo>
                <a:lnTo>
                  <a:pt x="1570945" y="0"/>
                </a:lnTo>
                <a:lnTo>
                  <a:pt x="1157831" y="413592"/>
                </a:lnTo>
                <a:close/>
                <a:moveTo>
                  <a:pt x="387125" y="0"/>
                </a:moveTo>
                <a:lnTo>
                  <a:pt x="581201" y="0"/>
                </a:lnTo>
                <a:lnTo>
                  <a:pt x="1064359" y="482600"/>
                </a:lnTo>
                <a:lnTo>
                  <a:pt x="870283" y="482600"/>
                </a:lnTo>
                <a:close/>
                <a:moveTo>
                  <a:pt x="28828" y="0"/>
                </a:moveTo>
                <a:lnTo>
                  <a:pt x="222905" y="0"/>
                </a:lnTo>
                <a:lnTo>
                  <a:pt x="706064" y="482600"/>
                </a:lnTo>
                <a:lnTo>
                  <a:pt x="513647" y="482600"/>
                </a:lnTo>
                <a:lnTo>
                  <a:pt x="441242" y="410279"/>
                </a:lnTo>
                <a:lnTo>
                  <a:pt x="368837" y="482600"/>
                </a:lnTo>
                <a:lnTo>
                  <a:pt x="174761" y="482600"/>
                </a:lnTo>
                <a:lnTo>
                  <a:pt x="343374" y="31418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90DFBD7-C459-C94C-BC2E-476F5A4E47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AE292AC-9617-2E43-9476-B67238463E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5497C75-B2D6-EA49-B566-FFEB4D1B18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5A0279B-DA32-DD47-BC5A-6F44637950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B190D22-C83C-DE44-9416-1333BC92A7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FEA16D2C-0D5F-694A-B865-2B4464A17F04}"/>
              </a:ext>
            </a:extLst>
          </p:cNvPr>
          <p:cNvSpPr/>
          <p:nvPr/>
        </p:nvSpPr>
        <p:spPr>
          <a:xfrm>
            <a:off x="-310" y="2583701"/>
            <a:ext cx="6637276" cy="6286101"/>
          </a:xfrm>
          <a:custGeom>
            <a:avLst/>
            <a:gdLst>
              <a:gd name="connsiteX0" fmla="*/ 0 w 6637276"/>
              <a:gd name="connsiteY0" fmla="*/ 0 h 6286101"/>
              <a:gd name="connsiteX1" fmla="*/ 6637277 w 6637276"/>
              <a:gd name="connsiteY1" fmla="*/ 0 h 6286101"/>
              <a:gd name="connsiteX2" fmla="*/ 6637277 w 6637276"/>
              <a:gd name="connsiteY2" fmla="*/ 6286102 h 6286101"/>
              <a:gd name="connsiteX3" fmla="*/ 0 w 6637276"/>
              <a:gd name="connsiteY3" fmla="*/ 6286102 h 628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7276" h="6286101">
                <a:moveTo>
                  <a:pt x="0" y="0"/>
                </a:moveTo>
                <a:lnTo>
                  <a:pt x="6637277" y="0"/>
                </a:lnTo>
                <a:lnTo>
                  <a:pt x="6637277" y="6286102"/>
                </a:lnTo>
                <a:lnTo>
                  <a:pt x="0" y="6286102"/>
                </a:lnTo>
                <a:close/>
              </a:path>
            </a:pathLst>
          </a:custGeom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/>
          </a:p>
        </p:txBody>
      </p:sp>
      <p:sp>
        <p:nvSpPr>
          <p:cNvPr id="36" name="Graphic 33">
            <a:extLst>
              <a:ext uri="{FF2B5EF4-FFF2-40B4-BE49-F238E27FC236}">
                <a16:creationId xmlns:a16="http://schemas.microsoft.com/office/drawing/2014/main" id="{235A4050-2345-8E43-8716-158798397186}"/>
              </a:ext>
            </a:extLst>
          </p:cNvPr>
          <p:cNvSpPr/>
          <p:nvPr/>
        </p:nvSpPr>
        <p:spPr>
          <a:xfrm>
            <a:off x="36493" y="-4567523"/>
            <a:ext cx="11564982" cy="11006493"/>
          </a:xfrm>
          <a:custGeom>
            <a:avLst/>
            <a:gdLst>
              <a:gd name="connsiteX0" fmla="*/ 0 w 11564982"/>
              <a:gd name="connsiteY0" fmla="*/ 0 h 11006493"/>
              <a:gd name="connsiteX1" fmla="*/ 11564983 w 11564982"/>
              <a:gd name="connsiteY1" fmla="*/ 0 h 11006493"/>
              <a:gd name="connsiteX2" fmla="*/ 11564983 w 11564982"/>
              <a:gd name="connsiteY2" fmla="*/ 11006493 h 11006493"/>
              <a:gd name="connsiteX3" fmla="*/ 0 w 11564982"/>
              <a:gd name="connsiteY3" fmla="*/ 11006493 h 1100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4982" h="11006493">
                <a:moveTo>
                  <a:pt x="0" y="0"/>
                </a:moveTo>
                <a:lnTo>
                  <a:pt x="11564983" y="0"/>
                </a:lnTo>
                <a:lnTo>
                  <a:pt x="11564983" y="11006493"/>
                </a:lnTo>
                <a:lnTo>
                  <a:pt x="0" y="11006493"/>
                </a:lnTo>
                <a:close/>
              </a:path>
            </a:pathLst>
          </a:custGeom>
          <a:ln w="165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Graphic 33">
            <a:extLst>
              <a:ext uri="{FF2B5EF4-FFF2-40B4-BE49-F238E27FC236}">
                <a16:creationId xmlns:a16="http://schemas.microsoft.com/office/drawing/2014/main" id="{235A4050-2345-8E43-8716-158798397186}"/>
              </a:ext>
            </a:extLst>
          </p:cNvPr>
          <p:cNvSpPr/>
          <p:nvPr/>
        </p:nvSpPr>
        <p:spPr>
          <a:xfrm>
            <a:off x="36493" y="-7016356"/>
            <a:ext cx="11564982" cy="11006493"/>
          </a:xfrm>
          <a:custGeom>
            <a:avLst/>
            <a:gdLst>
              <a:gd name="connsiteX0" fmla="*/ 0 w 11564982"/>
              <a:gd name="connsiteY0" fmla="*/ 0 h 11006493"/>
              <a:gd name="connsiteX1" fmla="*/ 11564983 w 11564982"/>
              <a:gd name="connsiteY1" fmla="*/ 0 h 11006493"/>
              <a:gd name="connsiteX2" fmla="*/ 11564983 w 11564982"/>
              <a:gd name="connsiteY2" fmla="*/ 11006493 h 11006493"/>
              <a:gd name="connsiteX3" fmla="*/ 0 w 11564982"/>
              <a:gd name="connsiteY3" fmla="*/ 11006493 h 1100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4982" h="11006493">
                <a:moveTo>
                  <a:pt x="0" y="0"/>
                </a:moveTo>
                <a:lnTo>
                  <a:pt x="11564983" y="0"/>
                </a:lnTo>
                <a:lnTo>
                  <a:pt x="11564983" y="11006493"/>
                </a:lnTo>
                <a:lnTo>
                  <a:pt x="0" y="11006493"/>
                </a:lnTo>
                <a:close/>
              </a:path>
            </a:pathLst>
          </a:custGeom>
          <a:ln w="165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Graphic 33">
            <a:extLst>
              <a:ext uri="{FF2B5EF4-FFF2-40B4-BE49-F238E27FC236}">
                <a16:creationId xmlns:a16="http://schemas.microsoft.com/office/drawing/2014/main" id="{235A4050-2345-8E43-8716-158798397186}"/>
              </a:ext>
            </a:extLst>
          </p:cNvPr>
          <p:cNvSpPr/>
          <p:nvPr/>
        </p:nvSpPr>
        <p:spPr>
          <a:xfrm>
            <a:off x="36493" y="-2395385"/>
            <a:ext cx="9060231" cy="8623934"/>
          </a:xfrm>
          <a:custGeom>
            <a:avLst/>
            <a:gdLst>
              <a:gd name="connsiteX0" fmla="*/ 0 w 9060231"/>
              <a:gd name="connsiteY0" fmla="*/ 0 h 8623934"/>
              <a:gd name="connsiteX1" fmla="*/ 9060232 w 9060231"/>
              <a:gd name="connsiteY1" fmla="*/ 0 h 8623934"/>
              <a:gd name="connsiteX2" fmla="*/ 9060232 w 9060231"/>
              <a:gd name="connsiteY2" fmla="*/ 8623934 h 8623934"/>
              <a:gd name="connsiteX3" fmla="*/ 0 w 9060231"/>
              <a:gd name="connsiteY3" fmla="*/ 8623934 h 862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0231" h="8623934">
                <a:moveTo>
                  <a:pt x="0" y="0"/>
                </a:moveTo>
                <a:lnTo>
                  <a:pt x="9060232" y="0"/>
                </a:lnTo>
                <a:lnTo>
                  <a:pt x="9060232" y="8623934"/>
                </a:lnTo>
                <a:lnTo>
                  <a:pt x="0" y="8623934"/>
                </a:lnTo>
                <a:close/>
              </a:path>
            </a:pathLst>
          </a:custGeom>
          <a:ln w="165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9" name="Graphic 33">
            <a:extLst>
              <a:ext uri="{FF2B5EF4-FFF2-40B4-BE49-F238E27FC236}">
                <a16:creationId xmlns:a16="http://schemas.microsoft.com/office/drawing/2014/main" id="{8F0988C3-C4F8-E84A-8D3D-2FFEDC872F76}"/>
              </a:ext>
            </a:extLst>
          </p:cNvPr>
          <p:cNvGrpSpPr/>
          <p:nvPr/>
        </p:nvGrpSpPr>
        <p:grpSpPr>
          <a:xfrm>
            <a:off x="36493" y="-8351782"/>
            <a:ext cx="17901505" cy="8623934"/>
            <a:chOff x="36493" y="-8351782"/>
            <a:chExt cx="17901505" cy="8623934"/>
          </a:xfrm>
        </p:grpSpPr>
        <p:sp>
          <p:nvSpPr>
            <p:cNvPr id="40" name="Graphic 33">
              <a:extLst>
                <a:ext uri="{FF2B5EF4-FFF2-40B4-BE49-F238E27FC236}">
                  <a16:creationId xmlns:a16="http://schemas.microsoft.com/office/drawing/2014/main" id="{75718C42-98FD-ED4B-A1EE-923F76A54CEB}"/>
                </a:ext>
              </a:extLst>
            </p:cNvPr>
            <p:cNvSpPr/>
            <p:nvPr/>
          </p:nvSpPr>
          <p:spPr>
            <a:xfrm>
              <a:off x="36493" y="-8351782"/>
              <a:ext cx="9060231" cy="8623934"/>
            </a:xfrm>
            <a:custGeom>
              <a:avLst/>
              <a:gdLst>
                <a:gd name="connsiteX0" fmla="*/ 0 w 9060231"/>
                <a:gd name="connsiteY0" fmla="*/ 0 h 8623934"/>
                <a:gd name="connsiteX1" fmla="*/ 9060232 w 9060231"/>
                <a:gd name="connsiteY1" fmla="*/ 0 h 8623934"/>
                <a:gd name="connsiteX2" fmla="*/ 9060232 w 9060231"/>
                <a:gd name="connsiteY2" fmla="*/ 8623934 h 8623934"/>
                <a:gd name="connsiteX3" fmla="*/ 0 w 9060231"/>
                <a:gd name="connsiteY3" fmla="*/ 8623934 h 862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0231" h="8623934">
                  <a:moveTo>
                    <a:pt x="0" y="0"/>
                  </a:moveTo>
                  <a:lnTo>
                    <a:pt x="9060232" y="0"/>
                  </a:lnTo>
                  <a:lnTo>
                    <a:pt x="9060232" y="8623934"/>
                  </a:lnTo>
                  <a:lnTo>
                    <a:pt x="0" y="8623934"/>
                  </a:lnTo>
                  <a:close/>
                </a:path>
              </a:pathLst>
            </a:custGeom>
            <a:ln w="16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Graphic 33">
              <a:extLst>
                <a:ext uri="{FF2B5EF4-FFF2-40B4-BE49-F238E27FC236}">
                  <a16:creationId xmlns:a16="http://schemas.microsoft.com/office/drawing/2014/main" id="{3A8ED9E8-A397-D04C-A984-F8B2F0FBBCB1}"/>
                </a:ext>
              </a:extLst>
            </p:cNvPr>
            <p:cNvSpPr/>
            <p:nvPr/>
          </p:nvSpPr>
          <p:spPr>
            <a:xfrm>
              <a:off x="8877766" y="-8351782"/>
              <a:ext cx="9060231" cy="8623934"/>
            </a:xfrm>
            <a:custGeom>
              <a:avLst/>
              <a:gdLst>
                <a:gd name="connsiteX0" fmla="*/ 0 w 9060231"/>
                <a:gd name="connsiteY0" fmla="*/ 0 h 8623934"/>
                <a:gd name="connsiteX1" fmla="*/ 9060232 w 9060231"/>
                <a:gd name="connsiteY1" fmla="*/ 0 h 8623934"/>
                <a:gd name="connsiteX2" fmla="*/ 9060232 w 9060231"/>
                <a:gd name="connsiteY2" fmla="*/ 8623934 h 8623934"/>
                <a:gd name="connsiteX3" fmla="*/ 0 w 9060231"/>
                <a:gd name="connsiteY3" fmla="*/ 8623934 h 862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60231" h="8623934">
                  <a:moveTo>
                    <a:pt x="0" y="0"/>
                  </a:moveTo>
                  <a:lnTo>
                    <a:pt x="9060232" y="0"/>
                  </a:lnTo>
                  <a:lnTo>
                    <a:pt x="9060232" y="8623934"/>
                  </a:lnTo>
                  <a:lnTo>
                    <a:pt x="0" y="8623934"/>
                  </a:lnTo>
                  <a:close/>
                </a:path>
              </a:pathLst>
            </a:custGeom>
            <a:ln w="165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738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D58F757-8CF5-3D4E-99AE-BF28103565AB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A865852A-3835-6544-BFA2-72C2967F5F8D}"/>
              </a:ext>
            </a:extLst>
          </p:cNvPr>
          <p:cNvSpPr/>
          <p:nvPr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3DAF541-4EB6-354A-B7C4-1A7260BCE3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37C2EFB-C2BD-8746-845B-E77EFA410E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4C50C2A-3B8A-0643-8419-7C68478531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96E687-6A2E-9340-8807-36A7559F82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A78408B4-3EAA-9448-8E30-4FF8C647CA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143595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ep_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93A8376-5BC9-4741-A169-D312A1B12607}"/>
              </a:ext>
            </a:extLst>
          </p:cNvPr>
          <p:cNvSpPr/>
          <p:nvPr userDrawn="1"/>
        </p:nvSpPr>
        <p:spPr>
          <a:xfrm>
            <a:off x="0" y="2926080"/>
            <a:ext cx="12192000" cy="34797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08E0A44-7681-5D49-AD2A-0F01609F3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tx1">
                <a:tint val="45000"/>
                <a:satMod val="400000"/>
              </a:schemeClr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93" t="27778" r="28728" b="30471"/>
          <a:stretch/>
        </p:blipFill>
        <p:spPr>
          <a:xfrm>
            <a:off x="8493158" y="190141"/>
            <a:ext cx="4212860" cy="43131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DF82D76-277D-E046-AC2E-4FFF8D3D71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FF2D7C0-8FB2-5245-A3C4-47F9EC08DD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549" y="4189411"/>
            <a:ext cx="2516400" cy="1975077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AEBC6D4-348B-7946-927D-707F671A90FD}"/>
              </a:ext>
            </a:extLst>
          </p:cNvPr>
          <p:cNvSpPr/>
          <p:nvPr userDrawn="1"/>
        </p:nvSpPr>
        <p:spPr>
          <a:xfrm>
            <a:off x="9312288" y="1264972"/>
            <a:ext cx="2417658" cy="2417658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891D4AE-89EE-2F47-9BD5-EBA345DD55E1}"/>
              </a:ext>
            </a:extLst>
          </p:cNvPr>
          <p:cNvCxnSpPr/>
          <p:nvPr userDrawn="1"/>
        </p:nvCxnSpPr>
        <p:spPr>
          <a:xfrm>
            <a:off x="2723899" y="2491956"/>
            <a:ext cx="514252" cy="0"/>
          </a:xfrm>
          <a:prstGeom prst="straightConnector1">
            <a:avLst/>
          </a:prstGeom>
          <a:ln w="79375">
            <a:solidFill>
              <a:srgbClr val="1B77A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D5898341-8F43-2342-BBA2-71DBFADB8F75}"/>
              </a:ext>
            </a:extLst>
          </p:cNvPr>
          <p:cNvSpPr/>
          <p:nvPr userDrawn="1"/>
        </p:nvSpPr>
        <p:spPr>
          <a:xfrm>
            <a:off x="417696" y="1233609"/>
            <a:ext cx="2450846" cy="2450846"/>
          </a:xfrm>
          <a:prstGeom prst="ellipse">
            <a:avLst/>
          </a:prstGeom>
          <a:solidFill>
            <a:schemeClr val="bg1"/>
          </a:solidFill>
          <a:ln w="25400">
            <a:solidFill>
              <a:srgbClr val="1B7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78A4CE-26F8-5845-8D53-D6D57BB9AB68}"/>
              </a:ext>
            </a:extLst>
          </p:cNvPr>
          <p:cNvCxnSpPr/>
          <p:nvPr userDrawn="1"/>
        </p:nvCxnSpPr>
        <p:spPr>
          <a:xfrm>
            <a:off x="5622885" y="2491956"/>
            <a:ext cx="514252" cy="0"/>
          </a:xfrm>
          <a:prstGeom prst="straightConnector1">
            <a:avLst/>
          </a:prstGeom>
          <a:ln w="79375">
            <a:solidFill>
              <a:srgbClr val="1B77A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EEDFA402-A6DD-0749-B224-85C512B720B5}"/>
              </a:ext>
            </a:extLst>
          </p:cNvPr>
          <p:cNvSpPr/>
          <p:nvPr userDrawn="1"/>
        </p:nvSpPr>
        <p:spPr>
          <a:xfrm>
            <a:off x="3320233" y="1233609"/>
            <a:ext cx="2450846" cy="2450846"/>
          </a:xfrm>
          <a:prstGeom prst="ellipse">
            <a:avLst/>
          </a:prstGeom>
          <a:solidFill>
            <a:schemeClr val="bg1"/>
          </a:solidFill>
          <a:ln w="25400">
            <a:solidFill>
              <a:srgbClr val="1B77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5DFD649-EE73-E24B-A972-B8AF094A4B67}"/>
              </a:ext>
            </a:extLst>
          </p:cNvPr>
          <p:cNvCxnSpPr/>
          <p:nvPr userDrawn="1"/>
        </p:nvCxnSpPr>
        <p:spPr>
          <a:xfrm>
            <a:off x="8505094" y="2491956"/>
            <a:ext cx="514252" cy="0"/>
          </a:xfrm>
          <a:prstGeom prst="straightConnector1">
            <a:avLst/>
          </a:prstGeom>
          <a:ln w="79375">
            <a:solidFill>
              <a:srgbClr val="197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5A525A7-9CD3-AF4F-98CC-FB1B4C321549}"/>
              </a:ext>
            </a:extLst>
          </p:cNvPr>
          <p:cNvSpPr/>
          <p:nvPr userDrawn="1"/>
        </p:nvSpPr>
        <p:spPr>
          <a:xfrm>
            <a:off x="6222770" y="1233609"/>
            <a:ext cx="2450846" cy="2450846"/>
          </a:xfrm>
          <a:prstGeom prst="ellipse">
            <a:avLst/>
          </a:prstGeom>
          <a:solidFill>
            <a:schemeClr val="bg1"/>
          </a:solidFill>
          <a:ln w="25400">
            <a:solidFill>
              <a:srgbClr val="197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4E4C6BAB-F321-1A42-B6FC-5C379E7BB6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687" y="1967143"/>
            <a:ext cx="2196000" cy="100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86696FA4-D505-214B-B5EA-D1B87EA2F9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0418" y="4190040"/>
            <a:ext cx="2516400" cy="1975077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D09D09EE-CA07-A946-B5A9-BCB122675F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1161" y="1966514"/>
            <a:ext cx="2196000" cy="100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90368210-3728-9344-9940-4142B0D7D7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1287" y="4189411"/>
            <a:ext cx="2516400" cy="1975077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6BC4F75F-1E14-5141-8ED8-81BBCE6B46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26749" y="1966440"/>
            <a:ext cx="2196000" cy="100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3E68C607-3FB4-2A4E-968B-07BA1EC49A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9122" y="4189337"/>
            <a:ext cx="2516400" cy="1975077"/>
          </a:xfr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ED9F343-AE19-2C43-BFFD-A81BAE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213" y="1966514"/>
            <a:ext cx="2196000" cy="100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13781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75D8E15-C181-1B43-A14B-34C7B8E1E973}"/>
              </a:ext>
            </a:extLst>
          </p:cNvPr>
          <p:cNvSpPr/>
          <p:nvPr userDrawn="1"/>
        </p:nvSpPr>
        <p:spPr>
          <a:xfrm>
            <a:off x="5629088" y="-1011"/>
            <a:ext cx="517744" cy="6399067"/>
          </a:xfrm>
          <a:custGeom>
            <a:avLst/>
            <a:gdLst>
              <a:gd name="connsiteX0" fmla="*/ 507224 w 517744"/>
              <a:gd name="connsiteY0" fmla="*/ 6301278 h 6399067"/>
              <a:gd name="connsiteX1" fmla="*/ 507224 w 517744"/>
              <a:gd name="connsiteY1" fmla="*/ 6399067 h 6399067"/>
              <a:gd name="connsiteX2" fmla="*/ 404664 w 517744"/>
              <a:gd name="connsiteY2" fmla="*/ 6399067 h 6399067"/>
              <a:gd name="connsiteX3" fmla="*/ 404664 w 517744"/>
              <a:gd name="connsiteY3" fmla="*/ 6352618 h 6399067"/>
              <a:gd name="connsiteX4" fmla="*/ 0 w 517744"/>
              <a:gd name="connsiteY4" fmla="*/ 6062756 h 6399067"/>
              <a:gd name="connsiteX5" fmla="*/ 137775 w 517744"/>
              <a:gd name="connsiteY5" fmla="*/ 6132092 h 6399067"/>
              <a:gd name="connsiteX6" fmla="*/ 115632 w 517744"/>
              <a:gd name="connsiteY6" fmla="*/ 6142593 h 6399067"/>
              <a:gd name="connsiteX7" fmla="*/ 20065 w 517744"/>
              <a:gd name="connsiteY7" fmla="*/ 6190432 h 6399067"/>
              <a:gd name="connsiteX8" fmla="*/ 0 w 517744"/>
              <a:gd name="connsiteY8" fmla="*/ 6180340 h 6399067"/>
              <a:gd name="connsiteX9" fmla="*/ 517744 w 517744"/>
              <a:gd name="connsiteY9" fmla="*/ 6054408 h 6399067"/>
              <a:gd name="connsiteX10" fmla="*/ 517744 w 517744"/>
              <a:gd name="connsiteY10" fmla="*/ 6172459 h 6399067"/>
              <a:gd name="connsiteX11" fmla="*/ 70526 w 517744"/>
              <a:gd name="connsiteY11" fmla="*/ 6399067 h 6399067"/>
              <a:gd name="connsiteX12" fmla="*/ 0 w 517744"/>
              <a:gd name="connsiteY12" fmla="*/ 6399067 h 6399067"/>
              <a:gd name="connsiteX13" fmla="*/ 0 w 517744"/>
              <a:gd name="connsiteY13" fmla="*/ 6316488 h 6399067"/>
              <a:gd name="connsiteX14" fmla="*/ 0 w 517744"/>
              <a:gd name="connsiteY14" fmla="*/ 5827356 h 6399067"/>
              <a:gd name="connsiteX15" fmla="*/ 372032 w 517744"/>
              <a:gd name="connsiteY15" fmla="*/ 6014244 h 6399067"/>
              <a:gd name="connsiteX16" fmla="*/ 254321 w 517744"/>
              <a:gd name="connsiteY16" fmla="*/ 6072585 h 6399067"/>
              <a:gd name="connsiteX17" fmla="*/ 0 w 517744"/>
              <a:gd name="connsiteY17" fmla="*/ 5944662 h 6399067"/>
              <a:gd name="connsiteX18" fmla="*/ 0 w 517744"/>
              <a:gd name="connsiteY18" fmla="*/ 5591749 h 6399067"/>
              <a:gd name="connsiteX19" fmla="*/ 517744 w 517744"/>
              <a:gd name="connsiteY19" fmla="*/ 5851904 h 6399067"/>
              <a:gd name="connsiteX20" fmla="*/ 517744 w 517744"/>
              <a:gd name="connsiteY20" fmla="*/ 5940281 h 6399067"/>
              <a:gd name="connsiteX21" fmla="*/ 488577 w 517744"/>
              <a:gd name="connsiteY21" fmla="*/ 5954737 h 6399067"/>
              <a:gd name="connsiteX22" fmla="*/ 0 w 517744"/>
              <a:gd name="connsiteY22" fmla="*/ 5709374 h 6399067"/>
              <a:gd name="connsiteX23" fmla="*/ 0 w 517744"/>
              <a:gd name="connsiteY23" fmla="*/ 5356767 h 6399067"/>
              <a:gd name="connsiteX24" fmla="*/ 517744 w 517744"/>
              <a:gd name="connsiteY24" fmla="*/ 5616931 h 6399067"/>
              <a:gd name="connsiteX25" fmla="*/ 517744 w 517744"/>
              <a:gd name="connsiteY25" fmla="*/ 5734786 h 6399067"/>
              <a:gd name="connsiteX26" fmla="*/ 131949 w 517744"/>
              <a:gd name="connsiteY26" fmla="*/ 5540522 h 6399067"/>
              <a:gd name="connsiteX27" fmla="*/ 0 w 517744"/>
              <a:gd name="connsiteY27" fmla="*/ 5474187 h 6399067"/>
              <a:gd name="connsiteX28" fmla="*/ 0 w 517744"/>
              <a:gd name="connsiteY28" fmla="*/ 5109764 h 6399067"/>
              <a:gd name="connsiteX29" fmla="*/ 149430 w 517744"/>
              <a:gd name="connsiteY29" fmla="*/ 5184645 h 6399067"/>
              <a:gd name="connsiteX30" fmla="*/ 517744 w 517744"/>
              <a:gd name="connsiteY30" fmla="*/ 5369852 h 6399067"/>
              <a:gd name="connsiteX31" fmla="*/ 517744 w 517744"/>
              <a:gd name="connsiteY31" fmla="*/ 5488022 h 6399067"/>
              <a:gd name="connsiteX32" fmla="*/ 0 w 517744"/>
              <a:gd name="connsiteY32" fmla="*/ 5228088 h 6399067"/>
              <a:gd name="connsiteX33" fmla="*/ 0 w 517744"/>
              <a:gd name="connsiteY33" fmla="*/ 4878233 h 6399067"/>
              <a:gd name="connsiteX34" fmla="*/ 517744 w 517744"/>
              <a:gd name="connsiteY34" fmla="*/ 5137406 h 6399067"/>
              <a:gd name="connsiteX35" fmla="*/ 517744 w 517744"/>
              <a:gd name="connsiteY35" fmla="*/ 5255253 h 6399067"/>
              <a:gd name="connsiteX36" fmla="*/ 0 w 517744"/>
              <a:gd name="connsiteY36" fmla="*/ 4996081 h 6399067"/>
              <a:gd name="connsiteX37" fmla="*/ 0 w 517744"/>
              <a:gd name="connsiteY37" fmla="*/ 4640192 h 6399067"/>
              <a:gd name="connsiteX38" fmla="*/ 6079 w 517744"/>
              <a:gd name="connsiteY38" fmla="*/ 4643248 h 6399067"/>
              <a:gd name="connsiteX39" fmla="*/ 517744 w 517744"/>
              <a:gd name="connsiteY39" fmla="*/ 4900683 h 6399067"/>
              <a:gd name="connsiteX40" fmla="*/ 517744 w 517744"/>
              <a:gd name="connsiteY40" fmla="*/ 5018398 h 6399067"/>
              <a:gd name="connsiteX41" fmla="*/ 0 w 517744"/>
              <a:gd name="connsiteY41" fmla="*/ 4757732 h 6399067"/>
              <a:gd name="connsiteX42" fmla="*/ 0 w 517744"/>
              <a:gd name="connsiteY42" fmla="*/ 4405087 h 6399067"/>
              <a:gd name="connsiteX43" fmla="*/ 517744 w 517744"/>
              <a:gd name="connsiteY43" fmla="*/ 4665248 h 6399067"/>
              <a:gd name="connsiteX44" fmla="*/ 517744 w 517744"/>
              <a:gd name="connsiteY44" fmla="*/ 4782679 h 6399067"/>
              <a:gd name="connsiteX45" fmla="*/ 127285 w 517744"/>
              <a:gd name="connsiteY45" fmla="*/ 4586075 h 6399067"/>
              <a:gd name="connsiteX46" fmla="*/ 0 w 517744"/>
              <a:gd name="connsiteY46" fmla="*/ 4522171 h 6399067"/>
              <a:gd name="connsiteX47" fmla="*/ 0 w 517744"/>
              <a:gd name="connsiteY47" fmla="*/ 4169023 h 6399067"/>
              <a:gd name="connsiteX48" fmla="*/ 149429 w 517744"/>
              <a:gd name="connsiteY48" fmla="*/ 4244200 h 6399067"/>
              <a:gd name="connsiteX49" fmla="*/ 517744 w 517744"/>
              <a:gd name="connsiteY49" fmla="*/ 4429408 h 6399067"/>
              <a:gd name="connsiteX50" fmla="*/ 517744 w 517744"/>
              <a:gd name="connsiteY50" fmla="*/ 4547300 h 6399067"/>
              <a:gd name="connsiteX51" fmla="*/ 0 w 517744"/>
              <a:gd name="connsiteY51" fmla="*/ 4287010 h 6399067"/>
              <a:gd name="connsiteX52" fmla="*/ 0 w 517744"/>
              <a:gd name="connsiteY52" fmla="*/ 3933402 h 6399067"/>
              <a:gd name="connsiteX53" fmla="*/ 517744 w 517744"/>
              <a:gd name="connsiteY53" fmla="*/ 4194386 h 6399067"/>
              <a:gd name="connsiteX54" fmla="*/ 517744 w 517744"/>
              <a:gd name="connsiteY54" fmla="*/ 4312381 h 6399067"/>
              <a:gd name="connsiteX55" fmla="*/ 0 w 517744"/>
              <a:gd name="connsiteY55" fmla="*/ 4051585 h 6399067"/>
              <a:gd name="connsiteX56" fmla="*/ 155257 w 517744"/>
              <a:gd name="connsiteY56" fmla="*/ 3775146 h 6399067"/>
              <a:gd name="connsiteX57" fmla="*/ 284622 w 517744"/>
              <a:gd name="connsiteY57" fmla="*/ 3839320 h 6399067"/>
              <a:gd name="connsiteX58" fmla="*/ 517744 w 517744"/>
              <a:gd name="connsiteY58" fmla="*/ 3956658 h 6399067"/>
              <a:gd name="connsiteX59" fmla="*/ 517744 w 517744"/>
              <a:gd name="connsiteY59" fmla="*/ 4074393 h 6399067"/>
              <a:gd name="connsiteX60" fmla="*/ 150595 w 517744"/>
              <a:gd name="connsiteY60" fmla="*/ 3889492 h 6399067"/>
              <a:gd name="connsiteX61" fmla="*/ 38711 w 517744"/>
              <a:gd name="connsiteY61" fmla="*/ 3833485 h 6399067"/>
              <a:gd name="connsiteX62" fmla="*/ 140106 w 517744"/>
              <a:gd name="connsiteY62" fmla="*/ 3782146 h 6399067"/>
              <a:gd name="connsiteX63" fmla="*/ 390679 w 517744"/>
              <a:gd name="connsiteY63" fmla="*/ 3656131 h 6399067"/>
              <a:gd name="connsiteX64" fmla="*/ 517744 w 517744"/>
              <a:gd name="connsiteY64" fmla="*/ 3720298 h 6399067"/>
              <a:gd name="connsiteX65" fmla="*/ 517744 w 517744"/>
              <a:gd name="connsiteY65" fmla="*/ 3838025 h 6399067"/>
              <a:gd name="connsiteX66" fmla="*/ 274133 w 517744"/>
              <a:gd name="connsiteY66" fmla="*/ 3715638 h 6399067"/>
              <a:gd name="connsiteX67" fmla="*/ 381355 w 517744"/>
              <a:gd name="connsiteY67" fmla="*/ 3661965 h 6399067"/>
              <a:gd name="connsiteX68" fmla="*/ 517744 w 517744"/>
              <a:gd name="connsiteY68" fmla="*/ 3593610 h 6399067"/>
              <a:gd name="connsiteX69" fmla="*/ 517744 w 517744"/>
              <a:gd name="connsiteY69" fmla="*/ 3601850 h 6399067"/>
              <a:gd name="connsiteX70" fmla="*/ 509555 w 517744"/>
              <a:gd name="connsiteY70" fmla="*/ 3597792 h 6399067"/>
              <a:gd name="connsiteX71" fmla="*/ 517744 w 517744"/>
              <a:gd name="connsiteY71" fmla="*/ 3355363 h 6399067"/>
              <a:gd name="connsiteX72" fmla="*/ 517744 w 517744"/>
              <a:gd name="connsiteY72" fmla="*/ 3473195 h 6399067"/>
              <a:gd name="connsiteX73" fmla="*/ 388348 w 517744"/>
              <a:gd name="connsiteY73" fmla="*/ 3538284 h 6399067"/>
              <a:gd name="connsiteX74" fmla="*/ 0 w 517744"/>
              <a:gd name="connsiteY74" fmla="*/ 3733697 h 6399067"/>
              <a:gd name="connsiteX75" fmla="*/ 0 w 517744"/>
              <a:gd name="connsiteY75" fmla="*/ 3615874 h 6399067"/>
              <a:gd name="connsiteX76" fmla="*/ 394175 w 517744"/>
              <a:gd name="connsiteY76" fmla="*/ 3180075 h 6399067"/>
              <a:gd name="connsiteX77" fmla="*/ 424477 w 517744"/>
              <a:gd name="connsiteY77" fmla="*/ 3195242 h 6399067"/>
              <a:gd name="connsiteX78" fmla="*/ 467599 w 517744"/>
              <a:gd name="connsiteY78" fmla="*/ 3217412 h 6399067"/>
              <a:gd name="connsiteX79" fmla="*/ 510721 w 517744"/>
              <a:gd name="connsiteY79" fmla="*/ 3239581 h 6399067"/>
              <a:gd name="connsiteX80" fmla="*/ 338234 w 517744"/>
              <a:gd name="connsiteY80" fmla="*/ 3325925 h 6399067"/>
              <a:gd name="connsiteX81" fmla="*/ 0 w 517744"/>
              <a:gd name="connsiteY81" fmla="*/ 3496002 h 6399067"/>
              <a:gd name="connsiteX82" fmla="*/ 0 w 517744"/>
              <a:gd name="connsiteY82" fmla="*/ 3378586 h 6399067"/>
              <a:gd name="connsiteX83" fmla="*/ 158754 w 517744"/>
              <a:gd name="connsiteY83" fmla="*/ 3062228 h 6399067"/>
              <a:gd name="connsiteX84" fmla="*/ 184393 w 517744"/>
              <a:gd name="connsiteY84" fmla="*/ 3075062 h 6399067"/>
              <a:gd name="connsiteX85" fmla="*/ 275299 w 517744"/>
              <a:gd name="connsiteY85" fmla="*/ 3121735 h 6399067"/>
              <a:gd name="connsiteX86" fmla="*/ 0 w 517744"/>
              <a:gd name="connsiteY86" fmla="*/ 3260198 h 6399067"/>
              <a:gd name="connsiteX87" fmla="*/ 0 w 517744"/>
              <a:gd name="connsiteY87" fmla="*/ 3142114 h 6399067"/>
              <a:gd name="connsiteX88" fmla="*/ 0 w 517744"/>
              <a:gd name="connsiteY88" fmla="*/ 2982176 h 6399067"/>
              <a:gd name="connsiteX89" fmla="*/ 41042 w 517744"/>
              <a:gd name="connsiteY89" fmla="*/ 3002721 h 6399067"/>
              <a:gd name="connsiteX90" fmla="*/ 0 w 517744"/>
              <a:gd name="connsiteY90" fmla="*/ 3023362 h 6399067"/>
              <a:gd name="connsiteX91" fmla="*/ 0 w 517744"/>
              <a:gd name="connsiteY91" fmla="*/ 2747093 h 6399067"/>
              <a:gd name="connsiteX92" fmla="*/ 517744 w 517744"/>
              <a:gd name="connsiteY92" fmla="*/ 3007233 h 6399067"/>
              <a:gd name="connsiteX93" fmla="*/ 517744 w 517744"/>
              <a:gd name="connsiteY93" fmla="*/ 3125080 h 6399067"/>
              <a:gd name="connsiteX94" fmla="*/ 0 w 517744"/>
              <a:gd name="connsiteY94" fmla="*/ 2864940 h 6399067"/>
              <a:gd name="connsiteX95" fmla="*/ 0 w 517744"/>
              <a:gd name="connsiteY95" fmla="*/ 2515534 h 6399067"/>
              <a:gd name="connsiteX96" fmla="*/ 517744 w 517744"/>
              <a:gd name="connsiteY96" fmla="*/ 2777288 h 6399067"/>
              <a:gd name="connsiteX97" fmla="*/ 517744 w 517744"/>
              <a:gd name="connsiteY97" fmla="*/ 2899301 h 6399067"/>
              <a:gd name="connsiteX98" fmla="*/ 0 w 517744"/>
              <a:gd name="connsiteY98" fmla="*/ 2636901 h 6399067"/>
              <a:gd name="connsiteX99" fmla="*/ 0 w 517744"/>
              <a:gd name="connsiteY99" fmla="*/ 2285232 h 6399067"/>
              <a:gd name="connsiteX100" fmla="*/ 517744 w 517744"/>
              <a:gd name="connsiteY100" fmla="*/ 2546111 h 6399067"/>
              <a:gd name="connsiteX101" fmla="*/ 517744 w 517744"/>
              <a:gd name="connsiteY101" fmla="*/ 2663693 h 6399067"/>
              <a:gd name="connsiteX102" fmla="*/ 0 w 517744"/>
              <a:gd name="connsiteY102" fmla="*/ 2402907 h 6399067"/>
              <a:gd name="connsiteX103" fmla="*/ 0 w 517744"/>
              <a:gd name="connsiteY103" fmla="*/ 2046806 h 6399067"/>
              <a:gd name="connsiteX104" fmla="*/ 517744 w 517744"/>
              <a:gd name="connsiteY104" fmla="*/ 2308104 h 6399067"/>
              <a:gd name="connsiteX105" fmla="*/ 517744 w 517744"/>
              <a:gd name="connsiteY105" fmla="*/ 2424850 h 6399067"/>
              <a:gd name="connsiteX106" fmla="*/ 0 w 517744"/>
              <a:gd name="connsiteY106" fmla="*/ 2163915 h 6399067"/>
              <a:gd name="connsiteX107" fmla="*/ 94653 w 517744"/>
              <a:gd name="connsiteY107" fmla="*/ 837131 h 6399067"/>
              <a:gd name="connsiteX108" fmla="*/ 94653 w 517744"/>
              <a:gd name="connsiteY108" fmla="*/ 1975932 h 6399067"/>
              <a:gd name="connsiteX109" fmla="*/ 0 w 517744"/>
              <a:gd name="connsiteY109" fmla="*/ 1927474 h 6399067"/>
              <a:gd name="connsiteX110" fmla="*/ 0 w 517744"/>
              <a:gd name="connsiteY110" fmla="*/ 884374 h 6399067"/>
              <a:gd name="connsiteX111" fmla="*/ 25891 w 517744"/>
              <a:gd name="connsiteY111" fmla="*/ 870967 h 6399067"/>
              <a:gd name="connsiteX112" fmla="*/ 300938 w 517744"/>
              <a:gd name="connsiteY112" fmla="*/ 733286 h 6399067"/>
              <a:gd name="connsiteX113" fmla="*/ 300938 w 517744"/>
              <a:gd name="connsiteY113" fmla="*/ 2078611 h 6399067"/>
              <a:gd name="connsiteX114" fmla="*/ 198378 w 517744"/>
              <a:gd name="connsiteY114" fmla="*/ 2027272 h 6399067"/>
              <a:gd name="connsiteX115" fmla="*/ 198378 w 517744"/>
              <a:gd name="connsiteY115" fmla="*/ 784625 h 6399067"/>
              <a:gd name="connsiteX116" fmla="*/ 242666 w 517744"/>
              <a:gd name="connsiteY116" fmla="*/ 762455 h 6399067"/>
              <a:gd name="connsiteX117" fmla="*/ 507224 w 517744"/>
              <a:gd name="connsiteY117" fmla="*/ 629439 h 6399067"/>
              <a:gd name="connsiteX118" fmla="*/ 507224 w 517744"/>
              <a:gd name="connsiteY118" fmla="*/ 2182457 h 6399067"/>
              <a:gd name="connsiteX119" fmla="*/ 404664 w 517744"/>
              <a:gd name="connsiteY119" fmla="*/ 2131117 h 6399067"/>
              <a:gd name="connsiteX120" fmla="*/ 404664 w 517744"/>
              <a:gd name="connsiteY120" fmla="*/ 680778 h 6399067"/>
              <a:gd name="connsiteX121" fmla="*/ 443124 w 517744"/>
              <a:gd name="connsiteY121" fmla="*/ 662109 h 6399067"/>
              <a:gd name="connsiteX122" fmla="*/ 0 w 517744"/>
              <a:gd name="connsiteY122" fmla="*/ 390970 h 6399067"/>
              <a:gd name="connsiteX123" fmla="*/ 137775 w 517744"/>
              <a:gd name="connsiteY123" fmla="*/ 460253 h 6399067"/>
              <a:gd name="connsiteX124" fmla="*/ 69013 w 517744"/>
              <a:gd name="connsiteY124" fmla="*/ 494090 h 6399067"/>
              <a:gd name="connsiteX125" fmla="*/ 20065 w 517744"/>
              <a:gd name="connsiteY125" fmla="*/ 518593 h 6399067"/>
              <a:gd name="connsiteX126" fmla="*/ 0 w 517744"/>
              <a:gd name="connsiteY126" fmla="*/ 508501 h 6399067"/>
              <a:gd name="connsiteX127" fmla="*/ 517744 w 517744"/>
              <a:gd name="connsiteY127" fmla="*/ 382569 h 6399067"/>
              <a:gd name="connsiteX128" fmla="*/ 517744 w 517744"/>
              <a:gd name="connsiteY128" fmla="*/ 500622 h 6399067"/>
              <a:gd name="connsiteX129" fmla="*/ 0 w 517744"/>
              <a:gd name="connsiteY129" fmla="*/ 762966 h 6399067"/>
              <a:gd name="connsiteX130" fmla="*/ 0 w 517744"/>
              <a:gd name="connsiteY130" fmla="*/ 644650 h 6399067"/>
              <a:gd name="connsiteX131" fmla="*/ 0 w 517744"/>
              <a:gd name="connsiteY131" fmla="*/ 155190 h 6399067"/>
              <a:gd name="connsiteX132" fmla="*/ 372032 w 517744"/>
              <a:gd name="connsiteY132" fmla="*/ 342406 h 6399067"/>
              <a:gd name="connsiteX133" fmla="*/ 254321 w 517744"/>
              <a:gd name="connsiteY133" fmla="*/ 400745 h 6399067"/>
              <a:gd name="connsiteX134" fmla="*/ 0 w 517744"/>
              <a:gd name="connsiteY134" fmla="*/ 272761 h 6399067"/>
              <a:gd name="connsiteX135" fmla="*/ 394258 w 517744"/>
              <a:gd name="connsiteY135" fmla="*/ 0 h 6399067"/>
              <a:gd name="connsiteX136" fmla="*/ 517744 w 517744"/>
              <a:gd name="connsiteY136" fmla="*/ 0 h 6399067"/>
              <a:gd name="connsiteX137" fmla="*/ 517744 w 517744"/>
              <a:gd name="connsiteY137" fmla="*/ 62030 h 6399067"/>
              <a:gd name="connsiteX138" fmla="*/ 0 w 517744"/>
              <a:gd name="connsiteY138" fmla="*/ 0 h 6399067"/>
              <a:gd name="connsiteX139" fmla="*/ 159364 w 517744"/>
              <a:gd name="connsiteY139" fmla="*/ 0 h 6399067"/>
              <a:gd name="connsiteX140" fmla="*/ 517744 w 517744"/>
              <a:gd name="connsiteY140" fmla="*/ 180069 h 6399067"/>
              <a:gd name="connsiteX141" fmla="*/ 517744 w 517744"/>
              <a:gd name="connsiteY141" fmla="*/ 268881 h 6399067"/>
              <a:gd name="connsiteX142" fmla="*/ 489742 w 517744"/>
              <a:gd name="connsiteY142" fmla="*/ 282898 h 6399067"/>
              <a:gd name="connsiteX143" fmla="*/ 488577 w 517744"/>
              <a:gd name="connsiteY143" fmla="*/ 282898 h 6399067"/>
              <a:gd name="connsiteX144" fmla="*/ 0 w 517744"/>
              <a:gd name="connsiteY144" fmla="*/ 37834 h 63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17744" h="6399067">
                <a:moveTo>
                  <a:pt x="507224" y="6301278"/>
                </a:moveTo>
                <a:lnTo>
                  <a:pt x="507224" y="6399067"/>
                </a:lnTo>
                <a:lnTo>
                  <a:pt x="404664" y="6399067"/>
                </a:lnTo>
                <a:lnTo>
                  <a:pt x="404664" y="6352618"/>
                </a:lnTo>
                <a:close/>
                <a:moveTo>
                  <a:pt x="0" y="6062756"/>
                </a:moveTo>
                <a:lnTo>
                  <a:pt x="137775" y="6132092"/>
                </a:lnTo>
                <a:lnTo>
                  <a:pt x="115632" y="6142593"/>
                </a:lnTo>
                <a:lnTo>
                  <a:pt x="20065" y="6190432"/>
                </a:lnTo>
                <a:lnTo>
                  <a:pt x="0" y="6180340"/>
                </a:lnTo>
                <a:close/>
                <a:moveTo>
                  <a:pt x="517744" y="6054408"/>
                </a:moveTo>
                <a:lnTo>
                  <a:pt x="517744" y="6172459"/>
                </a:lnTo>
                <a:lnTo>
                  <a:pt x="70526" y="6399067"/>
                </a:lnTo>
                <a:lnTo>
                  <a:pt x="0" y="6399067"/>
                </a:lnTo>
                <a:lnTo>
                  <a:pt x="0" y="6316488"/>
                </a:lnTo>
                <a:close/>
                <a:moveTo>
                  <a:pt x="0" y="5827356"/>
                </a:moveTo>
                <a:lnTo>
                  <a:pt x="372032" y="6014244"/>
                </a:lnTo>
                <a:lnTo>
                  <a:pt x="254321" y="6072585"/>
                </a:lnTo>
                <a:lnTo>
                  <a:pt x="0" y="5944662"/>
                </a:lnTo>
                <a:close/>
                <a:moveTo>
                  <a:pt x="0" y="5591749"/>
                </a:moveTo>
                <a:lnTo>
                  <a:pt x="517744" y="5851904"/>
                </a:lnTo>
                <a:lnTo>
                  <a:pt x="517744" y="5940281"/>
                </a:lnTo>
                <a:lnTo>
                  <a:pt x="488577" y="5954737"/>
                </a:lnTo>
                <a:lnTo>
                  <a:pt x="0" y="5709374"/>
                </a:lnTo>
                <a:close/>
                <a:moveTo>
                  <a:pt x="0" y="5356767"/>
                </a:moveTo>
                <a:lnTo>
                  <a:pt x="517744" y="5616931"/>
                </a:lnTo>
                <a:lnTo>
                  <a:pt x="517744" y="5734786"/>
                </a:lnTo>
                <a:lnTo>
                  <a:pt x="131949" y="5540522"/>
                </a:lnTo>
                <a:lnTo>
                  <a:pt x="0" y="5474187"/>
                </a:lnTo>
                <a:close/>
                <a:moveTo>
                  <a:pt x="0" y="5109764"/>
                </a:moveTo>
                <a:lnTo>
                  <a:pt x="149430" y="5184645"/>
                </a:lnTo>
                <a:lnTo>
                  <a:pt x="517744" y="5369852"/>
                </a:lnTo>
                <a:lnTo>
                  <a:pt x="517744" y="5488022"/>
                </a:lnTo>
                <a:lnTo>
                  <a:pt x="0" y="5228088"/>
                </a:lnTo>
                <a:close/>
                <a:moveTo>
                  <a:pt x="0" y="4878233"/>
                </a:moveTo>
                <a:lnTo>
                  <a:pt x="517744" y="5137406"/>
                </a:lnTo>
                <a:lnTo>
                  <a:pt x="517744" y="5255253"/>
                </a:lnTo>
                <a:lnTo>
                  <a:pt x="0" y="4996081"/>
                </a:lnTo>
                <a:close/>
                <a:moveTo>
                  <a:pt x="0" y="4640192"/>
                </a:moveTo>
                <a:lnTo>
                  <a:pt x="6079" y="4643248"/>
                </a:lnTo>
                <a:lnTo>
                  <a:pt x="517744" y="4900683"/>
                </a:lnTo>
                <a:lnTo>
                  <a:pt x="517744" y="5018398"/>
                </a:lnTo>
                <a:lnTo>
                  <a:pt x="0" y="4757732"/>
                </a:lnTo>
                <a:close/>
                <a:moveTo>
                  <a:pt x="0" y="4405087"/>
                </a:moveTo>
                <a:lnTo>
                  <a:pt x="517744" y="4665248"/>
                </a:lnTo>
                <a:lnTo>
                  <a:pt x="517744" y="4782679"/>
                </a:lnTo>
                <a:lnTo>
                  <a:pt x="127285" y="4586075"/>
                </a:lnTo>
                <a:lnTo>
                  <a:pt x="0" y="4522171"/>
                </a:lnTo>
                <a:close/>
                <a:moveTo>
                  <a:pt x="0" y="4169023"/>
                </a:moveTo>
                <a:lnTo>
                  <a:pt x="149429" y="4244200"/>
                </a:lnTo>
                <a:lnTo>
                  <a:pt x="517744" y="4429408"/>
                </a:lnTo>
                <a:lnTo>
                  <a:pt x="517744" y="4547300"/>
                </a:lnTo>
                <a:lnTo>
                  <a:pt x="0" y="4287010"/>
                </a:lnTo>
                <a:close/>
                <a:moveTo>
                  <a:pt x="0" y="3933402"/>
                </a:moveTo>
                <a:lnTo>
                  <a:pt x="517744" y="4194386"/>
                </a:lnTo>
                <a:lnTo>
                  <a:pt x="517744" y="4312381"/>
                </a:lnTo>
                <a:lnTo>
                  <a:pt x="0" y="4051585"/>
                </a:lnTo>
                <a:close/>
                <a:moveTo>
                  <a:pt x="155257" y="3775146"/>
                </a:moveTo>
                <a:lnTo>
                  <a:pt x="284622" y="3839320"/>
                </a:lnTo>
                <a:lnTo>
                  <a:pt x="517744" y="3956658"/>
                </a:lnTo>
                <a:lnTo>
                  <a:pt x="517744" y="4074393"/>
                </a:lnTo>
                <a:lnTo>
                  <a:pt x="150595" y="3889492"/>
                </a:lnTo>
                <a:lnTo>
                  <a:pt x="38711" y="3833485"/>
                </a:lnTo>
                <a:lnTo>
                  <a:pt x="140106" y="3782146"/>
                </a:lnTo>
                <a:close/>
                <a:moveTo>
                  <a:pt x="390679" y="3656131"/>
                </a:moveTo>
                <a:lnTo>
                  <a:pt x="517744" y="3720298"/>
                </a:lnTo>
                <a:lnTo>
                  <a:pt x="517744" y="3838025"/>
                </a:lnTo>
                <a:lnTo>
                  <a:pt x="274133" y="3715638"/>
                </a:lnTo>
                <a:lnTo>
                  <a:pt x="381355" y="3661965"/>
                </a:lnTo>
                <a:close/>
                <a:moveTo>
                  <a:pt x="517744" y="3593610"/>
                </a:moveTo>
                <a:lnTo>
                  <a:pt x="517744" y="3601850"/>
                </a:lnTo>
                <a:lnTo>
                  <a:pt x="509555" y="3597792"/>
                </a:lnTo>
                <a:close/>
                <a:moveTo>
                  <a:pt x="517744" y="3355363"/>
                </a:moveTo>
                <a:lnTo>
                  <a:pt x="517744" y="3473195"/>
                </a:lnTo>
                <a:lnTo>
                  <a:pt x="388348" y="3538284"/>
                </a:lnTo>
                <a:lnTo>
                  <a:pt x="0" y="3733697"/>
                </a:lnTo>
                <a:lnTo>
                  <a:pt x="0" y="3615874"/>
                </a:lnTo>
                <a:close/>
                <a:moveTo>
                  <a:pt x="394175" y="3180075"/>
                </a:moveTo>
                <a:lnTo>
                  <a:pt x="424477" y="3195242"/>
                </a:lnTo>
                <a:lnTo>
                  <a:pt x="467599" y="3217412"/>
                </a:lnTo>
                <a:lnTo>
                  <a:pt x="510721" y="3239581"/>
                </a:lnTo>
                <a:lnTo>
                  <a:pt x="338234" y="3325925"/>
                </a:lnTo>
                <a:lnTo>
                  <a:pt x="0" y="3496002"/>
                </a:lnTo>
                <a:lnTo>
                  <a:pt x="0" y="3378586"/>
                </a:lnTo>
                <a:close/>
                <a:moveTo>
                  <a:pt x="158754" y="3062228"/>
                </a:moveTo>
                <a:lnTo>
                  <a:pt x="184393" y="3075062"/>
                </a:lnTo>
                <a:lnTo>
                  <a:pt x="275299" y="3121735"/>
                </a:lnTo>
                <a:lnTo>
                  <a:pt x="0" y="3260198"/>
                </a:lnTo>
                <a:lnTo>
                  <a:pt x="0" y="3142114"/>
                </a:lnTo>
                <a:close/>
                <a:moveTo>
                  <a:pt x="0" y="2982176"/>
                </a:moveTo>
                <a:lnTo>
                  <a:pt x="41042" y="3002721"/>
                </a:lnTo>
                <a:lnTo>
                  <a:pt x="0" y="3023362"/>
                </a:lnTo>
                <a:close/>
                <a:moveTo>
                  <a:pt x="0" y="2747093"/>
                </a:moveTo>
                <a:lnTo>
                  <a:pt x="517744" y="3007233"/>
                </a:lnTo>
                <a:lnTo>
                  <a:pt x="517744" y="3125080"/>
                </a:lnTo>
                <a:lnTo>
                  <a:pt x="0" y="2864940"/>
                </a:lnTo>
                <a:close/>
                <a:moveTo>
                  <a:pt x="0" y="2515534"/>
                </a:moveTo>
                <a:lnTo>
                  <a:pt x="517744" y="2777288"/>
                </a:lnTo>
                <a:lnTo>
                  <a:pt x="517744" y="2899301"/>
                </a:lnTo>
                <a:lnTo>
                  <a:pt x="0" y="2636901"/>
                </a:lnTo>
                <a:close/>
                <a:moveTo>
                  <a:pt x="0" y="2285232"/>
                </a:moveTo>
                <a:lnTo>
                  <a:pt x="517744" y="2546111"/>
                </a:lnTo>
                <a:lnTo>
                  <a:pt x="517744" y="2663693"/>
                </a:lnTo>
                <a:lnTo>
                  <a:pt x="0" y="2402907"/>
                </a:lnTo>
                <a:close/>
                <a:moveTo>
                  <a:pt x="0" y="2046806"/>
                </a:moveTo>
                <a:lnTo>
                  <a:pt x="517744" y="2308104"/>
                </a:lnTo>
                <a:lnTo>
                  <a:pt x="517744" y="2424850"/>
                </a:lnTo>
                <a:lnTo>
                  <a:pt x="0" y="2163915"/>
                </a:lnTo>
                <a:close/>
                <a:moveTo>
                  <a:pt x="94653" y="837131"/>
                </a:moveTo>
                <a:lnTo>
                  <a:pt x="94653" y="1975932"/>
                </a:lnTo>
                <a:lnTo>
                  <a:pt x="0" y="1927474"/>
                </a:lnTo>
                <a:lnTo>
                  <a:pt x="0" y="884374"/>
                </a:lnTo>
                <a:lnTo>
                  <a:pt x="25891" y="870967"/>
                </a:lnTo>
                <a:close/>
                <a:moveTo>
                  <a:pt x="300938" y="733286"/>
                </a:moveTo>
                <a:lnTo>
                  <a:pt x="300938" y="2078611"/>
                </a:lnTo>
                <a:lnTo>
                  <a:pt x="198378" y="2027272"/>
                </a:lnTo>
                <a:lnTo>
                  <a:pt x="198378" y="784625"/>
                </a:lnTo>
                <a:lnTo>
                  <a:pt x="242666" y="762455"/>
                </a:lnTo>
                <a:close/>
                <a:moveTo>
                  <a:pt x="507224" y="629439"/>
                </a:moveTo>
                <a:lnTo>
                  <a:pt x="507224" y="2182457"/>
                </a:lnTo>
                <a:lnTo>
                  <a:pt x="404664" y="2131117"/>
                </a:lnTo>
                <a:lnTo>
                  <a:pt x="404664" y="680778"/>
                </a:lnTo>
                <a:lnTo>
                  <a:pt x="443124" y="662109"/>
                </a:lnTo>
                <a:close/>
                <a:moveTo>
                  <a:pt x="0" y="390970"/>
                </a:moveTo>
                <a:lnTo>
                  <a:pt x="137775" y="460253"/>
                </a:lnTo>
                <a:lnTo>
                  <a:pt x="69013" y="494090"/>
                </a:lnTo>
                <a:lnTo>
                  <a:pt x="20065" y="518593"/>
                </a:lnTo>
                <a:lnTo>
                  <a:pt x="0" y="508501"/>
                </a:lnTo>
                <a:close/>
                <a:moveTo>
                  <a:pt x="517744" y="382569"/>
                </a:moveTo>
                <a:lnTo>
                  <a:pt x="517744" y="500622"/>
                </a:lnTo>
                <a:lnTo>
                  <a:pt x="0" y="762966"/>
                </a:lnTo>
                <a:lnTo>
                  <a:pt x="0" y="644650"/>
                </a:lnTo>
                <a:close/>
                <a:moveTo>
                  <a:pt x="0" y="155190"/>
                </a:moveTo>
                <a:lnTo>
                  <a:pt x="372032" y="342406"/>
                </a:lnTo>
                <a:lnTo>
                  <a:pt x="254321" y="400745"/>
                </a:lnTo>
                <a:lnTo>
                  <a:pt x="0" y="272761"/>
                </a:lnTo>
                <a:close/>
                <a:moveTo>
                  <a:pt x="394258" y="0"/>
                </a:moveTo>
                <a:lnTo>
                  <a:pt x="517744" y="0"/>
                </a:lnTo>
                <a:lnTo>
                  <a:pt x="517744" y="62030"/>
                </a:lnTo>
                <a:close/>
                <a:moveTo>
                  <a:pt x="0" y="0"/>
                </a:moveTo>
                <a:lnTo>
                  <a:pt x="159364" y="0"/>
                </a:lnTo>
                <a:lnTo>
                  <a:pt x="517744" y="180069"/>
                </a:lnTo>
                <a:lnTo>
                  <a:pt x="517744" y="268881"/>
                </a:lnTo>
                <a:lnTo>
                  <a:pt x="489742" y="282898"/>
                </a:lnTo>
                <a:lnTo>
                  <a:pt x="488577" y="282898"/>
                </a:lnTo>
                <a:lnTo>
                  <a:pt x="0" y="378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1BC7-A584-D24B-98F5-DEC699F85F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5B33115-40C4-2144-BDE2-AADBE2CC9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DA55957-D2C2-E54B-A7C2-8D8C2E97BF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8508" y="2937065"/>
            <a:ext cx="6394450" cy="520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5B33115-40C4-2144-BDE2-AADBE2CC9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F7B339B-07FD-C145-9923-72F308B152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1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992771E-E1D2-A74A-94CB-13048393F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29906" y="2952706"/>
            <a:ext cx="6428508" cy="523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AB4EC28-2EE1-C342-9E47-C67872B06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D7CD5FD-9863-1948-9CE7-15B13D72BF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9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C61626A-AFD8-F24E-AAE0-0C0853B54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88425" y="2939185"/>
            <a:ext cx="6399068" cy="520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AB4EC28-2EE1-C342-9E47-C67872B06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C200789-D671-5A47-95D8-8D22E464E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05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E12A-A16B-B044-882C-5DD635EE8E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7018" y="1825625"/>
            <a:ext cx="5392489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86561C-C224-7446-A1CC-6F138085E691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B2B9CCE-ED0C-994C-ACE6-71646D1737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27A64E-D03E-4A4A-9594-2E57D434070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32341" y="1825625"/>
            <a:ext cx="5392489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53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6881D1A-8943-B94E-B39A-ED9E1C0DF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72508" y="2952705"/>
            <a:ext cx="6428507" cy="523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B3F8D84-F998-A942-ACAC-509F7E1FC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4E260F4-CCED-0D4D-8326-9F08AD6F281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EA153-036A-8542-A176-E43DADBF7CFE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C51AB3-C690-A14E-979A-A2044D7EC6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825" y="0"/>
            <a:ext cx="545973" cy="6399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D507CA0-0B8C-CC4A-B6FB-38007072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45D1ED6-F124-8648-BBFD-909F2A36819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18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ABBD15-C764-D44F-A079-A682C6881F85}"/>
              </a:ext>
            </a:extLst>
          </p:cNvPr>
          <p:cNvSpPr/>
          <p:nvPr userDrawn="1"/>
        </p:nvSpPr>
        <p:spPr>
          <a:xfrm>
            <a:off x="0" y="0"/>
            <a:ext cx="6096000" cy="64285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504CC3A-52C6-FA4B-BF85-F684421373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72320" y="2952709"/>
            <a:ext cx="6428510" cy="5230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9C697D-85E3-2B4A-8E51-BEE0AC3B2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FB5DCE-D91E-2C4F-A3CC-F4DC161EF759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67893-83A5-9A4F-8FF9-911C2F1C586D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8D48F-7D12-1042-A62C-F4E27F86D043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CE0EE-8C96-3E4D-8FB6-6DE70E4D18E7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DA33AC0-47D6-064F-8896-FB1AAA936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0"/>
            <a:ext cx="6096000" cy="642850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96C4967-AFD9-B140-B34B-ED8EB3D35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61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6">
            <a:extLst>
              <a:ext uri="{FF2B5EF4-FFF2-40B4-BE49-F238E27FC236}">
                <a16:creationId xmlns:a16="http://schemas.microsoft.com/office/drawing/2014/main" id="{334230FE-8FCF-E640-AFD8-F250547525F6}"/>
              </a:ext>
            </a:extLst>
          </p:cNvPr>
          <p:cNvSpPr/>
          <p:nvPr userDrawn="1"/>
        </p:nvSpPr>
        <p:spPr>
          <a:xfrm>
            <a:off x="7507595" y="0"/>
            <a:ext cx="4684405" cy="6412375"/>
          </a:xfrm>
          <a:prstGeom prst="rect">
            <a:avLst/>
          </a:prstGeom>
          <a:solidFill>
            <a:srgbClr val="068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099E5F3-3E0E-2042-80BD-FDA8F062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569" y="341423"/>
            <a:ext cx="6564245" cy="147550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algn="l"/>
            <a:r>
              <a:rPr lang="es-CO" err="1"/>
              <a:t>Insert</a:t>
            </a:r>
            <a:r>
              <a:rPr lang="es-CO"/>
              <a:t> case </a:t>
            </a:r>
            <a:r>
              <a:rPr lang="es-CO" err="1"/>
              <a:t>study</a:t>
            </a:r>
            <a:r>
              <a:rPr lang="es-CO"/>
              <a:t> </a:t>
            </a:r>
            <a:r>
              <a:rPr lang="es-CO" err="1"/>
              <a:t>information</a:t>
            </a:r>
            <a:endParaRPr lang="es-CO"/>
          </a:p>
        </p:txBody>
      </p:sp>
      <p:cxnSp>
        <p:nvCxnSpPr>
          <p:cNvPr id="24" name="Conector recto 5">
            <a:extLst>
              <a:ext uri="{FF2B5EF4-FFF2-40B4-BE49-F238E27FC236}">
                <a16:creationId xmlns:a16="http://schemas.microsoft.com/office/drawing/2014/main" id="{2D479F33-8E82-9142-A8F7-265457038510}"/>
              </a:ext>
            </a:extLst>
          </p:cNvPr>
          <p:cNvCxnSpPr/>
          <p:nvPr userDrawn="1"/>
        </p:nvCxnSpPr>
        <p:spPr>
          <a:xfrm>
            <a:off x="2228850" y="2273572"/>
            <a:ext cx="0" cy="589573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9A99-A925-C34D-9E6B-4EF5D2AAFFC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1650" y="2053838"/>
            <a:ext cx="1470025" cy="1022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D097EAF-BD7F-5849-B48C-9864F4FE362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86026" y="2053839"/>
            <a:ext cx="4579780" cy="1022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2480"/>
              </a:lnSpc>
              <a:buNone/>
              <a:defRPr sz="1200" b="1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Industry: Information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F89F678-B7B7-2F47-A10D-02ADD103589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01568" y="3319793"/>
            <a:ext cx="6564229" cy="28196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 with bold use of font to highlight the company name.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D51FAF-7314-44A7-A720-AB66ABD1BA85}"/>
              </a:ext>
            </a:extLst>
          </p:cNvPr>
          <p:cNvSpPr txBox="1"/>
          <p:nvPr userDrawn="1"/>
        </p:nvSpPr>
        <p:spPr>
          <a:xfrm>
            <a:off x="7762225" y="445625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accent3"/>
                </a:solidFill>
              </a:rPr>
              <a:t>Opportunity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74ACCC-8E58-459E-8D94-4D94F4F1A524}"/>
              </a:ext>
            </a:extLst>
          </p:cNvPr>
          <p:cNvSpPr txBox="1"/>
          <p:nvPr userDrawn="1"/>
        </p:nvSpPr>
        <p:spPr>
          <a:xfrm>
            <a:off x="7762225" y="2417372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accent3"/>
                </a:solidFill>
              </a:rPr>
              <a:t>Solution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D1D92F-AA6A-493C-8EC1-DD8A92F05801}"/>
              </a:ext>
            </a:extLst>
          </p:cNvPr>
          <p:cNvSpPr txBox="1"/>
          <p:nvPr userDrawn="1"/>
        </p:nvSpPr>
        <p:spPr>
          <a:xfrm>
            <a:off x="7762226" y="868680"/>
            <a:ext cx="4091000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EDBF0B-55AA-4747-99A1-5BBA3EE405BC}"/>
              </a:ext>
            </a:extLst>
          </p:cNvPr>
          <p:cNvSpPr txBox="1"/>
          <p:nvPr userDrawn="1"/>
        </p:nvSpPr>
        <p:spPr>
          <a:xfrm>
            <a:off x="7762225" y="2792875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EFBC44-8195-449B-9C95-63E2E0F44FE6}"/>
              </a:ext>
            </a:extLst>
          </p:cNvPr>
          <p:cNvSpPr txBox="1"/>
          <p:nvPr userDrawn="1"/>
        </p:nvSpPr>
        <p:spPr>
          <a:xfrm>
            <a:off x="7762225" y="4300250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accent3"/>
                </a:solidFill>
              </a:rPr>
              <a:t>Results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5F3673-983E-42F9-AAB8-C4145FF70C8D}"/>
              </a:ext>
            </a:extLst>
          </p:cNvPr>
          <p:cNvSpPr txBox="1"/>
          <p:nvPr userDrawn="1"/>
        </p:nvSpPr>
        <p:spPr>
          <a:xfrm>
            <a:off x="7762225" y="4675753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5715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6">
            <a:extLst>
              <a:ext uri="{FF2B5EF4-FFF2-40B4-BE49-F238E27FC236}">
                <a16:creationId xmlns:a16="http://schemas.microsoft.com/office/drawing/2014/main" id="{334230FE-8FCF-E640-AFD8-F250547525F6}"/>
              </a:ext>
            </a:extLst>
          </p:cNvPr>
          <p:cNvSpPr/>
          <p:nvPr userDrawn="1"/>
        </p:nvSpPr>
        <p:spPr>
          <a:xfrm>
            <a:off x="7507595" y="0"/>
            <a:ext cx="4684405" cy="6412375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099E5F3-3E0E-2042-80BD-FDA8F062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569" y="341423"/>
            <a:ext cx="6564245" cy="147550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algn="l"/>
            <a:r>
              <a:rPr lang="es-CO" err="1"/>
              <a:t>Insert</a:t>
            </a:r>
            <a:r>
              <a:rPr lang="es-CO"/>
              <a:t> case </a:t>
            </a:r>
            <a:r>
              <a:rPr lang="es-CO" err="1"/>
              <a:t>study</a:t>
            </a:r>
            <a:r>
              <a:rPr lang="es-CO"/>
              <a:t> </a:t>
            </a:r>
            <a:r>
              <a:rPr lang="es-CO" err="1"/>
              <a:t>information</a:t>
            </a:r>
            <a:endParaRPr lang="es-CO"/>
          </a:p>
        </p:txBody>
      </p:sp>
      <p:cxnSp>
        <p:nvCxnSpPr>
          <p:cNvPr id="24" name="Conector recto 5">
            <a:extLst>
              <a:ext uri="{FF2B5EF4-FFF2-40B4-BE49-F238E27FC236}">
                <a16:creationId xmlns:a16="http://schemas.microsoft.com/office/drawing/2014/main" id="{2D479F33-8E82-9142-A8F7-265457038510}"/>
              </a:ext>
            </a:extLst>
          </p:cNvPr>
          <p:cNvCxnSpPr/>
          <p:nvPr userDrawn="1"/>
        </p:nvCxnSpPr>
        <p:spPr>
          <a:xfrm>
            <a:off x="2228850" y="2273572"/>
            <a:ext cx="0" cy="589573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9A99-A925-C34D-9E6B-4EF5D2AAFFC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1650" y="2053838"/>
            <a:ext cx="1470025" cy="1022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D097EAF-BD7F-5849-B48C-9864F4FE362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86026" y="2053839"/>
            <a:ext cx="4579780" cy="1022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2480"/>
              </a:lnSpc>
              <a:buNone/>
              <a:defRPr sz="1200" b="1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Industry: Information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F89F678-B7B7-2F47-A10D-02ADD103589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01568" y="3319793"/>
            <a:ext cx="6564229" cy="28196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 with bold use of font to highlight the company name.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1E28F2-5BEE-4579-91D5-FB9AB4BF0F52}"/>
              </a:ext>
            </a:extLst>
          </p:cNvPr>
          <p:cNvSpPr txBox="1"/>
          <p:nvPr userDrawn="1"/>
        </p:nvSpPr>
        <p:spPr>
          <a:xfrm>
            <a:off x="7762225" y="445625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accent3"/>
                </a:solidFill>
              </a:rPr>
              <a:t>Opportunity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B66E1-B07E-46E7-B6E2-EE07EB77F6C6}"/>
              </a:ext>
            </a:extLst>
          </p:cNvPr>
          <p:cNvSpPr txBox="1"/>
          <p:nvPr userDrawn="1"/>
        </p:nvSpPr>
        <p:spPr>
          <a:xfrm>
            <a:off x="7762225" y="2417372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accent3"/>
                </a:solidFill>
              </a:rPr>
              <a:t>Solution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B483A-9906-492B-A801-4770732B321D}"/>
              </a:ext>
            </a:extLst>
          </p:cNvPr>
          <p:cNvSpPr txBox="1"/>
          <p:nvPr userDrawn="1"/>
        </p:nvSpPr>
        <p:spPr>
          <a:xfrm>
            <a:off x="7762226" y="868680"/>
            <a:ext cx="4091000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3E7FBB-1635-4BCE-9CAB-08F4EB618358}"/>
              </a:ext>
            </a:extLst>
          </p:cNvPr>
          <p:cNvSpPr txBox="1"/>
          <p:nvPr userDrawn="1"/>
        </p:nvSpPr>
        <p:spPr>
          <a:xfrm>
            <a:off x="7762225" y="2792875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1D5BC-4550-4F2D-AACA-BF845F3C5F2D}"/>
              </a:ext>
            </a:extLst>
          </p:cNvPr>
          <p:cNvSpPr txBox="1"/>
          <p:nvPr userDrawn="1"/>
        </p:nvSpPr>
        <p:spPr>
          <a:xfrm>
            <a:off x="7762225" y="4300250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accent3"/>
                </a:solidFill>
              </a:rPr>
              <a:t>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1F716-3E7F-41C3-98BE-8801D1E8C725}"/>
              </a:ext>
            </a:extLst>
          </p:cNvPr>
          <p:cNvSpPr txBox="1"/>
          <p:nvPr userDrawn="1"/>
        </p:nvSpPr>
        <p:spPr>
          <a:xfrm>
            <a:off x="7762225" y="4675753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886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6">
            <a:extLst>
              <a:ext uri="{FF2B5EF4-FFF2-40B4-BE49-F238E27FC236}">
                <a16:creationId xmlns:a16="http://schemas.microsoft.com/office/drawing/2014/main" id="{334230FE-8FCF-E640-AFD8-F250547525F6}"/>
              </a:ext>
            </a:extLst>
          </p:cNvPr>
          <p:cNvSpPr/>
          <p:nvPr userDrawn="1"/>
        </p:nvSpPr>
        <p:spPr>
          <a:xfrm>
            <a:off x="7507595" y="0"/>
            <a:ext cx="4684405" cy="6412375"/>
          </a:xfrm>
          <a:prstGeom prst="rect">
            <a:avLst/>
          </a:prstGeom>
          <a:solidFill>
            <a:srgbClr val="004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4AE9B"/>
              </a:solidFill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099E5F3-3E0E-2042-80BD-FDA8F062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569" y="341423"/>
            <a:ext cx="6564245" cy="147550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algn="l"/>
            <a:r>
              <a:rPr lang="es-CO" err="1"/>
              <a:t>Insert</a:t>
            </a:r>
            <a:r>
              <a:rPr lang="es-CO"/>
              <a:t> case </a:t>
            </a:r>
            <a:r>
              <a:rPr lang="es-CO" err="1"/>
              <a:t>study</a:t>
            </a:r>
            <a:r>
              <a:rPr lang="es-CO"/>
              <a:t> </a:t>
            </a:r>
            <a:r>
              <a:rPr lang="es-CO" err="1"/>
              <a:t>information</a:t>
            </a:r>
            <a:endParaRPr lang="es-CO"/>
          </a:p>
        </p:txBody>
      </p:sp>
      <p:cxnSp>
        <p:nvCxnSpPr>
          <p:cNvPr id="24" name="Conector recto 5">
            <a:extLst>
              <a:ext uri="{FF2B5EF4-FFF2-40B4-BE49-F238E27FC236}">
                <a16:creationId xmlns:a16="http://schemas.microsoft.com/office/drawing/2014/main" id="{2D479F33-8E82-9142-A8F7-265457038510}"/>
              </a:ext>
            </a:extLst>
          </p:cNvPr>
          <p:cNvCxnSpPr/>
          <p:nvPr userDrawn="1"/>
        </p:nvCxnSpPr>
        <p:spPr>
          <a:xfrm>
            <a:off x="2228850" y="2273572"/>
            <a:ext cx="0" cy="589573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9A99-A925-C34D-9E6B-4EF5D2AAFFC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1650" y="2053838"/>
            <a:ext cx="1470025" cy="1022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D097EAF-BD7F-5849-B48C-9864F4FE362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86026" y="2053839"/>
            <a:ext cx="4579780" cy="1022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2480"/>
              </a:lnSpc>
              <a:buNone/>
              <a:defRPr sz="1200" b="1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Industry: Information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F89F678-B7B7-2F47-A10D-02ADD103589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01568" y="3319793"/>
            <a:ext cx="6564229" cy="28196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 with bold use of font to highlight the company name.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1ABC48-8139-4005-B894-3036219F25A0}"/>
              </a:ext>
            </a:extLst>
          </p:cNvPr>
          <p:cNvSpPr txBox="1"/>
          <p:nvPr userDrawn="1"/>
        </p:nvSpPr>
        <p:spPr>
          <a:xfrm>
            <a:off x="7762225" y="445625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rgbClr val="44AE9B"/>
                </a:solidFill>
              </a:rPr>
              <a:t>Opportunity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705654-C815-467A-B062-47B921E64828}"/>
              </a:ext>
            </a:extLst>
          </p:cNvPr>
          <p:cNvSpPr txBox="1"/>
          <p:nvPr userDrawn="1"/>
        </p:nvSpPr>
        <p:spPr>
          <a:xfrm>
            <a:off x="7762225" y="2417372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rgbClr val="44AE9B"/>
                </a:solidFill>
              </a:rPr>
              <a:t>Solution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C1C8C7-81C0-4767-BD78-70A5CB59F12E}"/>
              </a:ext>
            </a:extLst>
          </p:cNvPr>
          <p:cNvSpPr txBox="1"/>
          <p:nvPr userDrawn="1"/>
        </p:nvSpPr>
        <p:spPr>
          <a:xfrm>
            <a:off x="7762226" y="868680"/>
            <a:ext cx="4091000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CDD51E-6E33-4F0F-A0DD-BBC341D9A0A9}"/>
              </a:ext>
            </a:extLst>
          </p:cNvPr>
          <p:cNvSpPr txBox="1"/>
          <p:nvPr userDrawn="1"/>
        </p:nvSpPr>
        <p:spPr>
          <a:xfrm>
            <a:off x="7762225" y="2792875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903AEF-E75A-4990-A3AB-B9D7F3708C7B}"/>
              </a:ext>
            </a:extLst>
          </p:cNvPr>
          <p:cNvSpPr txBox="1"/>
          <p:nvPr userDrawn="1"/>
        </p:nvSpPr>
        <p:spPr>
          <a:xfrm>
            <a:off x="7762225" y="4300250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rgbClr val="44AE9B"/>
                </a:solidFill>
              </a:rPr>
              <a:t>Results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526716-1785-44B5-A522-3C6CC0BB22EC}"/>
              </a:ext>
            </a:extLst>
          </p:cNvPr>
          <p:cNvSpPr txBox="1"/>
          <p:nvPr userDrawn="1"/>
        </p:nvSpPr>
        <p:spPr>
          <a:xfrm>
            <a:off x="7762225" y="4675753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8078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6">
            <a:extLst>
              <a:ext uri="{FF2B5EF4-FFF2-40B4-BE49-F238E27FC236}">
                <a16:creationId xmlns:a16="http://schemas.microsoft.com/office/drawing/2014/main" id="{334230FE-8FCF-E640-AFD8-F250547525F6}"/>
              </a:ext>
            </a:extLst>
          </p:cNvPr>
          <p:cNvSpPr/>
          <p:nvPr userDrawn="1"/>
        </p:nvSpPr>
        <p:spPr>
          <a:xfrm>
            <a:off x="7507595" y="0"/>
            <a:ext cx="4684405" cy="6412375"/>
          </a:xfrm>
          <a:prstGeom prst="rect">
            <a:avLst/>
          </a:prstGeom>
          <a:solidFill>
            <a:srgbClr val="197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099E5F3-3E0E-2042-80BD-FDA8F062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569" y="341423"/>
            <a:ext cx="6564245" cy="147550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algn="l"/>
            <a:r>
              <a:rPr lang="es-CO" err="1"/>
              <a:t>Insert</a:t>
            </a:r>
            <a:r>
              <a:rPr lang="es-CO"/>
              <a:t> case </a:t>
            </a:r>
            <a:r>
              <a:rPr lang="es-CO" err="1"/>
              <a:t>study</a:t>
            </a:r>
            <a:r>
              <a:rPr lang="es-CO"/>
              <a:t> </a:t>
            </a:r>
            <a:r>
              <a:rPr lang="es-CO" err="1"/>
              <a:t>information</a:t>
            </a:r>
            <a:endParaRPr lang="es-CO"/>
          </a:p>
        </p:txBody>
      </p:sp>
      <p:cxnSp>
        <p:nvCxnSpPr>
          <p:cNvPr id="24" name="Conector recto 5">
            <a:extLst>
              <a:ext uri="{FF2B5EF4-FFF2-40B4-BE49-F238E27FC236}">
                <a16:creationId xmlns:a16="http://schemas.microsoft.com/office/drawing/2014/main" id="{2D479F33-8E82-9142-A8F7-265457038510}"/>
              </a:ext>
            </a:extLst>
          </p:cNvPr>
          <p:cNvCxnSpPr/>
          <p:nvPr userDrawn="1"/>
        </p:nvCxnSpPr>
        <p:spPr>
          <a:xfrm>
            <a:off x="2228850" y="2273572"/>
            <a:ext cx="0" cy="589573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9A99-A925-C34D-9E6B-4EF5D2AAFFC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1650" y="2053838"/>
            <a:ext cx="1470025" cy="1022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D097EAF-BD7F-5849-B48C-9864F4FE362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86026" y="2053839"/>
            <a:ext cx="4579780" cy="1022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2480"/>
              </a:lnSpc>
              <a:buNone/>
              <a:defRPr sz="1200" b="1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Industry: Information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F89F678-B7B7-2F47-A10D-02ADD103589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01568" y="3319793"/>
            <a:ext cx="6564229" cy="28196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 with bold use of font to highlight the company name.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A9D534-E298-42DA-A239-498A38D5BB08}"/>
              </a:ext>
            </a:extLst>
          </p:cNvPr>
          <p:cNvSpPr txBox="1"/>
          <p:nvPr userDrawn="1"/>
        </p:nvSpPr>
        <p:spPr>
          <a:xfrm>
            <a:off x="7762225" y="445625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Opportunity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FCE87C-E9D8-406B-B4B4-368E6639FA4C}"/>
              </a:ext>
            </a:extLst>
          </p:cNvPr>
          <p:cNvSpPr txBox="1"/>
          <p:nvPr userDrawn="1"/>
        </p:nvSpPr>
        <p:spPr>
          <a:xfrm>
            <a:off x="7762225" y="2417372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8B4E30-05FA-4C40-A290-EE6EDD320067}"/>
              </a:ext>
            </a:extLst>
          </p:cNvPr>
          <p:cNvSpPr txBox="1"/>
          <p:nvPr userDrawn="1"/>
        </p:nvSpPr>
        <p:spPr>
          <a:xfrm>
            <a:off x="7762226" y="868680"/>
            <a:ext cx="4091000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E9A4A4-1FA9-464D-8ADF-F0D16FE5E605}"/>
              </a:ext>
            </a:extLst>
          </p:cNvPr>
          <p:cNvSpPr txBox="1"/>
          <p:nvPr userDrawn="1"/>
        </p:nvSpPr>
        <p:spPr>
          <a:xfrm>
            <a:off x="7762225" y="2792875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AB5629-23DD-442E-B5BB-02E5DA58148E}"/>
              </a:ext>
            </a:extLst>
          </p:cNvPr>
          <p:cNvSpPr txBox="1"/>
          <p:nvPr userDrawn="1"/>
        </p:nvSpPr>
        <p:spPr>
          <a:xfrm>
            <a:off x="7762225" y="4300250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8EC2AB-CDD5-49E3-BB94-CD473AA19C2D}"/>
              </a:ext>
            </a:extLst>
          </p:cNvPr>
          <p:cNvSpPr txBox="1"/>
          <p:nvPr userDrawn="1"/>
        </p:nvSpPr>
        <p:spPr>
          <a:xfrm>
            <a:off x="7762225" y="4675753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156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6">
            <a:extLst>
              <a:ext uri="{FF2B5EF4-FFF2-40B4-BE49-F238E27FC236}">
                <a16:creationId xmlns:a16="http://schemas.microsoft.com/office/drawing/2014/main" id="{334230FE-8FCF-E640-AFD8-F250547525F6}"/>
              </a:ext>
            </a:extLst>
          </p:cNvPr>
          <p:cNvSpPr/>
          <p:nvPr userDrawn="1"/>
        </p:nvSpPr>
        <p:spPr>
          <a:xfrm>
            <a:off x="7507595" y="0"/>
            <a:ext cx="4684405" cy="6412375"/>
          </a:xfrm>
          <a:prstGeom prst="rect">
            <a:avLst/>
          </a:prstGeom>
          <a:solidFill>
            <a:srgbClr val="EF5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099E5F3-3E0E-2042-80BD-FDA8F062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569" y="341423"/>
            <a:ext cx="6564245" cy="147550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algn="l"/>
            <a:r>
              <a:rPr lang="es-CO" err="1"/>
              <a:t>Insert</a:t>
            </a:r>
            <a:r>
              <a:rPr lang="es-CO"/>
              <a:t> case </a:t>
            </a:r>
            <a:r>
              <a:rPr lang="es-CO" err="1"/>
              <a:t>study</a:t>
            </a:r>
            <a:r>
              <a:rPr lang="es-CO"/>
              <a:t> </a:t>
            </a:r>
            <a:r>
              <a:rPr lang="es-CO" err="1"/>
              <a:t>information</a:t>
            </a:r>
            <a:endParaRPr lang="es-CO"/>
          </a:p>
        </p:txBody>
      </p:sp>
      <p:cxnSp>
        <p:nvCxnSpPr>
          <p:cNvPr id="24" name="Conector recto 5">
            <a:extLst>
              <a:ext uri="{FF2B5EF4-FFF2-40B4-BE49-F238E27FC236}">
                <a16:creationId xmlns:a16="http://schemas.microsoft.com/office/drawing/2014/main" id="{2D479F33-8E82-9142-A8F7-265457038510}"/>
              </a:ext>
            </a:extLst>
          </p:cNvPr>
          <p:cNvCxnSpPr/>
          <p:nvPr userDrawn="1"/>
        </p:nvCxnSpPr>
        <p:spPr>
          <a:xfrm>
            <a:off x="2228850" y="2273572"/>
            <a:ext cx="0" cy="589573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9A99-A925-C34D-9E6B-4EF5D2AAFFC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1650" y="2053838"/>
            <a:ext cx="1470025" cy="1022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D097EAF-BD7F-5849-B48C-9864F4FE362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86026" y="2053839"/>
            <a:ext cx="4579780" cy="1022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2480"/>
              </a:lnSpc>
              <a:buNone/>
              <a:defRPr sz="1200" b="1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Industry: Information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F89F678-B7B7-2F47-A10D-02ADD103589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01568" y="3319793"/>
            <a:ext cx="6564229" cy="28196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 with bold use of font to highlight the company name.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36F738-8E13-49B7-8B81-AF48F4CD6CFA}"/>
              </a:ext>
            </a:extLst>
          </p:cNvPr>
          <p:cNvSpPr txBox="1"/>
          <p:nvPr userDrawn="1"/>
        </p:nvSpPr>
        <p:spPr>
          <a:xfrm>
            <a:off x="7762225" y="445625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Opportunity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090336-6353-473F-A258-AB7713058D84}"/>
              </a:ext>
            </a:extLst>
          </p:cNvPr>
          <p:cNvSpPr txBox="1"/>
          <p:nvPr userDrawn="1"/>
        </p:nvSpPr>
        <p:spPr>
          <a:xfrm>
            <a:off x="7762225" y="2417372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A0D73-D69F-46E3-B886-C4E8B1484846}"/>
              </a:ext>
            </a:extLst>
          </p:cNvPr>
          <p:cNvSpPr txBox="1"/>
          <p:nvPr userDrawn="1"/>
        </p:nvSpPr>
        <p:spPr>
          <a:xfrm>
            <a:off x="7762226" y="868680"/>
            <a:ext cx="4091000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A2F7AD-9A5B-4586-A958-DA524CA4F64E}"/>
              </a:ext>
            </a:extLst>
          </p:cNvPr>
          <p:cNvSpPr txBox="1"/>
          <p:nvPr userDrawn="1"/>
        </p:nvSpPr>
        <p:spPr>
          <a:xfrm>
            <a:off x="7762225" y="2792875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A28644-EE4D-49D7-85B1-BCB28F073B47}"/>
              </a:ext>
            </a:extLst>
          </p:cNvPr>
          <p:cNvSpPr txBox="1"/>
          <p:nvPr userDrawn="1"/>
        </p:nvSpPr>
        <p:spPr>
          <a:xfrm>
            <a:off x="7762225" y="4300250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FF4DEA-00D8-4BB6-932D-263E4BF759A2}"/>
              </a:ext>
            </a:extLst>
          </p:cNvPr>
          <p:cNvSpPr txBox="1"/>
          <p:nvPr userDrawn="1"/>
        </p:nvSpPr>
        <p:spPr>
          <a:xfrm>
            <a:off x="7762225" y="4675753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904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6">
            <a:extLst>
              <a:ext uri="{FF2B5EF4-FFF2-40B4-BE49-F238E27FC236}">
                <a16:creationId xmlns:a16="http://schemas.microsoft.com/office/drawing/2014/main" id="{334230FE-8FCF-E640-AFD8-F250547525F6}"/>
              </a:ext>
            </a:extLst>
          </p:cNvPr>
          <p:cNvSpPr/>
          <p:nvPr userDrawn="1"/>
        </p:nvSpPr>
        <p:spPr>
          <a:xfrm>
            <a:off x="7507595" y="0"/>
            <a:ext cx="4684405" cy="6412375"/>
          </a:xfrm>
          <a:prstGeom prst="rect">
            <a:avLst/>
          </a:prstGeom>
          <a:solidFill>
            <a:srgbClr val="EA8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099E5F3-3E0E-2042-80BD-FDA8F062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569" y="341423"/>
            <a:ext cx="6564245" cy="147550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algn="l"/>
            <a:r>
              <a:rPr lang="es-CO" err="1"/>
              <a:t>Insert</a:t>
            </a:r>
            <a:r>
              <a:rPr lang="es-CO"/>
              <a:t> case </a:t>
            </a:r>
            <a:r>
              <a:rPr lang="es-CO" err="1"/>
              <a:t>study</a:t>
            </a:r>
            <a:r>
              <a:rPr lang="es-CO"/>
              <a:t> </a:t>
            </a:r>
            <a:r>
              <a:rPr lang="es-CO" err="1"/>
              <a:t>information</a:t>
            </a:r>
            <a:endParaRPr lang="es-CO"/>
          </a:p>
        </p:txBody>
      </p:sp>
      <p:cxnSp>
        <p:nvCxnSpPr>
          <p:cNvPr id="24" name="Conector recto 5">
            <a:extLst>
              <a:ext uri="{FF2B5EF4-FFF2-40B4-BE49-F238E27FC236}">
                <a16:creationId xmlns:a16="http://schemas.microsoft.com/office/drawing/2014/main" id="{2D479F33-8E82-9142-A8F7-265457038510}"/>
              </a:ext>
            </a:extLst>
          </p:cNvPr>
          <p:cNvCxnSpPr/>
          <p:nvPr userDrawn="1"/>
        </p:nvCxnSpPr>
        <p:spPr>
          <a:xfrm>
            <a:off x="2228850" y="2273572"/>
            <a:ext cx="0" cy="589573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9A99-A925-C34D-9E6B-4EF5D2AAFFC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1650" y="2053838"/>
            <a:ext cx="1470025" cy="1022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D097EAF-BD7F-5849-B48C-9864F4FE362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86026" y="2053839"/>
            <a:ext cx="4579780" cy="1022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2480"/>
              </a:lnSpc>
              <a:buNone/>
              <a:defRPr sz="1200" b="1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Industry: Information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F89F678-B7B7-2F47-A10D-02ADD103589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01568" y="3319793"/>
            <a:ext cx="6564229" cy="28196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 with bold use of font to highlight the company name.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DA6CD-5B44-445A-BE23-00C5C2088E5A}"/>
              </a:ext>
            </a:extLst>
          </p:cNvPr>
          <p:cNvSpPr txBox="1"/>
          <p:nvPr userDrawn="1"/>
        </p:nvSpPr>
        <p:spPr>
          <a:xfrm>
            <a:off x="7762225" y="445625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Opportunity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3C0D28-FB25-47E8-A1E4-DFC2EBF2EBD7}"/>
              </a:ext>
            </a:extLst>
          </p:cNvPr>
          <p:cNvSpPr txBox="1"/>
          <p:nvPr userDrawn="1"/>
        </p:nvSpPr>
        <p:spPr>
          <a:xfrm>
            <a:off x="7762225" y="2417372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FF6DF-690E-49E9-910C-0498689BDC15}"/>
              </a:ext>
            </a:extLst>
          </p:cNvPr>
          <p:cNvSpPr txBox="1"/>
          <p:nvPr userDrawn="1"/>
        </p:nvSpPr>
        <p:spPr>
          <a:xfrm>
            <a:off x="7762226" y="868680"/>
            <a:ext cx="4091000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315F49-431E-43F3-802E-AF94362F7305}"/>
              </a:ext>
            </a:extLst>
          </p:cNvPr>
          <p:cNvSpPr txBox="1"/>
          <p:nvPr userDrawn="1"/>
        </p:nvSpPr>
        <p:spPr>
          <a:xfrm>
            <a:off x="7762225" y="2792875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A40EEF-2453-4F8E-B462-12C7C08E9D9D}"/>
              </a:ext>
            </a:extLst>
          </p:cNvPr>
          <p:cNvSpPr txBox="1"/>
          <p:nvPr userDrawn="1"/>
        </p:nvSpPr>
        <p:spPr>
          <a:xfrm>
            <a:off x="7762225" y="4300250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7C8CD2-5298-439A-A295-6190CBEF0074}"/>
              </a:ext>
            </a:extLst>
          </p:cNvPr>
          <p:cNvSpPr txBox="1"/>
          <p:nvPr userDrawn="1"/>
        </p:nvSpPr>
        <p:spPr>
          <a:xfrm>
            <a:off x="7762225" y="4675753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668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6">
            <a:extLst>
              <a:ext uri="{FF2B5EF4-FFF2-40B4-BE49-F238E27FC236}">
                <a16:creationId xmlns:a16="http://schemas.microsoft.com/office/drawing/2014/main" id="{334230FE-8FCF-E640-AFD8-F250547525F6}"/>
              </a:ext>
            </a:extLst>
          </p:cNvPr>
          <p:cNvSpPr/>
          <p:nvPr userDrawn="1"/>
        </p:nvSpPr>
        <p:spPr>
          <a:xfrm>
            <a:off x="7507595" y="0"/>
            <a:ext cx="4684405" cy="6412375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099E5F3-3E0E-2042-80BD-FDA8F062F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569" y="341423"/>
            <a:ext cx="6564245" cy="147550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algn="l"/>
            <a:r>
              <a:rPr lang="es-CO" err="1"/>
              <a:t>Insert</a:t>
            </a:r>
            <a:r>
              <a:rPr lang="es-CO"/>
              <a:t> case </a:t>
            </a:r>
            <a:r>
              <a:rPr lang="es-CO" err="1"/>
              <a:t>study</a:t>
            </a:r>
            <a:r>
              <a:rPr lang="es-CO"/>
              <a:t> </a:t>
            </a:r>
            <a:r>
              <a:rPr lang="es-CO" err="1"/>
              <a:t>information</a:t>
            </a:r>
            <a:endParaRPr lang="es-CO"/>
          </a:p>
        </p:txBody>
      </p:sp>
      <p:cxnSp>
        <p:nvCxnSpPr>
          <p:cNvPr id="24" name="Conector recto 5">
            <a:extLst>
              <a:ext uri="{FF2B5EF4-FFF2-40B4-BE49-F238E27FC236}">
                <a16:creationId xmlns:a16="http://schemas.microsoft.com/office/drawing/2014/main" id="{2D479F33-8E82-9142-A8F7-265457038510}"/>
              </a:ext>
            </a:extLst>
          </p:cNvPr>
          <p:cNvCxnSpPr/>
          <p:nvPr userDrawn="1"/>
        </p:nvCxnSpPr>
        <p:spPr>
          <a:xfrm>
            <a:off x="2228850" y="2273572"/>
            <a:ext cx="0" cy="589573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39A99-A925-C34D-9E6B-4EF5D2AAFFC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1650" y="2053838"/>
            <a:ext cx="1470025" cy="10223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D097EAF-BD7F-5849-B48C-9864F4FE362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486026" y="2053839"/>
            <a:ext cx="4579780" cy="1022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2480"/>
              </a:lnSpc>
              <a:buNone/>
              <a:defRPr sz="1200" b="1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Industry: Information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F89F678-B7B7-2F47-A10D-02ADD103589C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01568" y="3319793"/>
            <a:ext cx="6564229" cy="28196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 with bold use of font to highlight the company name.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1CA0B0-9B75-4B59-BD23-29306B7ED2EC}"/>
              </a:ext>
            </a:extLst>
          </p:cNvPr>
          <p:cNvSpPr txBox="1"/>
          <p:nvPr userDrawn="1"/>
        </p:nvSpPr>
        <p:spPr>
          <a:xfrm>
            <a:off x="7762225" y="445625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Opportunity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53A746-CFE3-4EF5-A405-C965FE23EA8A}"/>
              </a:ext>
            </a:extLst>
          </p:cNvPr>
          <p:cNvSpPr txBox="1"/>
          <p:nvPr userDrawn="1"/>
        </p:nvSpPr>
        <p:spPr>
          <a:xfrm>
            <a:off x="7762225" y="2417372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13EDF2-9153-4A7F-91F2-20B2F2DF3E4F}"/>
              </a:ext>
            </a:extLst>
          </p:cNvPr>
          <p:cNvSpPr txBox="1"/>
          <p:nvPr userDrawn="1"/>
        </p:nvSpPr>
        <p:spPr>
          <a:xfrm>
            <a:off x="7762226" y="868680"/>
            <a:ext cx="4091000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8DD90C-3070-49A5-951C-105D101C7B3A}"/>
              </a:ext>
            </a:extLst>
          </p:cNvPr>
          <p:cNvSpPr txBox="1"/>
          <p:nvPr userDrawn="1"/>
        </p:nvSpPr>
        <p:spPr>
          <a:xfrm>
            <a:off x="7762225" y="2792875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D25586-5534-4C1D-A439-F26A9FDFCBF3}"/>
              </a:ext>
            </a:extLst>
          </p:cNvPr>
          <p:cNvSpPr txBox="1"/>
          <p:nvPr userDrawn="1"/>
        </p:nvSpPr>
        <p:spPr>
          <a:xfrm>
            <a:off x="7762225" y="4300250"/>
            <a:ext cx="4091000" cy="42305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lvl="0"/>
            <a:r>
              <a:rPr lang="en-US" b="1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431725-7C09-499C-851D-5A5775DF0CB3}"/>
              </a:ext>
            </a:extLst>
          </p:cNvPr>
          <p:cNvSpPr txBox="1"/>
          <p:nvPr userDrawn="1"/>
        </p:nvSpPr>
        <p:spPr>
          <a:xfrm>
            <a:off x="7762225" y="4675753"/>
            <a:ext cx="4091001" cy="1501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 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  <a:p>
            <a:pPr marL="174625" indent="-174625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1"/>
                </a:solidFill>
              </a:rPr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476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_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938AA-2D04-B942-821E-0C3EF77387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7018" y="1825625"/>
            <a:ext cx="5392489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F6139-2A31-DE42-8560-C0758D06ABBC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393DD9-9764-CF4F-8CA3-4E78EC2611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1541C9-9D42-0949-9B5C-E472F57004C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32341" y="1825625"/>
            <a:ext cx="5392489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8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chemeClr val="accent1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62989E2C-BA56-E243-A6D6-00729295E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2351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rgbClr val="004E6C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3724373D-C4D2-B24C-BAD5-57EB1F4F7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7101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rgbClr val="3877A9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516ED0B7-7F06-074B-B8D5-D49D749F8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03374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5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95FACC7F-5B1E-034E-8B57-549B9C6F0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725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rgbClr val="45AF9A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CDDE8092-956B-ED4E-AC13-C8236EA2D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1232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2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22639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6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7862FAC8-84EA-FE44-AA22-5753E1409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3267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991036-D059-48AF-8192-1EE6B46AB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2435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E8E034-222C-4F59-9702-39F5F25134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65984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5D687-FA19-4D89-853E-564AA0598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34558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header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FC4C4-A6EE-D948-8811-F4D4A1EFEE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7018" y="1451528"/>
            <a:ext cx="5392489" cy="97403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285773-DB29-0C4B-81D7-2CDF15E7CEA9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0DA79E-F054-384C-BABD-D4C2F6DEF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31922D-1323-8E43-BB0F-95CA994EEBD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87018" y="2529555"/>
            <a:ext cx="5392489" cy="364740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1D101D-8AD9-8147-AE74-19E15C8D057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340888" y="2529555"/>
            <a:ext cx="5392489" cy="364740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5413444-E96A-CB42-9832-91D4674E272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40888" y="1451528"/>
            <a:ext cx="5392489" cy="97403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</p:spTree>
    <p:extLst>
      <p:ext uri="{BB962C8B-B14F-4D97-AF65-F5344CB8AC3E}">
        <p14:creationId xmlns:p14="http://schemas.microsoft.com/office/powerpoint/2010/main" val="17253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603B91-FF77-4D1B-AD75-591F27B9D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2011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08FC90-606C-475A-942D-05C899640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62404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3635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789324-67B6-4D78-95C2-83BCF7118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05994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2D42CD-D38A-478C-876D-3C2290FDF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1873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Triang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2F6DEE6-BB4B-0C44-9218-65EA5C0FE555}"/>
              </a:ext>
            </a:extLst>
          </p:cNvPr>
          <p:cNvSpPr/>
          <p:nvPr userDrawn="1"/>
        </p:nvSpPr>
        <p:spPr>
          <a:xfrm>
            <a:off x="9999797" y="-2"/>
            <a:ext cx="2192203" cy="2192206"/>
          </a:xfrm>
          <a:custGeom>
            <a:avLst/>
            <a:gdLst>
              <a:gd name="connsiteX0" fmla="*/ 1678201 w 2192203"/>
              <a:gd name="connsiteY0" fmla="*/ 1443783 h 2192206"/>
              <a:gd name="connsiteX1" fmla="*/ 1678101 w 2192203"/>
              <a:gd name="connsiteY1" fmla="*/ 1666670 h 2192206"/>
              <a:gd name="connsiteX2" fmla="*/ 1678225 w 2192203"/>
              <a:gd name="connsiteY2" fmla="*/ 1678042 h 2192206"/>
              <a:gd name="connsiteX3" fmla="*/ 1795343 w 2192203"/>
              <a:gd name="connsiteY3" fmla="*/ 1560925 h 2192206"/>
              <a:gd name="connsiteX4" fmla="*/ 889716 w 2192203"/>
              <a:gd name="connsiteY4" fmla="*/ 655298 h 2192206"/>
              <a:gd name="connsiteX5" fmla="*/ 889770 w 2192203"/>
              <a:gd name="connsiteY5" fmla="*/ 878339 h 2192206"/>
              <a:gd name="connsiteX6" fmla="*/ 889709 w 2192203"/>
              <a:gd name="connsiteY6" fmla="*/ 889526 h 2192206"/>
              <a:gd name="connsiteX7" fmla="*/ 1006827 w 2192203"/>
              <a:gd name="connsiteY7" fmla="*/ 772409 h 2192206"/>
              <a:gd name="connsiteX8" fmla="*/ 234418 w 2192203"/>
              <a:gd name="connsiteY8" fmla="*/ 0 h 2192206"/>
              <a:gd name="connsiteX9" fmla="*/ 2192201 w 2192203"/>
              <a:gd name="connsiteY9" fmla="*/ 0 h 2192206"/>
              <a:gd name="connsiteX10" fmla="*/ 2192201 w 2192203"/>
              <a:gd name="connsiteY10" fmla="*/ 1929854 h 2192206"/>
              <a:gd name="connsiteX11" fmla="*/ 2192203 w 2192203"/>
              <a:gd name="connsiteY11" fmla="*/ 1929856 h 2192206"/>
              <a:gd name="connsiteX12" fmla="*/ 2192203 w 2192203"/>
              <a:gd name="connsiteY12" fmla="*/ 1940763 h 2192206"/>
              <a:gd name="connsiteX13" fmla="*/ 2192201 w 2192203"/>
              <a:gd name="connsiteY13" fmla="*/ 1940763 h 2192206"/>
              <a:gd name="connsiteX14" fmla="*/ 2192201 w 2192203"/>
              <a:gd name="connsiteY14" fmla="*/ 1951314 h 2192206"/>
              <a:gd name="connsiteX15" fmla="*/ 2192203 w 2192203"/>
              <a:gd name="connsiteY15" fmla="*/ 1951312 h 2192206"/>
              <a:gd name="connsiteX16" fmla="*/ 2192203 w 2192203"/>
              <a:gd name="connsiteY16" fmla="*/ 2192206 h 2192206"/>
              <a:gd name="connsiteX17" fmla="*/ 2071826 w 2192203"/>
              <a:gd name="connsiteY17" fmla="*/ 2071829 h 2192206"/>
              <a:gd name="connsiteX18" fmla="*/ 2071826 w 2192203"/>
              <a:gd name="connsiteY18" fmla="*/ 2071691 h 2192206"/>
              <a:gd name="connsiteX19" fmla="*/ 2188967 w 2192203"/>
              <a:gd name="connsiteY19" fmla="*/ 1954549 h 2192206"/>
              <a:gd name="connsiteX20" fmla="*/ 2175168 w 2192203"/>
              <a:gd name="connsiteY20" fmla="*/ 1940750 h 2192206"/>
              <a:gd name="connsiteX21" fmla="*/ 1942577 w 2192203"/>
              <a:gd name="connsiteY21" fmla="*/ 1940566 h 2192206"/>
              <a:gd name="connsiteX22" fmla="*/ 1940564 w 2192203"/>
              <a:gd name="connsiteY22" fmla="*/ 1940566 h 2192206"/>
              <a:gd name="connsiteX23" fmla="*/ 1809461 w 2192203"/>
              <a:gd name="connsiteY23" fmla="*/ 1809464 h 2192206"/>
              <a:gd name="connsiteX24" fmla="*/ 1942569 w 2192203"/>
              <a:gd name="connsiteY24" fmla="*/ 1809452 h 2192206"/>
              <a:gd name="connsiteX25" fmla="*/ 2043778 w 2192203"/>
              <a:gd name="connsiteY25" fmla="*/ 1809360 h 2192206"/>
              <a:gd name="connsiteX26" fmla="*/ 1912434 w 2192203"/>
              <a:gd name="connsiteY26" fmla="*/ 1678016 h 2192206"/>
              <a:gd name="connsiteX27" fmla="*/ 1678227 w 2192203"/>
              <a:gd name="connsiteY27" fmla="*/ 1678229 h 2192206"/>
              <a:gd name="connsiteX28" fmla="*/ 1546976 w 2192203"/>
              <a:gd name="connsiteY28" fmla="*/ 1546979 h 2192206"/>
              <a:gd name="connsiteX29" fmla="*/ 1546938 w 2192203"/>
              <a:gd name="connsiteY29" fmla="*/ 1415672 h 2192206"/>
              <a:gd name="connsiteX30" fmla="*/ 1545876 w 2192203"/>
              <a:gd name="connsiteY30" fmla="*/ 1416733 h 2192206"/>
              <a:gd name="connsiteX31" fmla="*/ 1545813 w 2192203"/>
              <a:gd name="connsiteY31" fmla="*/ 1403299 h 2192206"/>
              <a:gd name="connsiteX32" fmla="*/ 1545759 w 2192203"/>
              <a:gd name="connsiteY32" fmla="*/ 1311341 h 2192206"/>
              <a:gd name="connsiteX33" fmla="*/ 1414610 w 2192203"/>
              <a:gd name="connsiteY33" fmla="*/ 1180192 h 2192206"/>
              <a:gd name="connsiteX34" fmla="*/ 1414458 w 2192203"/>
              <a:gd name="connsiteY34" fmla="*/ 1403074 h 2192206"/>
              <a:gd name="connsiteX35" fmla="*/ 1414463 w 2192203"/>
              <a:gd name="connsiteY35" fmla="*/ 1414466 h 2192206"/>
              <a:gd name="connsiteX36" fmla="*/ 1283335 w 2192203"/>
              <a:gd name="connsiteY36" fmla="*/ 1283338 h 2192206"/>
              <a:gd name="connsiteX37" fmla="*/ 1283334 w 2192203"/>
              <a:gd name="connsiteY37" fmla="*/ 1283199 h 2192206"/>
              <a:gd name="connsiteX38" fmla="*/ 1400476 w 2192203"/>
              <a:gd name="connsiteY38" fmla="*/ 1166058 h 2192206"/>
              <a:gd name="connsiteX39" fmla="*/ 1386677 w 2192203"/>
              <a:gd name="connsiteY39" fmla="*/ 1152259 h 2192206"/>
              <a:gd name="connsiteX40" fmla="*/ 1154087 w 2192203"/>
              <a:gd name="connsiteY40" fmla="*/ 1152076 h 2192206"/>
              <a:gd name="connsiteX41" fmla="*/ 1152074 w 2192203"/>
              <a:gd name="connsiteY41" fmla="*/ 1152077 h 2192206"/>
              <a:gd name="connsiteX42" fmla="*/ 1020950 w 2192203"/>
              <a:gd name="connsiteY42" fmla="*/ 1020953 h 2192206"/>
              <a:gd name="connsiteX43" fmla="*/ 1154077 w 2192203"/>
              <a:gd name="connsiteY43" fmla="*/ 1020962 h 2192206"/>
              <a:gd name="connsiteX44" fmla="*/ 1255386 w 2192203"/>
              <a:gd name="connsiteY44" fmla="*/ 1020968 h 2192206"/>
              <a:gd name="connsiteX45" fmla="*/ 1124188 w 2192203"/>
              <a:gd name="connsiteY45" fmla="*/ 889770 h 2192206"/>
              <a:gd name="connsiteX46" fmla="*/ 889711 w 2192203"/>
              <a:gd name="connsiteY46" fmla="*/ 889714 h 2192206"/>
              <a:gd name="connsiteX47" fmla="*/ 758439 w 2192203"/>
              <a:gd name="connsiteY47" fmla="*/ 758442 h 2192206"/>
              <a:gd name="connsiteX48" fmla="*/ 758407 w 2192203"/>
              <a:gd name="connsiteY48" fmla="*/ 628427 h 2192206"/>
              <a:gd name="connsiteX49" fmla="*/ 757963 w 2192203"/>
              <a:gd name="connsiteY49" fmla="*/ 628871 h 2192206"/>
              <a:gd name="connsiteX50" fmla="*/ 757775 w 2192203"/>
              <a:gd name="connsiteY50" fmla="*/ 615307 h 2192206"/>
              <a:gd name="connsiteX51" fmla="*/ 757915 w 2192203"/>
              <a:gd name="connsiteY51" fmla="*/ 523497 h 2192206"/>
              <a:gd name="connsiteX52" fmla="*/ 626665 w 2192203"/>
              <a:gd name="connsiteY52" fmla="*/ 392247 h 2192206"/>
              <a:gd name="connsiteX53" fmla="*/ 626736 w 2192203"/>
              <a:gd name="connsiteY53" fmla="*/ 615351 h 2192206"/>
              <a:gd name="connsiteX54" fmla="*/ 626731 w 2192203"/>
              <a:gd name="connsiteY54" fmla="*/ 626734 h 2192206"/>
              <a:gd name="connsiteX55" fmla="*/ 495550 w 2192203"/>
              <a:gd name="connsiteY55" fmla="*/ 495553 h 2192206"/>
              <a:gd name="connsiteX56" fmla="*/ 495551 w 2192203"/>
              <a:gd name="connsiteY56" fmla="*/ 495414 h 2192206"/>
              <a:gd name="connsiteX57" fmla="*/ 612692 w 2192203"/>
              <a:gd name="connsiteY57" fmla="*/ 378274 h 2192206"/>
              <a:gd name="connsiteX58" fmla="*/ 598892 w 2192203"/>
              <a:gd name="connsiteY58" fmla="*/ 364474 h 2192206"/>
              <a:gd name="connsiteX59" fmla="*/ 366303 w 2192203"/>
              <a:gd name="connsiteY59" fmla="*/ 364292 h 2192206"/>
              <a:gd name="connsiteX60" fmla="*/ 364289 w 2192203"/>
              <a:gd name="connsiteY60" fmla="*/ 364291 h 2192206"/>
              <a:gd name="connsiteX61" fmla="*/ 233185 w 2192203"/>
              <a:gd name="connsiteY61" fmla="*/ 233188 h 2192206"/>
              <a:gd name="connsiteX62" fmla="*/ 366294 w 2192203"/>
              <a:gd name="connsiteY62" fmla="*/ 233177 h 2192206"/>
              <a:gd name="connsiteX63" fmla="*/ 467503 w 2192203"/>
              <a:gd name="connsiteY63" fmla="*/ 233085 h 2192206"/>
              <a:gd name="connsiteX64" fmla="*/ 336159 w 2192203"/>
              <a:gd name="connsiteY64" fmla="*/ 101741 h 2192206"/>
              <a:gd name="connsiteX65" fmla="*/ 101951 w 2192203"/>
              <a:gd name="connsiteY65" fmla="*/ 101953 h 2192206"/>
              <a:gd name="connsiteX66" fmla="*/ 0 w 2192203"/>
              <a:gd name="connsiteY66" fmla="*/ 2 h 2192206"/>
              <a:gd name="connsiteX67" fmla="*/ 101866 w 2192203"/>
              <a:gd name="connsiteY67" fmla="*/ 2 h 2192206"/>
              <a:gd name="connsiteX68" fmla="*/ 101825 w 2192203"/>
              <a:gd name="connsiteY68" fmla="*/ 90394 h 2192206"/>
              <a:gd name="connsiteX69" fmla="*/ 101949 w 2192203"/>
              <a:gd name="connsiteY69" fmla="*/ 101765 h 2192206"/>
              <a:gd name="connsiteX70" fmla="*/ 203715 w 2192203"/>
              <a:gd name="connsiteY70" fmla="*/ 2 h 2192206"/>
              <a:gd name="connsiteX71" fmla="*/ 234420 w 2192203"/>
              <a:gd name="connsiteY71" fmla="*/ 2 h 219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92203" h="2192206">
                <a:moveTo>
                  <a:pt x="1678201" y="1443783"/>
                </a:moveTo>
                <a:lnTo>
                  <a:pt x="1678101" y="1666670"/>
                </a:lnTo>
                <a:lnTo>
                  <a:pt x="1678225" y="1678042"/>
                </a:lnTo>
                <a:lnTo>
                  <a:pt x="1795343" y="1560925"/>
                </a:lnTo>
                <a:close/>
                <a:moveTo>
                  <a:pt x="889716" y="655298"/>
                </a:moveTo>
                <a:lnTo>
                  <a:pt x="889770" y="878339"/>
                </a:lnTo>
                <a:lnTo>
                  <a:pt x="889709" y="889526"/>
                </a:lnTo>
                <a:lnTo>
                  <a:pt x="1006827" y="772409"/>
                </a:lnTo>
                <a:close/>
                <a:moveTo>
                  <a:pt x="234418" y="0"/>
                </a:moveTo>
                <a:lnTo>
                  <a:pt x="2192201" y="0"/>
                </a:lnTo>
                <a:lnTo>
                  <a:pt x="2192201" y="1929854"/>
                </a:lnTo>
                <a:lnTo>
                  <a:pt x="2192203" y="1929856"/>
                </a:lnTo>
                <a:lnTo>
                  <a:pt x="2192203" y="1940763"/>
                </a:lnTo>
                <a:lnTo>
                  <a:pt x="2192201" y="1940763"/>
                </a:lnTo>
                <a:lnTo>
                  <a:pt x="2192201" y="1951314"/>
                </a:lnTo>
                <a:lnTo>
                  <a:pt x="2192203" y="1951312"/>
                </a:lnTo>
                <a:lnTo>
                  <a:pt x="2192203" y="2192206"/>
                </a:lnTo>
                <a:lnTo>
                  <a:pt x="2071826" y="2071829"/>
                </a:lnTo>
                <a:lnTo>
                  <a:pt x="2071826" y="2071691"/>
                </a:lnTo>
                <a:lnTo>
                  <a:pt x="2188967" y="1954549"/>
                </a:lnTo>
                <a:lnTo>
                  <a:pt x="2175168" y="1940750"/>
                </a:lnTo>
                <a:lnTo>
                  <a:pt x="1942577" y="1940566"/>
                </a:lnTo>
                <a:lnTo>
                  <a:pt x="1940564" y="1940566"/>
                </a:lnTo>
                <a:lnTo>
                  <a:pt x="1809461" y="1809464"/>
                </a:lnTo>
                <a:lnTo>
                  <a:pt x="1942569" y="1809452"/>
                </a:lnTo>
                <a:lnTo>
                  <a:pt x="2043778" y="1809360"/>
                </a:lnTo>
                <a:lnTo>
                  <a:pt x="1912434" y="1678016"/>
                </a:lnTo>
                <a:lnTo>
                  <a:pt x="1678227" y="1678229"/>
                </a:lnTo>
                <a:lnTo>
                  <a:pt x="1546976" y="1546979"/>
                </a:lnTo>
                <a:lnTo>
                  <a:pt x="1546938" y="1415672"/>
                </a:lnTo>
                <a:lnTo>
                  <a:pt x="1545876" y="1416733"/>
                </a:lnTo>
                <a:lnTo>
                  <a:pt x="1545813" y="1403299"/>
                </a:lnTo>
                <a:lnTo>
                  <a:pt x="1545759" y="1311341"/>
                </a:lnTo>
                <a:lnTo>
                  <a:pt x="1414610" y="1180192"/>
                </a:lnTo>
                <a:lnTo>
                  <a:pt x="1414458" y="1403074"/>
                </a:lnTo>
                <a:lnTo>
                  <a:pt x="1414463" y="1414466"/>
                </a:lnTo>
                <a:lnTo>
                  <a:pt x="1283335" y="1283338"/>
                </a:lnTo>
                <a:lnTo>
                  <a:pt x="1283334" y="1283199"/>
                </a:lnTo>
                <a:lnTo>
                  <a:pt x="1400476" y="1166058"/>
                </a:lnTo>
                <a:lnTo>
                  <a:pt x="1386677" y="1152259"/>
                </a:lnTo>
                <a:lnTo>
                  <a:pt x="1154087" y="1152076"/>
                </a:lnTo>
                <a:lnTo>
                  <a:pt x="1152074" y="1152077"/>
                </a:lnTo>
                <a:lnTo>
                  <a:pt x="1020950" y="1020953"/>
                </a:lnTo>
                <a:lnTo>
                  <a:pt x="1154077" y="1020962"/>
                </a:lnTo>
                <a:lnTo>
                  <a:pt x="1255386" y="1020968"/>
                </a:lnTo>
                <a:lnTo>
                  <a:pt x="1124188" y="889770"/>
                </a:lnTo>
                <a:lnTo>
                  <a:pt x="889711" y="889714"/>
                </a:lnTo>
                <a:lnTo>
                  <a:pt x="758439" y="758442"/>
                </a:lnTo>
                <a:lnTo>
                  <a:pt x="758407" y="628427"/>
                </a:lnTo>
                <a:lnTo>
                  <a:pt x="757963" y="628871"/>
                </a:lnTo>
                <a:lnTo>
                  <a:pt x="757775" y="615307"/>
                </a:lnTo>
                <a:lnTo>
                  <a:pt x="757915" y="523497"/>
                </a:lnTo>
                <a:lnTo>
                  <a:pt x="626665" y="392247"/>
                </a:lnTo>
                <a:lnTo>
                  <a:pt x="626736" y="615351"/>
                </a:lnTo>
                <a:lnTo>
                  <a:pt x="626731" y="626734"/>
                </a:lnTo>
                <a:lnTo>
                  <a:pt x="495550" y="495553"/>
                </a:lnTo>
                <a:lnTo>
                  <a:pt x="495551" y="495414"/>
                </a:lnTo>
                <a:lnTo>
                  <a:pt x="612692" y="378274"/>
                </a:lnTo>
                <a:lnTo>
                  <a:pt x="598892" y="364474"/>
                </a:lnTo>
                <a:lnTo>
                  <a:pt x="366303" y="364292"/>
                </a:lnTo>
                <a:lnTo>
                  <a:pt x="364289" y="364291"/>
                </a:lnTo>
                <a:lnTo>
                  <a:pt x="233185" y="233188"/>
                </a:lnTo>
                <a:lnTo>
                  <a:pt x="366294" y="233177"/>
                </a:lnTo>
                <a:lnTo>
                  <a:pt x="467503" y="233085"/>
                </a:lnTo>
                <a:lnTo>
                  <a:pt x="336159" y="101741"/>
                </a:lnTo>
                <a:lnTo>
                  <a:pt x="101951" y="101953"/>
                </a:lnTo>
                <a:lnTo>
                  <a:pt x="0" y="2"/>
                </a:lnTo>
                <a:lnTo>
                  <a:pt x="101866" y="2"/>
                </a:lnTo>
                <a:lnTo>
                  <a:pt x="101825" y="90394"/>
                </a:lnTo>
                <a:lnTo>
                  <a:pt x="101949" y="101765"/>
                </a:lnTo>
                <a:lnTo>
                  <a:pt x="203715" y="2"/>
                </a:lnTo>
                <a:lnTo>
                  <a:pt x="234420" y="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8E08CF-C910-4548-94D4-D6567A169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983505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731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Triang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2F6DEE6-BB4B-0C44-9218-65EA5C0FE555}"/>
              </a:ext>
            </a:extLst>
          </p:cNvPr>
          <p:cNvSpPr/>
          <p:nvPr userDrawn="1"/>
        </p:nvSpPr>
        <p:spPr>
          <a:xfrm>
            <a:off x="9999797" y="-2"/>
            <a:ext cx="2192203" cy="2192206"/>
          </a:xfrm>
          <a:custGeom>
            <a:avLst/>
            <a:gdLst>
              <a:gd name="connsiteX0" fmla="*/ 1678201 w 2192203"/>
              <a:gd name="connsiteY0" fmla="*/ 1443783 h 2192206"/>
              <a:gd name="connsiteX1" fmla="*/ 1678101 w 2192203"/>
              <a:gd name="connsiteY1" fmla="*/ 1666670 h 2192206"/>
              <a:gd name="connsiteX2" fmla="*/ 1678225 w 2192203"/>
              <a:gd name="connsiteY2" fmla="*/ 1678042 h 2192206"/>
              <a:gd name="connsiteX3" fmla="*/ 1795343 w 2192203"/>
              <a:gd name="connsiteY3" fmla="*/ 1560925 h 2192206"/>
              <a:gd name="connsiteX4" fmla="*/ 889716 w 2192203"/>
              <a:gd name="connsiteY4" fmla="*/ 655298 h 2192206"/>
              <a:gd name="connsiteX5" fmla="*/ 889770 w 2192203"/>
              <a:gd name="connsiteY5" fmla="*/ 878339 h 2192206"/>
              <a:gd name="connsiteX6" fmla="*/ 889709 w 2192203"/>
              <a:gd name="connsiteY6" fmla="*/ 889526 h 2192206"/>
              <a:gd name="connsiteX7" fmla="*/ 1006827 w 2192203"/>
              <a:gd name="connsiteY7" fmla="*/ 772409 h 2192206"/>
              <a:gd name="connsiteX8" fmla="*/ 234418 w 2192203"/>
              <a:gd name="connsiteY8" fmla="*/ 0 h 2192206"/>
              <a:gd name="connsiteX9" fmla="*/ 2192201 w 2192203"/>
              <a:gd name="connsiteY9" fmla="*/ 0 h 2192206"/>
              <a:gd name="connsiteX10" fmla="*/ 2192201 w 2192203"/>
              <a:gd name="connsiteY10" fmla="*/ 1929854 h 2192206"/>
              <a:gd name="connsiteX11" fmla="*/ 2192203 w 2192203"/>
              <a:gd name="connsiteY11" fmla="*/ 1929856 h 2192206"/>
              <a:gd name="connsiteX12" fmla="*/ 2192203 w 2192203"/>
              <a:gd name="connsiteY12" fmla="*/ 1940763 h 2192206"/>
              <a:gd name="connsiteX13" fmla="*/ 2192201 w 2192203"/>
              <a:gd name="connsiteY13" fmla="*/ 1940763 h 2192206"/>
              <a:gd name="connsiteX14" fmla="*/ 2192201 w 2192203"/>
              <a:gd name="connsiteY14" fmla="*/ 1951314 h 2192206"/>
              <a:gd name="connsiteX15" fmla="*/ 2192203 w 2192203"/>
              <a:gd name="connsiteY15" fmla="*/ 1951312 h 2192206"/>
              <a:gd name="connsiteX16" fmla="*/ 2192203 w 2192203"/>
              <a:gd name="connsiteY16" fmla="*/ 2192206 h 2192206"/>
              <a:gd name="connsiteX17" fmla="*/ 2071826 w 2192203"/>
              <a:gd name="connsiteY17" fmla="*/ 2071829 h 2192206"/>
              <a:gd name="connsiteX18" fmla="*/ 2071826 w 2192203"/>
              <a:gd name="connsiteY18" fmla="*/ 2071691 h 2192206"/>
              <a:gd name="connsiteX19" fmla="*/ 2188967 w 2192203"/>
              <a:gd name="connsiteY19" fmla="*/ 1954549 h 2192206"/>
              <a:gd name="connsiteX20" fmla="*/ 2175168 w 2192203"/>
              <a:gd name="connsiteY20" fmla="*/ 1940750 h 2192206"/>
              <a:gd name="connsiteX21" fmla="*/ 1942577 w 2192203"/>
              <a:gd name="connsiteY21" fmla="*/ 1940566 h 2192206"/>
              <a:gd name="connsiteX22" fmla="*/ 1940564 w 2192203"/>
              <a:gd name="connsiteY22" fmla="*/ 1940566 h 2192206"/>
              <a:gd name="connsiteX23" fmla="*/ 1809461 w 2192203"/>
              <a:gd name="connsiteY23" fmla="*/ 1809464 h 2192206"/>
              <a:gd name="connsiteX24" fmla="*/ 1942569 w 2192203"/>
              <a:gd name="connsiteY24" fmla="*/ 1809452 h 2192206"/>
              <a:gd name="connsiteX25" fmla="*/ 2043778 w 2192203"/>
              <a:gd name="connsiteY25" fmla="*/ 1809360 h 2192206"/>
              <a:gd name="connsiteX26" fmla="*/ 1912434 w 2192203"/>
              <a:gd name="connsiteY26" fmla="*/ 1678016 h 2192206"/>
              <a:gd name="connsiteX27" fmla="*/ 1678227 w 2192203"/>
              <a:gd name="connsiteY27" fmla="*/ 1678229 h 2192206"/>
              <a:gd name="connsiteX28" fmla="*/ 1546976 w 2192203"/>
              <a:gd name="connsiteY28" fmla="*/ 1546979 h 2192206"/>
              <a:gd name="connsiteX29" fmla="*/ 1546938 w 2192203"/>
              <a:gd name="connsiteY29" fmla="*/ 1415672 h 2192206"/>
              <a:gd name="connsiteX30" fmla="*/ 1545876 w 2192203"/>
              <a:gd name="connsiteY30" fmla="*/ 1416733 h 2192206"/>
              <a:gd name="connsiteX31" fmla="*/ 1545813 w 2192203"/>
              <a:gd name="connsiteY31" fmla="*/ 1403299 h 2192206"/>
              <a:gd name="connsiteX32" fmla="*/ 1545759 w 2192203"/>
              <a:gd name="connsiteY32" fmla="*/ 1311341 h 2192206"/>
              <a:gd name="connsiteX33" fmla="*/ 1414610 w 2192203"/>
              <a:gd name="connsiteY33" fmla="*/ 1180192 h 2192206"/>
              <a:gd name="connsiteX34" fmla="*/ 1414458 w 2192203"/>
              <a:gd name="connsiteY34" fmla="*/ 1403074 h 2192206"/>
              <a:gd name="connsiteX35" fmla="*/ 1414463 w 2192203"/>
              <a:gd name="connsiteY35" fmla="*/ 1414466 h 2192206"/>
              <a:gd name="connsiteX36" fmla="*/ 1283335 w 2192203"/>
              <a:gd name="connsiteY36" fmla="*/ 1283338 h 2192206"/>
              <a:gd name="connsiteX37" fmla="*/ 1283334 w 2192203"/>
              <a:gd name="connsiteY37" fmla="*/ 1283199 h 2192206"/>
              <a:gd name="connsiteX38" fmla="*/ 1400476 w 2192203"/>
              <a:gd name="connsiteY38" fmla="*/ 1166058 h 2192206"/>
              <a:gd name="connsiteX39" fmla="*/ 1386677 w 2192203"/>
              <a:gd name="connsiteY39" fmla="*/ 1152259 h 2192206"/>
              <a:gd name="connsiteX40" fmla="*/ 1154087 w 2192203"/>
              <a:gd name="connsiteY40" fmla="*/ 1152076 h 2192206"/>
              <a:gd name="connsiteX41" fmla="*/ 1152074 w 2192203"/>
              <a:gd name="connsiteY41" fmla="*/ 1152077 h 2192206"/>
              <a:gd name="connsiteX42" fmla="*/ 1020950 w 2192203"/>
              <a:gd name="connsiteY42" fmla="*/ 1020953 h 2192206"/>
              <a:gd name="connsiteX43" fmla="*/ 1154077 w 2192203"/>
              <a:gd name="connsiteY43" fmla="*/ 1020962 h 2192206"/>
              <a:gd name="connsiteX44" fmla="*/ 1255386 w 2192203"/>
              <a:gd name="connsiteY44" fmla="*/ 1020968 h 2192206"/>
              <a:gd name="connsiteX45" fmla="*/ 1124188 w 2192203"/>
              <a:gd name="connsiteY45" fmla="*/ 889770 h 2192206"/>
              <a:gd name="connsiteX46" fmla="*/ 889711 w 2192203"/>
              <a:gd name="connsiteY46" fmla="*/ 889714 h 2192206"/>
              <a:gd name="connsiteX47" fmla="*/ 758439 w 2192203"/>
              <a:gd name="connsiteY47" fmla="*/ 758442 h 2192206"/>
              <a:gd name="connsiteX48" fmla="*/ 758407 w 2192203"/>
              <a:gd name="connsiteY48" fmla="*/ 628427 h 2192206"/>
              <a:gd name="connsiteX49" fmla="*/ 757963 w 2192203"/>
              <a:gd name="connsiteY49" fmla="*/ 628871 h 2192206"/>
              <a:gd name="connsiteX50" fmla="*/ 757775 w 2192203"/>
              <a:gd name="connsiteY50" fmla="*/ 615307 h 2192206"/>
              <a:gd name="connsiteX51" fmla="*/ 757915 w 2192203"/>
              <a:gd name="connsiteY51" fmla="*/ 523497 h 2192206"/>
              <a:gd name="connsiteX52" fmla="*/ 626665 w 2192203"/>
              <a:gd name="connsiteY52" fmla="*/ 392247 h 2192206"/>
              <a:gd name="connsiteX53" fmla="*/ 626736 w 2192203"/>
              <a:gd name="connsiteY53" fmla="*/ 615351 h 2192206"/>
              <a:gd name="connsiteX54" fmla="*/ 626731 w 2192203"/>
              <a:gd name="connsiteY54" fmla="*/ 626734 h 2192206"/>
              <a:gd name="connsiteX55" fmla="*/ 495550 w 2192203"/>
              <a:gd name="connsiteY55" fmla="*/ 495553 h 2192206"/>
              <a:gd name="connsiteX56" fmla="*/ 495551 w 2192203"/>
              <a:gd name="connsiteY56" fmla="*/ 495414 h 2192206"/>
              <a:gd name="connsiteX57" fmla="*/ 612692 w 2192203"/>
              <a:gd name="connsiteY57" fmla="*/ 378274 h 2192206"/>
              <a:gd name="connsiteX58" fmla="*/ 598892 w 2192203"/>
              <a:gd name="connsiteY58" fmla="*/ 364474 h 2192206"/>
              <a:gd name="connsiteX59" fmla="*/ 366303 w 2192203"/>
              <a:gd name="connsiteY59" fmla="*/ 364292 h 2192206"/>
              <a:gd name="connsiteX60" fmla="*/ 364289 w 2192203"/>
              <a:gd name="connsiteY60" fmla="*/ 364291 h 2192206"/>
              <a:gd name="connsiteX61" fmla="*/ 233185 w 2192203"/>
              <a:gd name="connsiteY61" fmla="*/ 233188 h 2192206"/>
              <a:gd name="connsiteX62" fmla="*/ 366294 w 2192203"/>
              <a:gd name="connsiteY62" fmla="*/ 233177 h 2192206"/>
              <a:gd name="connsiteX63" fmla="*/ 467503 w 2192203"/>
              <a:gd name="connsiteY63" fmla="*/ 233085 h 2192206"/>
              <a:gd name="connsiteX64" fmla="*/ 336159 w 2192203"/>
              <a:gd name="connsiteY64" fmla="*/ 101741 h 2192206"/>
              <a:gd name="connsiteX65" fmla="*/ 101951 w 2192203"/>
              <a:gd name="connsiteY65" fmla="*/ 101953 h 2192206"/>
              <a:gd name="connsiteX66" fmla="*/ 0 w 2192203"/>
              <a:gd name="connsiteY66" fmla="*/ 2 h 2192206"/>
              <a:gd name="connsiteX67" fmla="*/ 101866 w 2192203"/>
              <a:gd name="connsiteY67" fmla="*/ 2 h 2192206"/>
              <a:gd name="connsiteX68" fmla="*/ 101825 w 2192203"/>
              <a:gd name="connsiteY68" fmla="*/ 90394 h 2192206"/>
              <a:gd name="connsiteX69" fmla="*/ 101949 w 2192203"/>
              <a:gd name="connsiteY69" fmla="*/ 101765 h 2192206"/>
              <a:gd name="connsiteX70" fmla="*/ 203715 w 2192203"/>
              <a:gd name="connsiteY70" fmla="*/ 2 h 2192206"/>
              <a:gd name="connsiteX71" fmla="*/ 234420 w 2192203"/>
              <a:gd name="connsiteY71" fmla="*/ 2 h 219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92203" h="2192206">
                <a:moveTo>
                  <a:pt x="1678201" y="1443783"/>
                </a:moveTo>
                <a:lnTo>
                  <a:pt x="1678101" y="1666670"/>
                </a:lnTo>
                <a:lnTo>
                  <a:pt x="1678225" y="1678042"/>
                </a:lnTo>
                <a:lnTo>
                  <a:pt x="1795343" y="1560925"/>
                </a:lnTo>
                <a:close/>
                <a:moveTo>
                  <a:pt x="889716" y="655298"/>
                </a:moveTo>
                <a:lnTo>
                  <a:pt x="889770" y="878339"/>
                </a:lnTo>
                <a:lnTo>
                  <a:pt x="889709" y="889526"/>
                </a:lnTo>
                <a:lnTo>
                  <a:pt x="1006827" y="772409"/>
                </a:lnTo>
                <a:close/>
                <a:moveTo>
                  <a:pt x="234418" y="0"/>
                </a:moveTo>
                <a:lnTo>
                  <a:pt x="2192201" y="0"/>
                </a:lnTo>
                <a:lnTo>
                  <a:pt x="2192201" y="1929854"/>
                </a:lnTo>
                <a:lnTo>
                  <a:pt x="2192203" y="1929856"/>
                </a:lnTo>
                <a:lnTo>
                  <a:pt x="2192203" y="1940763"/>
                </a:lnTo>
                <a:lnTo>
                  <a:pt x="2192201" y="1940763"/>
                </a:lnTo>
                <a:lnTo>
                  <a:pt x="2192201" y="1951314"/>
                </a:lnTo>
                <a:lnTo>
                  <a:pt x="2192203" y="1951312"/>
                </a:lnTo>
                <a:lnTo>
                  <a:pt x="2192203" y="2192206"/>
                </a:lnTo>
                <a:lnTo>
                  <a:pt x="2071826" y="2071829"/>
                </a:lnTo>
                <a:lnTo>
                  <a:pt x="2071826" y="2071691"/>
                </a:lnTo>
                <a:lnTo>
                  <a:pt x="2188967" y="1954549"/>
                </a:lnTo>
                <a:lnTo>
                  <a:pt x="2175168" y="1940750"/>
                </a:lnTo>
                <a:lnTo>
                  <a:pt x="1942577" y="1940566"/>
                </a:lnTo>
                <a:lnTo>
                  <a:pt x="1940564" y="1940566"/>
                </a:lnTo>
                <a:lnTo>
                  <a:pt x="1809461" y="1809464"/>
                </a:lnTo>
                <a:lnTo>
                  <a:pt x="1942569" y="1809452"/>
                </a:lnTo>
                <a:lnTo>
                  <a:pt x="2043778" y="1809360"/>
                </a:lnTo>
                <a:lnTo>
                  <a:pt x="1912434" y="1678016"/>
                </a:lnTo>
                <a:lnTo>
                  <a:pt x="1678227" y="1678229"/>
                </a:lnTo>
                <a:lnTo>
                  <a:pt x="1546976" y="1546979"/>
                </a:lnTo>
                <a:lnTo>
                  <a:pt x="1546938" y="1415672"/>
                </a:lnTo>
                <a:lnTo>
                  <a:pt x="1545876" y="1416733"/>
                </a:lnTo>
                <a:lnTo>
                  <a:pt x="1545813" y="1403299"/>
                </a:lnTo>
                <a:lnTo>
                  <a:pt x="1545759" y="1311341"/>
                </a:lnTo>
                <a:lnTo>
                  <a:pt x="1414610" y="1180192"/>
                </a:lnTo>
                <a:lnTo>
                  <a:pt x="1414458" y="1403074"/>
                </a:lnTo>
                <a:lnTo>
                  <a:pt x="1414463" y="1414466"/>
                </a:lnTo>
                <a:lnTo>
                  <a:pt x="1283335" y="1283338"/>
                </a:lnTo>
                <a:lnTo>
                  <a:pt x="1283334" y="1283199"/>
                </a:lnTo>
                <a:lnTo>
                  <a:pt x="1400476" y="1166058"/>
                </a:lnTo>
                <a:lnTo>
                  <a:pt x="1386677" y="1152259"/>
                </a:lnTo>
                <a:lnTo>
                  <a:pt x="1154087" y="1152076"/>
                </a:lnTo>
                <a:lnTo>
                  <a:pt x="1152074" y="1152077"/>
                </a:lnTo>
                <a:lnTo>
                  <a:pt x="1020950" y="1020953"/>
                </a:lnTo>
                <a:lnTo>
                  <a:pt x="1154077" y="1020962"/>
                </a:lnTo>
                <a:lnTo>
                  <a:pt x="1255386" y="1020968"/>
                </a:lnTo>
                <a:lnTo>
                  <a:pt x="1124188" y="889770"/>
                </a:lnTo>
                <a:lnTo>
                  <a:pt x="889711" y="889714"/>
                </a:lnTo>
                <a:lnTo>
                  <a:pt x="758439" y="758442"/>
                </a:lnTo>
                <a:lnTo>
                  <a:pt x="758407" y="628427"/>
                </a:lnTo>
                <a:lnTo>
                  <a:pt x="757963" y="628871"/>
                </a:lnTo>
                <a:lnTo>
                  <a:pt x="757775" y="615307"/>
                </a:lnTo>
                <a:lnTo>
                  <a:pt x="757915" y="523497"/>
                </a:lnTo>
                <a:lnTo>
                  <a:pt x="626665" y="392247"/>
                </a:lnTo>
                <a:lnTo>
                  <a:pt x="626736" y="615351"/>
                </a:lnTo>
                <a:lnTo>
                  <a:pt x="626731" y="626734"/>
                </a:lnTo>
                <a:lnTo>
                  <a:pt x="495550" y="495553"/>
                </a:lnTo>
                <a:lnTo>
                  <a:pt x="495551" y="495414"/>
                </a:lnTo>
                <a:lnTo>
                  <a:pt x="612692" y="378274"/>
                </a:lnTo>
                <a:lnTo>
                  <a:pt x="598892" y="364474"/>
                </a:lnTo>
                <a:lnTo>
                  <a:pt x="366303" y="364292"/>
                </a:lnTo>
                <a:lnTo>
                  <a:pt x="364289" y="364291"/>
                </a:lnTo>
                <a:lnTo>
                  <a:pt x="233185" y="233188"/>
                </a:lnTo>
                <a:lnTo>
                  <a:pt x="366294" y="233177"/>
                </a:lnTo>
                <a:lnTo>
                  <a:pt x="467503" y="233085"/>
                </a:lnTo>
                <a:lnTo>
                  <a:pt x="336159" y="101741"/>
                </a:lnTo>
                <a:lnTo>
                  <a:pt x="101951" y="101953"/>
                </a:lnTo>
                <a:lnTo>
                  <a:pt x="0" y="2"/>
                </a:lnTo>
                <a:lnTo>
                  <a:pt x="101866" y="2"/>
                </a:lnTo>
                <a:lnTo>
                  <a:pt x="101825" y="90394"/>
                </a:lnTo>
                <a:lnTo>
                  <a:pt x="101949" y="101765"/>
                </a:lnTo>
                <a:lnTo>
                  <a:pt x="203715" y="2"/>
                </a:lnTo>
                <a:lnTo>
                  <a:pt x="234420" y="2"/>
                </a:lnTo>
                <a:close/>
              </a:path>
            </a:pathLst>
          </a:cu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7DD3CCC-7FCF-48D7-8DDA-50791E180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983505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85832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Triang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2F6DEE6-BB4B-0C44-9218-65EA5C0FE555}"/>
              </a:ext>
            </a:extLst>
          </p:cNvPr>
          <p:cNvSpPr/>
          <p:nvPr userDrawn="1"/>
        </p:nvSpPr>
        <p:spPr>
          <a:xfrm>
            <a:off x="9999797" y="-2"/>
            <a:ext cx="2192203" cy="2192206"/>
          </a:xfrm>
          <a:custGeom>
            <a:avLst/>
            <a:gdLst>
              <a:gd name="connsiteX0" fmla="*/ 1678201 w 2192203"/>
              <a:gd name="connsiteY0" fmla="*/ 1443783 h 2192206"/>
              <a:gd name="connsiteX1" fmla="*/ 1678101 w 2192203"/>
              <a:gd name="connsiteY1" fmla="*/ 1666670 h 2192206"/>
              <a:gd name="connsiteX2" fmla="*/ 1678225 w 2192203"/>
              <a:gd name="connsiteY2" fmla="*/ 1678042 h 2192206"/>
              <a:gd name="connsiteX3" fmla="*/ 1795343 w 2192203"/>
              <a:gd name="connsiteY3" fmla="*/ 1560925 h 2192206"/>
              <a:gd name="connsiteX4" fmla="*/ 889716 w 2192203"/>
              <a:gd name="connsiteY4" fmla="*/ 655298 h 2192206"/>
              <a:gd name="connsiteX5" fmla="*/ 889770 w 2192203"/>
              <a:gd name="connsiteY5" fmla="*/ 878339 h 2192206"/>
              <a:gd name="connsiteX6" fmla="*/ 889709 w 2192203"/>
              <a:gd name="connsiteY6" fmla="*/ 889526 h 2192206"/>
              <a:gd name="connsiteX7" fmla="*/ 1006827 w 2192203"/>
              <a:gd name="connsiteY7" fmla="*/ 772409 h 2192206"/>
              <a:gd name="connsiteX8" fmla="*/ 234418 w 2192203"/>
              <a:gd name="connsiteY8" fmla="*/ 0 h 2192206"/>
              <a:gd name="connsiteX9" fmla="*/ 2192201 w 2192203"/>
              <a:gd name="connsiteY9" fmla="*/ 0 h 2192206"/>
              <a:gd name="connsiteX10" fmla="*/ 2192201 w 2192203"/>
              <a:gd name="connsiteY10" fmla="*/ 1929854 h 2192206"/>
              <a:gd name="connsiteX11" fmla="*/ 2192203 w 2192203"/>
              <a:gd name="connsiteY11" fmla="*/ 1929856 h 2192206"/>
              <a:gd name="connsiteX12" fmla="*/ 2192203 w 2192203"/>
              <a:gd name="connsiteY12" fmla="*/ 1940763 h 2192206"/>
              <a:gd name="connsiteX13" fmla="*/ 2192201 w 2192203"/>
              <a:gd name="connsiteY13" fmla="*/ 1940763 h 2192206"/>
              <a:gd name="connsiteX14" fmla="*/ 2192201 w 2192203"/>
              <a:gd name="connsiteY14" fmla="*/ 1951314 h 2192206"/>
              <a:gd name="connsiteX15" fmla="*/ 2192203 w 2192203"/>
              <a:gd name="connsiteY15" fmla="*/ 1951312 h 2192206"/>
              <a:gd name="connsiteX16" fmla="*/ 2192203 w 2192203"/>
              <a:gd name="connsiteY16" fmla="*/ 2192206 h 2192206"/>
              <a:gd name="connsiteX17" fmla="*/ 2071826 w 2192203"/>
              <a:gd name="connsiteY17" fmla="*/ 2071829 h 2192206"/>
              <a:gd name="connsiteX18" fmla="*/ 2071826 w 2192203"/>
              <a:gd name="connsiteY18" fmla="*/ 2071691 h 2192206"/>
              <a:gd name="connsiteX19" fmla="*/ 2188967 w 2192203"/>
              <a:gd name="connsiteY19" fmla="*/ 1954549 h 2192206"/>
              <a:gd name="connsiteX20" fmla="*/ 2175168 w 2192203"/>
              <a:gd name="connsiteY20" fmla="*/ 1940750 h 2192206"/>
              <a:gd name="connsiteX21" fmla="*/ 1942577 w 2192203"/>
              <a:gd name="connsiteY21" fmla="*/ 1940566 h 2192206"/>
              <a:gd name="connsiteX22" fmla="*/ 1940564 w 2192203"/>
              <a:gd name="connsiteY22" fmla="*/ 1940566 h 2192206"/>
              <a:gd name="connsiteX23" fmla="*/ 1809461 w 2192203"/>
              <a:gd name="connsiteY23" fmla="*/ 1809464 h 2192206"/>
              <a:gd name="connsiteX24" fmla="*/ 1942569 w 2192203"/>
              <a:gd name="connsiteY24" fmla="*/ 1809452 h 2192206"/>
              <a:gd name="connsiteX25" fmla="*/ 2043778 w 2192203"/>
              <a:gd name="connsiteY25" fmla="*/ 1809360 h 2192206"/>
              <a:gd name="connsiteX26" fmla="*/ 1912434 w 2192203"/>
              <a:gd name="connsiteY26" fmla="*/ 1678016 h 2192206"/>
              <a:gd name="connsiteX27" fmla="*/ 1678227 w 2192203"/>
              <a:gd name="connsiteY27" fmla="*/ 1678229 h 2192206"/>
              <a:gd name="connsiteX28" fmla="*/ 1546976 w 2192203"/>
              <a:gd name="connsiteY28" fmla="*/ 1546979 h 2192206"/>
              <a:gd name="connsiteX29" fmla="*/ 1546938 w 2192203"/>
              <a:gd name="connsiteY29" fmla="*/ 1415672 h 2192206"/>
              <a:gd name="connsiteX30" fmla="*/ 1545876 w 2192203"/>
              <a:gd name="connsiteY30" fmla="*/ 1416733 h 2192206"/>
              <a:gd name="connsiteX31" fmla="*/ 1545813 w 2192203"/>
              <a:gd name="connsiteY31" fmla="*/ 1403299 h 2192206"/>
              <a:gd name="connsiteX32" fmla="*/ 1545759 w 2192203"/>
              <a:gd name="connsiteY32" fmla="*/ 1311341 h 2192206"/>
              <a:gd name="connsiteX33" fmla="*/ 1414610 w 2192203"/>
              <a:gd name="connsiteY33" fmla="*/ 1180192 h 2192206"/>
              <a:gd name="connsiteX34" fmla="*/ 1414458 w 2192203"/>
              <a:gd name="connsiteY34" fmla="*/ 1403074 h 2192206"/>
              <a:gd name="connsiteX35" fmla="*/ 1414463 w 2192203"/>
              <a:gd name="connsiteY35" fmla="*/ 1414466 h 2192206"/>
              <a:gd name="connsiteX36" fmla="*/ 1283335 w 2192203"/>
              <a:gd name="connsiteY36" fmla="*/ 1283338 h 2192206"/>
              <a:gd name="connsiteX37" fmla="*/ 1283334 w 2192203"/>
              <a:gd name="connsiteY37" fmla="*/ 1283199 h 2192206"/>
              <a:gd name="connsiteX38" fmla="*/ 1400476 w 2192203"/>
              <a:gd name="connsiteY38" fmla="*/ 1166058 h 2192206"/>
              <a:gd name="connsiteX39" fmla="*/ 1386677 w 2192203"/>
              <a:gd name="connsiteY39" fmla="*/ 1152259 h 2192206"/>
              <a:gd name="connsiteX40" fmla="*/ 1154087 w 2192203"/>
              <a:gd name="connsiteY40" fmla="*/ 1152076 h 2192206"/>
              <a:gd name="connsiteX41" fmla="*/ 1152074 w 2192203"/>
              <a:gd name="connsiteY41" fmla="*/ 1152077 h 2192206"/>
              <a:gd name="connsiteX42" fmla="*/ 1020950 w 2192203"/>
              <a:gd name="connsiteY42" fmla="*/ 1020953 h 2192206"/>
              <a:gd name="connsiteX43" fmla="*/ 1154077 w 2192203"/>
              <a:gd name="connsiteY43" fmla="*/ 1020962 h 2192206"/>
              <a:gd name="connsiteX44" fmla="*/ 1255386 w 2192203"/>
              <a:gd name="connsiteY44" fmla="*/ 1020968 h 2192206"/>
              <a:gd name="connsiteX45" fmla="*/ 1124188 w 2192203"/>
              <a:gd name="connsiteY45" fmla="*/ 889770 h 2192206"/>
              <a:gd name="connsiteX46" fmla="*/ 889711 w 2192203"/>
              <a:gd name="connsiteY46" fmla="*/ 889714 h 2192206"/>
              <a:gd name="connsiteX47" fmla="*/ 758439 w 2192203"/>
              <a:gd name="connsiteY47" fmla="*/ 758442 h 2192206"/>
              <a:gd name="connsiteX48" fmla="*/ 758407 w 2192203"/>
              <a:gd name="connsiteY48" fmla="*/ 628427 h 2192206"/>
              <a:gd name="connsiteX49" fmla="*/ 757963 w 2192203"/>
              <a:gd name="connsiteY49" fmla="*/ 628871 h 2192206"/>
              <a:gd name="connsiteX50" fmla="*/ 757775 w 2192203"/>
              <a:gd name="connsiteY50" fmla="*/ 615307 h 2192206"/>
              <a:gd name="connsiteX51" fmla="*/ 757915 w 2192203"/>
              <a:gd name="connsiteY51" fmla="*/ 523497 h 2192206"/>
              <a:gd name="connsiteX52" fmla="*/ 626665 w 2192203"/>
              <a:gd name="connsiteY52" fmla="*/ 392247 h 2192206"/>
              <a:gd name="connsiteX53" fmla="*/ 626736 w 2192203"/>
              <a:gd name="connsiteY53" fmla="*/ 615351 h 2192206"/>
              <a:gd name="connsiteX54" fmla="*/ 626731 w 2192203"/>
              <a:gd name="connsiteY54" fmla="*/ 626734 h 2192206"/>
              <a:gd name="connsiteX55" fmla="*/ 495550 w 2192203"/>
              <a:gd name="connsiteY55" fmla="*/ 495553 h 2192206"/>
              <a:gd name="connsiteX56" fmla="*/ 495551 w 2192203"/>
              <a:gd name="connsiteY56" fmla="*/ 495414 h 2192206"/>
              <a:gd name="connsiteX57" fmla="*/ 612692 w 2192203"/>
              <a:gd name="connsiteY57" fmla="*/ 378274 h 2192206"/>
              <a:gd name="connsiteX58" fmla="*/ 598892 w 2192203"/>
              <a:gd name="connsiteY58" fmla="*/ 364474 h 2192206"/>
              <a:gd name="connsiteX59" fmla="*/ 366303 w 2192203"/>
              <a:gd name="connsiteY59" fmla="*/ 364292 h 2192206"/>
              <a:gd name="connsiteX60" fmla="*/ 364289 w 2192203"/>
              <a:gd name="connsiteY60" fmla="*/ 364291 h 2192206"/>
              <a:gd name="connsiteX61" fmla="*/ 233185 w 2192203"/>
              <a:gd name="connsiteY61" fmla="*/ 233188 h 2192206"/>
              <a:gd name="connsiteX62" fmla="*/ 366294 w 2192203"/>
              <a:gd name="connsiteY62" fmla="*/ 233177 h 2192206"/>
              <a:gd name="connsiteX63" fmla="*/ 467503 w 2192203"/>
              <a:gd name="connsiteY63" fmla="*/ 233085 h 2192206"/>
              <a:gd name="connsiteX64" fmla="*/ 336159 w 2192203"/>
              <a:gd name="connsiteY64" fmla="*/ 101741 h 2192206"/>
              <a:gd name="connsiteX65" fmla="*/ 101951 w 2192203"/>
              <a:gd name="connsiteY65" fmla="*/ 101953 h 2192206"/>
              <a:gd name="connsiteX66" fmla="*/ 0 w 2192203"/>
              <a:gd name="connsiteY66" fmla="*/ 2 h 2192206"/>
              <a:gd name="connsiteX67" fmla="*/ 101866 w 2192203"/>
              <a:gd name="connsiteY67" fmla="*/ 2 h 2192206"/>
              <a:gd name="connsiteX68" fmla="*/ 101825 w 2192203"/>
              <a:gd name="connsiteY68" fmla="*/ 90394 h 2192206"/>
              <a:gd name="connsiteX69" fmla="*/ 101949 w 2192203"/>
              <a:gd name="connsiteY69" fmla="*/ 101765 h 2192206"/>
              <a:gd name="connsiteX70" fmla="*/ 203715 w 2192203"/>
              <a:gd name="connsiteY70" fmla="*/ 2 h 2192206"/>
              <a:gd name="connsiteX71" fmla="*/ 234420 w 2192203"/>
              <a:gd name="connsiteY71" fmla="*/ 2 h 219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92203" h="2192206">
                <a:moveTo>
                  <a:pt x="1678201" y="1443783"/>
                </a:moveTo>
                <a:lnTo>
                  <a:pt x="1678101" y="1666670"/>
                </a:lnTo>
                <a:lnTo>
                  <a:pt x="1678225" y="1678042"/>
                </a:lnTo>
                <a:lnTo>
                  <a:pt x="1795343" y="1560925"/>
                </a:lnTo>
                <a:close/>
                <a:moveTo>
                  <a:pt x="889716" y="655298"/>
                </a:moveTo>
                <a:lnTo>
                  <a:pt x="889770" y="878339"/>
                </a:lnTo>
                <a:lnTo>
                  <a:pt x="889709" y="889526"/>
                </a:lnTo>
                <a:lnTo>
                  <a:pt x="1006827" y="772409"/>
                </a:lnTo>
                <a:close/>
                <a:moveTo>
                  <a:pt x="234418" y="0"/>
                </a:moveTo>
                <a:lnTo>
                  <a:pt x="2192201" y="0"/>
                </a:lnTo>
                <a:lnTo>
                  <a:pt x="2192201" y="1929854"/>
                </a:lnTo>
                <a:lnTo>
                  <a:pt x="2192203" y="1929856"/>
                </a:lnTo>
                <a:lnTo>
                  <a:pt x="2192203" y="1940763"/>
                </a:lnTo>
                <a:lnTo>
                  <a:pt x="2192201" y="1940763"/>
                </a:lnTo>
                <a:lnTo>
                  <a:pt x="2192201" y="1951314"/>
                </a:lnTo>
                <a:lnTo>
                  <a:pt x="2192203" y="1951312"/>
                </a:lnTo>
                <a:lnTo>
                  <a:pt x="2192203" y="2192206"/>
                </a:lnTo>
                <a:lnTo>
                  <a:pt x="2071826" y="2071829"/>
                </a:lnTo>
                <a:lnTo>
                  <a:pt x="2071826" y="2071691"/>
                </a:lnTo>
                <a:lnTo>
                  <a:pt x="2188967" y="1954549"/>
                </a:lnTo>
                <a:lnTo>
                  <a:pt x="2175168" y="1940750"/>
                </a:lnTo>
                <a:lnTo>
                  <a:pt x="1942577" y="1940566"/>
                </a:lnTo>
                <a:lnTo>
                  <a:pt x="1940564" y="1940566"/>
                </a:lnTo>
                <a:lnTo>
                  <a:pt x="1809461" y="1809464"/>
                </a:lnTo>
                <a:lnTo>
                  <a:pt x="1942569" y="1809452"/>
                </a:lnTo>
                <a:lnTo>
                  <a:pt x="2043778" y="1809360"/>
                </a:lnTo>
                <a:lnTo>
                  <a:pt x="1912434" y="1678016"/>
                </a:lnTo>
                <a:lnTo>
                  <a:pt x="1678227" y="1678229"/>
                </a:lnTo>
                <a:lnTo>
                  <a:pt x="1546976" y="1546979"/>
                </a:lnTo>
                <a:lnTo>
                  <a:pt x="1546938" y="1415672"/>
                </a:lnTo>
                <a:lnTo>
                  <a:pt x="1545876" y="1416733"/>
                </a:lnTo>
                <a:lnTo>
                  <a:pt x="1545813" y="1403299"/>
                </a:lnTo>
                <a:lnTo>
                  <a:pt x="1545759" y="1311341"/>
                </a:lnTo>
                <a:lnTo>
                  <a:pt x="1414610" y="1180192"/>
                </a:lnTo>
                <a:lnTo>
                  <a:pt x="1414458" y="1403074"/>
                </a:lnTo>
                <a:lnTo>
                  <a:pt x="1414463" y="1414466"/>
                </a:lnTo>
                <a:lnTo>
                  <a:pt x="1283335" y="1283338"/>
                </a:lnTo>
                <a:lnTo>
                  <a:pt x="1283334" y="1283199"/>
                </a:lnTo>
                <a:lnTo>
                  <a:pt x="1400476" y="1166058"/>
                </a:lnTo>
                <a:lnTo>
                  <a:pt x="1386677" y="1152259"/>
                </a:lnTo>
                <a:lnTo>
                  <a:pt x="1154087" y="1152076"/>
                </a:lnTo>
                <a:lnTo>
                  <a:pt x="1152074" y="1152077"/>
                </a:lnTo>
                <a:lnTo>
                  <a:pt x="1020950" y="1020953"/>
                </a:lnTo>
                <a:lnTo>
                  <a:pt x="1154077" y="1020962"/>
                </a:lnTo>
                <a:lnTo>
                  <a:pt x="1255386" y="1020968"/>
                </a:lnTo>
                <a:lnTo>
                  <a:pt x="1124188" y="889770"/>
                </a:lnTo>
                <a:lnTo>
                  <a:pt x="889711" y="889714"/>
                </a:lnTo>
                <a:lnTo>
                  <a:pt x="758439" y="758442"/>
                </a:lnTo>
                <a:lnTo>
                  <a:pt x="758407" y="628427"/>
                </a:lnTo>
                <a:lnTo>
                  <a:pt x="757963" y="628871"/>
                </a:lnTo>
                <a:lnTo>
                  <a:pt x="757775" y="615307"/>
                </a:lnTo>
                <a:lnTo>
                  <a:pt x="757915" y="523497"/>
                </a:lnTo>
                <a:lnTo>
                  <a:pt x="626665" y="392247"/>
                </a:lnTo>
                <a:lnTo>
                  <a:pt x="626736" y="615351"/>
                </a:lnTo>
                <a:lnTo>
                  <a:pt x="626731" y="626734"/>
                </a:lnTo>
                <a:lnTo>
                  <a:pt x="495550" y="495553"/>
                </a:lnTo>
                <a:lnTo>
                  <a:pt x="495551" y="495414"/>
                </a:lnTo>
                <a:lnTo>
                  <a:pt x="612692" y="378274"/>
                </a:lnTo>
                <a:lnTo>
                  <a:pt x="598892" y="364474"/>
                </a:lnTo>
                <a:lnTo>
                  <a:pt x="366303" y="364292"/>
                </a:lnTo>
                <a:lnTo>
                  <a:pt x="364289" y="364291"/>
                </a:lnTo>
                <a:lnTo>
                  <a:pt x="233185" y="233188"/>
                </a:lnTo>
                <a:lnTo>
                  <a:pt x="366294" y="233177"/>
                </a:lnTo>
                <a:lnTo>
                  <a:pt x="467503" y="233085"/>
                </a:lnTo>
                <a:lnTo>
                  <a:pt x="336159" y="101741"/>
                </a:lnTo>
                <a:lnTo>
                  <a:pt x="101951" y="101953"/>
                </a:lnTo>
                <a:lnTo>
                  <a:pt x="0" y="2"/>
                </a:lnTo>
                <a:lnTo>
                  <a:pt x="101866" y="2"/>
                </a:lnTo>
                <a:lnTo>
                  <a:pt x="101825" y="90394"/>
                </a:lnTo>
                <a:lnTo>
                  <a:pt x="101949" y="101765"/>
                </a:lnTo>
                <a:lnTo>
                  <a:pt x="203715" y="2"/>
                </a:lnTo>
                <a:lnTo>
                  <a:pt x="234420" y="2"/>
                </a:lnTo>
                <a:close/>
              </a:path>
            </a:pathLst>
          </a:custGeom>
          <a:solidFill>
            <a:srgbClr val="1B7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D7BD38-87D5-45B0-BB4A-17269C400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983505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1680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Triang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2F6DEE6-BB4B-0C44-9218-65EA5C0FE555}"/>
              </a:ext>
            </a:extLst>
          </p:cNvPr>
          <p:cNvSpPr/>
          <p:nvPr userDrawn="1"/>
        </p:nvSpPr>
        <p:spPr>
          <a:xfrm>
            <a:off x="9999797" y="-2"/>
            <a:ext cx="2192203" cy="2192206"/>
          </a:xfrm>
          <a:custGeom>
            <a:avLst/>
            <a:gdLst>
              <a:gd name="connsiteX0" fmla="*/ 1678201 w 2192203"/>
              <a:gd name="connsiteY0" fmla="*/ 1443783 h 2192206"/>
              <a:gd name="connsiteX1" fmla="*/ 1678101 w 2192203"/>
              <a:gd name="connsiteY1" fmla="*/ 1666670 h 2192206"/>
              <a:gd name="connsiteX2" fmla="*/ 1678225 w 2192203"/>
              <a:gd name="connsiteY2" fmla="*/ 1678042 h 2192206"/>
              <a:gd name="connsiteX3" fmla="*/ 1795343 w 2192203"/>
              <a:gd name="connsiteY3" fmla="*/ 1560925 h 2192206"/>
              <a:gd name="connsiteX4" fmla="*/ 889716 w 2192203"/>
              <a:gd name="connsiteY4" fmla="*/ 655298 h 2192206"/>
              <a:gd name="connsiteX5" fmla="*/ 889770 w 2192203"/>
              <a:gd name="connsiteY5" fmla="*/ 878339 h 2192206"/>
              <a:gd name="connsiteX6" fmla="*/ 889709 w 2192203"/>
              <a:gd name="connsiteY6" fmla="*/ 889526 h 2192206"/>
              <a:gd name="connsiteX7" fmla="*/ 1006827 w 2192203"/>
              <a:gd name="connsiteY7" fmla="*/ 772409 h 2192206"/>
              <a:gd name="connsiteX8" fmla="*/ 234418 w 2192203"/>
              <a:gd name="connsiteY8" fmla="*/ 0 h 2192206"/>
              <a:gd name="connsiteX9" fmla="*/ 2192201 w 2192203"/>
              <a:gd name="connsiteY9" fmla="*/ 0 h 2192206"/>
              <a:gd name="connsiteX10" fmla="*/ 2192201 w 2192203"/>
              <a:gd name="connsiteY10" fmla="*/ 1929854 h 2192206"/>
              <a:gd name="connsiteX11" fmla="*/ 2192203 w 2192203"/>
              <a:gd name="connsiteY11" fmla="*/ 1929856 h 2192206"/>
              <a:gd name="connsiteX12" fmla="*/ 2192203 w 2192203"/>
              <a:gd name="connsiteY12" fmla="*/ 1940763 h 2192206"/>
              <a:gd name="connsiteX13" fmla="*/ 2192201 w 2192203"/>
              <a:gd name="connsiteY13" fmla="*/ 1940763 h 2192206"/>
              <a:gd name="connsiteX14" fmla="*/ 2192201 w 2192203"/>
              <a:gd name="connsiteY14" fmla="*/ 1951314 h 2192206"/>
              <a:gd name="connsiteX15" fmla="*/ 2192203 w 2192203"/>
              <a:gd name="connsiteY15" fmla="*/ 1951312 h 2192206"/>
              <a:gd name="connsiteX16" fmla="*/ 2192203 w 2192203"/>
              <a:gd name="connsiteY16" fmla="*/ 2192206 h 2192206"/>
              <a:gd name="connsiteX17" fmla="*/ 2071826 w 2192203"/>
              <a:gd name="connsiteY17" fmla="*/ 2071829 h 2192206"/>
              <a:gd name="connsiteX18" fmla="*/ 2071826 w 2192203"/>
              <a:gd name="connsiteY18" fmla="*/ 2071691 h 2192206"/>
              <a:gd name="connsiteX19" fmla="*/ 2188967 w 2192203"/>
              <a:gd name="connsiteY19" fmla="*/ 1954549 h 2192206"/>
              <a:gd name="connsiteX20" fmla="*/ 2175168 w 2192203"/>
              <a:gd name="connsiteY20" fmla="*/ 1940750 h 2192206"/>
              <a:gd name="connsiteX21" fmla="*/ 1942577 w 2192203"/>
              <a:gd name="connsiteY21" fmla="*/ 1940566 h 2192206"/>
              <a:gd name="connsiteX22" fmla="*/ 1940564 w 2192203"/>
              <a:gd name="connsiteY22" fmla="*/ 1940566 h 2192206"/>
              <a:gd name="connsiteX23" fmla="*/ 1809461 w 2192203"/>
              <a:gd name="connsiteY23" fmla="*/ 1809464 h 2192206"/>
              <a:gd name="connsiteX24" fmla="*/ 1942569 w 2192203"/>
              <a:gd name="connsiteY24" fmla="*/ 1809452 h 2192206"/>
              <a:gd name="connsiteX25" fmla="*/ 2043778 w 2192203"/>
              <a:gd name="connsiteY25" fmla="*/ 1809360 h 2192206"/>
              <a:gd name="connsiteX26" fmla="*/ 1912434 w 2192203"/>
              <a:gd name="connsiteY26" fmla="*/ 1678016 h 2192206"/>
              <a:gd name="connsiteX27" fmla="*/ 1678227 w 2192203"/>
              <a:gd name="connsiteY27" fmla="*/ 1678229 h 2192206"/>
              <a:gd name="connsiteX28" fmla="*/ 1546976 w 2192203"/>
              <a:gd name="connsiteY28" fmla="*/ 1546979 h 2192206"/>
              <a:gd name="connsiteX29" fmla="*/ 1546938 w 2192203"/>
              <a:gd name="connsiteY29" fmla="*/ 1415672 h 2192206"/>
              <a:gd name="connsiteX30" fmla="*/ 1545876 w 2192203"/>
              <a:gd name="connsiteY30" fmla="*/ 1416733 h 2192206"/>
              <a:gd name="connsiteX31" fmla="*/ 1545813 w 2192203"/>
              <a:gd name="connsiteY31" fmla="*/ 1403299 h 2192206"/>
              <a:gd name="connsiteX32" fmla="*/ 1545759 w 2192203"/>
              <a:gd name="connsiteY32" fmla="*/ 1311341 h 2192206"/>
              <a:gd name="connsiteX33" fmla="*/ 1414610 w 2192203"/>
              <a:gd name="connsiteY33" fmla="*/ 1180192 h 2192206"/>
              <a:gd name="connsiteX34" fmla="*/ 1414458 w 2192203"/>
              <a:gd name="connsiteY34" fmla="*/ 1403074 h 2192206"/>
              <a:gd name="connsiteX35" fmla="*/ 1414463 w 2192203"/>
              <a:gd name="connsiteY35" fmla="*/ 1414466 h 2192206"/>
              <a:gd name="connsiteX36" fmla="*/ 1283335 w 2192203"/>
              <a:gd name="connsiteY36" fmla="*/ 1283338 h 2192206"/>
              <a:gd name="connsiteX37" fmla="*/ 1283334 w 2192203"/>
              <a:gd name="connsiteY37" fmla="*/ 1283199 h 2192206"/>
              <a:gd name="connsiteX38" fmla="*/ 1400476 w 2192203"/>
              <a:gd name="connsiteY38" fmla="*/ 1166058 h 2192206"/>
              <a:gd name="connsiteX39" fmla="*/ 1386677 w 2192203"/>
              <a:gd name="connsiteY39" fmla="*/ 1152259 h 2192206"/>
              <a:gd name="connsiteX40" fmla="*/ 1154087 w 2192203"/>
              <a:gd name="connsiteY40" fmla="*/ 1152076 h 2192206"/>
              <a:gd name="connsiteX41" fmla="*/ 1152074 w 2192203"/>
              <a:gd name="connsiteY41" fmla="*/ 1152077 h 2192206"/>
              <a:gd name="connsiteX42" fmla="*/ 1020950 w 2192203"/>
              <a:gd name="connsiteY42" fmla="*/ 1020953 h 2192206"/>
              <a:gd name="connsiteX43" fmla="*/ 1154077 w 2192203"/>
              <a:gd name="connsiteY43" fmla="*/ 1020962 h 2192206"/>
              <a:gd name="connsiteX44" fmla="*/ 1255386 w 2192203"/>
              <a:gd name="connsiteY44" fmla="*/ 1020968 h 2192206"/>
              <a:gd name="connsiteX45" fmla="*/ 1124188 w 2192203"/>
              <a:gd name="connsiteY45" fmla="*/ 889770 h 2192206"/>
              <a:gd name="connsiteX46" fmla="*/ 889711 w 2192203"/>
              <a:gd name="connsiteY46" fmla="*/ 889714 h 2192206"/>
              <a:gd name="connsiteX47" fmla="*/ 758439 w 2192203"/>
              <a:gd name="connsiteY47" fmla="*/ 758442 h 2192206"/>
              <a:gd name="connsiteX48" fmla="*/ 758407 w 2192203"/>
              <a:gd name="connsiteY48" fmla="*/ 628427 h 2192206"/>
              <a:gd name="connsiteX49" fmla="*/ 757963 w 2192203"/>
              <a:gd name="connsiteY49" fmla="*/ 628871 h 2192206"/>
              <a:gd name="connsiteX50" fmla="*/ 757775 w 2192203"/>
              <a:gd name="connsiteY50" fmla="*/ 615307 h 2192206"/>
              <a:gd name="connsiteX51" fmla="*/ 757915 w 2192203"/>
              <a:gd name="connsiteY51" fmla="*/ 523497 h 2192206"/>
              <a:gd name="connsiteX52" fmla="*/ 626665 w 2192203"/>
              <a:gd name="connsiteY52" fmla="*/ 392247 h 2192206"/>
              <a:gd name="connsiteX53" fmla="*/ 626736 w 2192203"/>
              <a:gd name="connsiteY53" fmla="*/ 615351 h 2192206"/>
              <a:gd name="connsiteX54" fmla="*/ 626731 w 2192203"/>
              <a:gd name="connsiteY54" fmla="*/ 626734 h 2192206"/>
              <a:gd name="connsiteX55" fmla="*/ 495550 w 2192203"/>
              <a:gd name="connsiteY55" fmla="*/ 495553 h 2192206"/>
              <a:gd name="connsiteX56" fmla="*/ 495551 w 2192203"/>
              <a:gd name="connsiteY56" fmla="*/ 495414 h 2192206"/>
              <a:gd name="connsiteX57" fmla="*/ 612692 w 2192203"/>
              <a:gd name="connsiteY57" fmla="*/ 378274 h 2192206"/>
              <a:gd name="connsiteX58" fmla="*/ 598892 w 2192203"/>
              <a:gd name="connsiteY58" fmla="*/ 364474 h 2192206"/>
              <a:gd name="connsiteX59" fmla="*/ 366303 w 2192203"/>
              <a:gd name="connsiteY59" fmla="*/ 364292 h 2192206"/>
              <a:gd name="connsiteX60" fmla="*/ 364289 w 2192203"/>
              <a:gd name="connsiteY60" fmla="*/ 364291 h 2192206"/>
              <a:gd name="connsiteX61" fmla="*/ 233185 w 2192203"/>
              <a:gd name="connsiteY61" fmla="*/ 233188 h 2192206"/>
              <a:gd name="connsiteX62" fmla="*/ 366294 w 2192203"/>
              <a:gd name="connsiteY62" fmla="*/ 233177 h 2192206"/>
              <a:gd name="connsiteX63" fmla="*/ 467503 w 2192203"/>
              <a:gd name="connsiteY63" fmla="*/ 233085 h 2192206"/>
              <a:gd name="connsiteX64" fmla="*/ 336159 w 2192203"/>
              <a:gd name="connsiteY64" fmla="*/ 101741 h 2192206"/>
              <a:gd name="connsiteX65" fmla="*/ 101951 w 2192203"/>
              <a:gd name="connsiteY65" fmla="*/ 101953 h 2192206"/>
              <a:gd name="connsiteX66" fmla="*/ 0 w 2192203"/>
              <a:gd name="connsiteY66" fmla="*/ 2 h 2192206"/>
              <a:gd name="connsiteX67" fmla="*/ 101866 w 2192203"/>
              <a:gd name="connsiteY67" fmla="*/ 2 h 2192206"/>
              <a:gd name="connsiteX68" fmla="*/ 101825 w 2192203"/>
              <a:gd name="connsiteY68" fmla="*/ 90394 h 2192206"/>
              <a:gd name="connsiteX69" fmla="*/ 101949 w 2192203"/>
              <a:gd name="connsiteY69" fmla="*/ 101765 h 2192206"/>
              <a:gd name="connsiteX70" fmla="*/ 203715 w 2192203"/>
              <a:gd name="connsiteY70" fmla="*/ 2 h 2192206"/>
              <a:gd name="connsiteX71" fmla="*/ 234420 w 2192203"/>
              <a:gd name="connsiteY71" fmla="*/ 2 h 219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92203" h="2192206">
                <a:moveTo>
                  <a:pt x="1678201" y="1443783"/>
                </a:moveTo>
                <a:lnTo>
                  <a:pt x="1678101" y="1666670"/>
                </a:lnTo>
                <a:lnTo>
                  <a:pt x="1678225" y="1678042"/>
                </a:lnTo>
                <a:lnTo>
                  <a:pt x="1795343" y="1560925"/>
                </a:lnTo>
                <a:close/>
                <a:moveTo>
                  <a:pt x="889716" y="655298"/>
                </a:moveTo>
                <a:lnTo>
                  <a:pt x="889770" y="878339"/>
                </a:lnTo>
                <a:lnTo>
                  <a:pt x="889709" y="889526"/>
                </a:lnTo>
                <a:lnTo>
                  <a:pt x="1006827" y="772409"/>
                </a:lnTo>
                <a:close/>
                <a:moveTo>
                  <a:pt x="234418" y="0"/>
                </a:moveTo>
                <a:lnTo>
                  <a:pt x="2192201" y="0"/>
                </a:lnTo>
                <a:lnTo>
                  <a:pt x="2192201" y="1929854"/>
                </a:lnTo>
                <a:lnTo>
                  <a:pt x="2192203" y="1929856"/>
                </a:lnTo>
                <a:lnTo>
                  <a:pt x="2192203" y="1940763"/>
                </a:lnTo>
                <a:lnTo>
                  <a:pt x="2192201" y="1940763"/>
                </a:lnTo>
                <a:lnTo>
                  <a:pt x="2192201" y="1951314"/>
                </a:lnTo>
                <a:lnTo>
                  <a:pt x="2192203" y="1951312"/>
                </a:lnTo>
                <a:lnTo>
                  <a:pt x="2192203" y="2192206"/>
                </a:lnTo>
                <a:lnTo>
                  <a:pt x="2071826" y="2071829"/>
                </a:lnTo>
                <a:lnTo>
                  <a:pt x="2071826" y="2071691"/>
                </a:lnTo>
                <a:lnTo>
                  <a:pt x="2188967" y="1954549"/>
                </a:lnTo>
                <a:lnTo>
                  <a:pt x="2175168" y="1940750"/>
                </a:lnTo>
                <a:lnTo>
                  <a:pt x="1942577" y="1940566"/>
                </a:lnTo>
                <a:lnTo>
                  <a:pt x="1940564" y="1940566"/>
                </a:lnTo>
                <a:lnTo>
                  <a:pt x="1809461" y="1809464"/>
                </a:lnTo>
                <a:lnTo>
                  <a:pt x="1942569" y="1809452"/>
                </a:lnTo>
                <a:lnTo>
                  <a:pt x="2043778" y="1809360"/>
                </a:lnTo>
                <a:lnTo>
                  <a:pt x="1912434" y="1678016"/>
                </a:lnTo>
                <a:lnTo>
                  <a:pt x="1678227" y="1678229"/>
                </a:lnTo>
                <a:lnTo>
                  <a:pt x="1546976" y="1546979"/>
                </a:lnTo>
                <a:lnTo>
                  <a:pt x="1546938" y="1415672"/>
                </a:lnTo>
                <a:lnTo>
                  <a:pt x="1545876" y="1416733"/>
                </a:lnTo>
                <a:lnTo>
                  <a:pt x="1545813" y="1403299"/>
                </a:lnTo>
                <a:lnTo>
                  <a:pt x="1545759" y="1311341"/>
                </a:lnTo>
                <a:lnTo>
                  <a:pt x="1414610" y="1180192"/>
                </a:lnTo>
                <a:lnTo>
                  <a:pt x="1414458" y="1403074"/>
                </a:lnTo>
                <a:lnTo>
                  <a:pt x="1414463" y="1414466"/>
                </a:lnTo>
                <a:lnTo>
                  <a:pt x="1283335" y="1283338"/>
                </a:lnTo>
                <a:lnTo>
                  <a:pt x="1283334" y="1283199"/>
                </a:lnTo>
                <a:lnTo>
                  <a:pt x="1400476" y="1166058"/>
                </a:lnTo>
                <a:lnTo>
                  <a:pt x="1386677" y="1152259"/>
                </a:lnTo>
                <a:lnTo>
                  <a:pt x="1154087" y="1152076"/>
                </a:lnTo>
                <a:lnTo>
                  <a:pt x="1152074" y="1152077"/>
                </a:lnTo>
                <a:lnTo>
                  <a:pt x="1020950" y="1020953"/>
                </a:lnTo>
                <a:lnTo>
                  <a:pt x="1154077" y="1020962"/>
                </a:lnTo>
                <a:lnTo>
                  <a:pt x="1255386" y="1020968"/>
                </a:lnTo>
                <a:lnTo>
                  <a:pt x="1124188" y="889770"/>
                </a:lnTo>
                <a:lnTo>
                  <a:pt x="889711" y="889714"/>
                </a:lnTo>
                <a:lnTo>
                  <a:pt x="758439" y="758442"/>
                </a:lnTo>
                <a:lnTo>
                  <a:pt x="758407" y="628427"/>
                </a:lnTo>
                <a:lnTo>
                  <a:pt x="757963" y="628871"/>
                </a:lnTo>
                <a:lnTo>
                  <a:pt x="757775" y="615307"/>
                </a:lnTo>
                <a:lnTo>
                  <a:pt x="757915" y="523497"/>
                </a:lnTo>
                <a:lnTo>
                  <a:pt x="626665" y="392247"/>
                </a:lnTo>
                <a:lnTo>
                  <a:pt x="626736" y="615351"/>
                </a:lnTo>
                <a:lnTo>
                  <a:pt x="626731" y="626734"/>
                </a:lnTo>
                <a:lnTo>
                  <a:pt x="495550" y="495553"/>
                </a:lnTo>
                <a:lnTo>
                  <a:pt x="495551" y="495414"/>
                </a:lnTo>
                <a:lnTo>
                  <a:pt x="612692" y="378274"/>
                </a:lnTo>
                <a:lnTo>
                  <a:pt x="598892" y="364474"/>
                </a:lnTo>
                <a:lnTo>
                  <a:pt x="366303" y="364292"/>
                </a:lnTo>
                <a:lnTo>
                  <a:pt x="364289" y="364291"/>
                </a:lnTo>
                <a:lnTo>
                  <a:pt x="233185" y="233188"/>
                </a:lnTo>
                <a:lnTo>
                  <a:pt x="366294" y="233177"/>
                </a:lnTo>
                <a:lnTo>
                  <a:pt x="467503" y="233085"/>
                </a:lnTo>
                <a:lnTo>
                  <a:pt x="336159" y="101741"/>
                </a:lnTo>
                <a:lnTo>
                  <a:pt x="101951" y="101953"/>
                </a:lnTo>
                <a:lnTo>
                  <a:pt x="0" y="2"/>
                </a:lnTo>
                <a:lnTo>
                  <a:pt x="101866" y="2"/>
                </a:lnTo>
                <a:lnTo>
                  <a:pt x="101825" y="90394"/>
                </a:lnTo>
                <a:lnTo>
                  <a:pt x="101949" y="101765"/>
                </a:lnTo>
                <a:lnTo>
                  <a:pt x="203715" y="2"/>
                </a:lnTo>
                <a:lnTo>
                  <a:pt x="234420" y="2"/>
                </a:lnTo>
                <a:close/>
              </a:path>
            </a:pathLst>
          </a:custGeom>
          <a:solidFill>
            <a:srgbClr val="0A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D33278-D743-4E08-AAB5-D934FC85B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983505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25261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Triang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2F6DEE6-BB4B-0C44-9218-65EA5C0FE555}"/>
              </a:ext>
            </a:extLst>
          </p:cNvPr>
          <p:cNvSpPr/>
          <p:nvPr userDrawn="1"/>
        </p:nvSpPr>
        <p:spPr>
          <a:xfrm>
            <a:off x="9999797" y="-2"/>
            <a:ext cx="2192203" cy="2192206"/>
          </a:xfrm>
          <a:custGeom>
            <a:avLst/>
            <a:gdLst>
              <a:gd name="connsiteX0" fmla="*/ 1678201 w 2192203"/>
              <a:gd name="connsiteY0" fmla="*/ 1443783 h 2192206"/>
              <a:gd name="connsiteX1" fmla="*/ 1678101 w 2192203"/>
              <a:gd name="connsiteY1" fmla="*/ 1666670 h 2192206"/>
              <a:gd name="connsiteX2" fmla="*/ 1678225 w 2192203"/>
              <a:gd name="connsiteY2" fmla="*/ 1678042 h 2192206"/>
              <a:gd name="connsiteX3" fmla="*/ 1795343 w 2192203"/>
              <a:gd name="connsiteY3" fmla="*/ 1560925 h 2192206"/>
              <a:gd name="connsiteX4" fmla="*/ 889716 w 2192203"/>
              <a:gd name="connsiteY4" fmla="*/ 655298 h 2192206"/>
              <a:gd name="connsiteX5" fmla="*/ 889770 w 2192203"/>
              <a:gd name="connsiteY5" fmla="*/ 878339 h 2192206"/>
              <a:gd name="connsiteX6" fmla="*/ 889709 w 2192203"/>
              <a:gd name="connsiteY6" fmla="*/ 889526 h 2192206"/>
              <a:gd name="connsiteX7" fmla="*/ 1006827 w 2192203"/>
              <a:gd name="connsiteY7" fmla="*/ 772409 h 2192206"/>
              <a:gd name="connsiteX8" fmla="*/ 234418 w 2192203"/>
              <a:gd name="connsiteY8" fmla="*/ 0 h 2192206"/>
              <a:gd name="connsiteX9" fmla="*/ 2192201 w 2192203"/>
              <a:gd name="connsiteY9" fmla="*/ 0 h 2192206"/>
              <a:gd name="connsiteX10" fmla="*/ 2192201 w 2192203"/>
              <a:gd name="connsiteY10" fmla="*/ 1929854 h 2192206"/>
              <a:gd name="connsiteX11" fmla="*/ 2192203 w 2192203"/>
              <a:gd name="connsiteY11" fmla="*/ 1929856 h 2192206"/>
              <a:gd name="connsiteX12" fmla="*/ 2192203 w 2192203"/>
              <a:gd name="connsiteY12" fmla="*/ 1940763 h 2192206"/>
              <a:gd name="connsiteX13" fmla="*/ 2192201 w 2192203"/>
              <a:gd name="connsiteY13" fmla="*/ 1940763 h 2192206"/>
              <a:gd name="connsiteX14" fmla="*/ 2192201 w 2192203"/>
              <a:gd name="connsiteY14" fmla="*/ 1951314 h 2192206"/>
              <a:gd name="connsiteX15" fmla="*/ 2192203 w 2192203"/>
              <a:gd name="connsiteY15" fmla="*/ 1951312 h 2192206"/>
              <a:gd name="connsiteX16" fmla="*/ 2192203 w 2192203"/>
              <a:gd name="connsiteY16" fmla="*/ 2192206 h 2192206"/>
              <a:gd name="connsiteX17" fmla="*/ 2071826 w 2192203"/>
              <a:gd name="connsiteY17" fmla="*/ 2071829 h 2192206"/>
              <a:gd name="connsiteX18" fmla="*/ 2071826 w 2192203"/>
              <a:gd name="connsiteY18" fmla="*/ 2071691 h 2192206"/>
              <a:gd name="connsiteX19" fmla="*/ 2188967 w 2192203"/>
              <a:gd name="connsiteY19" fmla="*/ 1954549 h 2192206"/>
              <a:gd name="connsiteX20" fmla="*/ 2175168 w 2192203"/>
              <a:gd name="connsiteY20" fmla="*/ 1940750 h 2192206"/>
              <a:gd name="connsiteX21" fmla="*/ 1942577 w 2192203"/>
              <a:gd name="connsiteY21" fmla="*/ 1940566 h 2192206"/>
              <a:gd name="connsiteX22" fmla="*/ 1940564 w 2192203"/>
              <a:gd name="connsiteY22" fmla="*/ 1940566 h 2192206"/>
              <a:gd name="connsiteX23" fmla="*/ 1809461 w 2192203"/>
              <a:gd name="connsiteY23" fmla="*/ 1809464 h 2192206"/>
              <a:gd name="connsiteX24" fmla="*/ 1942569 w 2192203"/>
              <a:gd name="connsiteY24" fmla="*/ 1809452 h 2192206"/>
              <a:gd name="connsiteX25" fmla="*/ 2043778 w 2192203"/>
              <a:gd name="connsiteY25" fmla="*/ 1809360 h 2192206"/>
              <a:gd name="connsiteX26" fmla="*/ 1912434 w 2192203"/>
              <a:gd name="connsiteY26" fmla="*/ 1678016 h 2192206"/>
              <a:gd name="connsiteX27" fmla="*/ 1678227 w 2192203"/>
              <a:gd name="connsiteY27" fmla="*/ 1678229 h 2192206"/>
              <a:gd name="connsiteX28" fmla="*/ 1546976 w 2192203"/>
              <a:gd name="connsiteY28" fmla="*/ 1546979 h 2192206"/>
              <a:gd name="connsiteX29" fmla="*/ 1546938 w 2192203"/>
              <a:gd name="connsiteY29" fmla="*/ 1415672 h 2192206"/>
              <a:gd name="connsiteX30" fmla="*/ 1545876 w 2192203"/>
              <a:gd name="connsiteY30" fmla="*/ 1416733 h 2192206"/>
              <a:gd name="connsiteX31" fmla="*/ 1545813 w 2192203"/>
              <a:gd name="connsiteY31" fmla="*/ 1403299 h 2192206"/>
              <a:gd name="connsiteX32" fmla="*/ 1545759 w 2192203"/>
              <a:gd name="connsiteY32" fmla="*/ 1311341 h 2192206"/>
              <a:gd name="connsiteX33" fmla="*/ 1414610 w 2192203"/>
              <a:gd name="connsiteY33" fmla="*/ 1180192 h 2192206"/>
              <a:gd name="connsiteX34" fmla="*/ 1414458 w 2192203"/>
              <a:gd name="connsiteY34" fmla="*/ 1403074 h 2192206"/>
              <a:gd name="connsiteX35" fmla="*/ 1414463 w 2192203"/>
              <a:gd name="connsiteY35" fmla="*/ 1414466 h 2192206"/>
              <a:gd name="connsiteX36" fmla="*/ 1283335 w 2192203"/>
              <a:gd name="connsiteY36" fmla="*/ 1283338 h 2192206"/>
              <a:gd name="connsiteX37" fmla="*/ 1283334 w 2192203"/>
              <a:gd name="connsiteY37" fmla="*/ 1283199 h 2192206"/>
              <a:gd name="connsiteX38" fmla="*/ 1400476 w 2192203"/>
              <a:gd name="connsiteY38" fmla="*/ 1166058 h 2192206"/>
              <a:gd name="connsiteX39" fmla="*/ 1386677 w 2192203"/>
              <a:gd name="connsiteY39" fmla="*/ 1152259 h 2192206"/>
              <a:gd name="connsiteX40" fmla="*/ 1154087 w 2192203"/>
              <a:gd name="connsiteY40" fmla="*/ 1152076 h 2192206"/>
              <a:gd name="connsiteX41" fmla="*/ 1152074 w 2192203"/>
              <a:gd name="connsiteY41" fmla="*/ 1152077 h 2192206"/>
              <a:gd name="connsiteX42" fmla="*/ 1020950 w 2192203"/>
              <a:gd name="connsiteY42" fmla="*/ 1020953 h 2192206"/>
              <a:gd name="connsiteX43" fmla="*/ 1154077 w 2192203"/>
              <a:gd name="connsiteY43" fmla="*/ 1020962 h 2192206"/>
              <a:gd name="connsiteX44" fmla="*/ 1255386 w 2192203"/>
              <a:gd name="connsiteY44" fmla="*/ 1020968 h 2192206"/>
              <a:gd name="connsiteX45" fmla="*/ 1124188 w 2192203"/>
              <a:gd name="connsiteY45" fmla="*/ 889770 h 2192206"/>
              <a:gd name="connsiteX46" fmla="*/ 889711 w 2192203"/>
              <a:gd name="connsiteY46" fmla="*/ 889714 h 2192206"/>
              <a:gd name="connsiteX47" fmla="*/ 758439 w 2192203"/>
              <a:gd name="connsiteY47" fmla="*/ 758442 h 2192206"/>
              <a:gd name="connsiteX48" fmla="*/ 758407 w 2192203"/>
              <a:gd name="connsiteY48" fmla="*/ 628427 h 2192206"/>
              <a:gd name="connsiteX49" fmla="*/ 757963 w 2192203"/>
              <a:gd name="connsiteY49" fmla="*/ 628871 h 2192206"/>
              <a:gd name="connsiteX50" fmla="*/ 757775 w 2192203"/>
              <a:gd name="connsiteY50" fmla="*/ 615307 h 2192206"/>
              <a:gd name="connsiteX51" fmla="*/ 757915 w 2192203"/>
              <a:gd name="connsiteY51" fmla="*/ 523497 h 2192206"/>
              <a:gd name="connsiteX52" fmla="*/ 626665 w 2192203"/>
              <a:gd name="connsiteY52" fmla="*/ 392247 h 2192206"/>
              <a:gd name="connsiteX53" fmla="*/ 626736 w 2192203"/>
              <a:gd name="connsiteY53" fmla="*/ 615351 h 2192206"/>
              <a:gd name="connsiteX54" fmla="*/ 626731 w 2192203"/>
              <a:gd name="connsiteY54" fmla="*/ 626734 h 2192206"/>
              <a:gd name="connsiteX55" fmla="*/ 495550 w 2192203"/>
              <a:gd name="connsiteY55" fmla="*/ 495553 h 2192206"/>
              <a:gd name="connsiteX56" fmla="*/ 495551 w 2192203"/>
              <a:gd name="connsiteY56" fmla="*/ 495414 h 2192206"/>
              <a:gd name="connsiteX57" fmla="*/ 612692 w 2192203"/>
              <a:gd name="connsiteY57" fmla="*/ 378274 h 2192206"/>
              <a:gd name="connsiteX58" fmla="*/ 598892 w 2192203"/>
              <a:gd name="connsiteY58" fmla="*/ 364474 h 2192206"/>
              <a:gd name="connsiteX59" fmla="*/ 366303 w 2192203"/>
              <a:gd name="connsiteY59" fmla="*/ 364292 h 2192206"/>
              <a:gd name="connsiteX60" fmla="*/ 364289 w 2192203"/>
              <a:gd name="connsiteY60" fmla="*/ 364291 h 2192206"/>
              <a:gd name="connsiteX61" fmla="*/ 233185 w 2192203"/>
              <a:gd name="connsiteY61" fmla="*/ 233188 h 2192206"/>
              <a:gd name="connsiteX62" fmla="*/ 366294 w 2192203"/>
              <a:gd name="connsiteY62" fmla="*/ 233177 h 2192206"/>
              <a:gd name="connsiteX63" fmla="*/ 467503 w 2192203"/>
              <a:gd name="connsiteY63" fmla="*/ 233085 h 2192206"/>
              <a:gd name="connsiteX64" fmla="*/ 336159 w 2192203"/>
              <a:gd name="connsiteY64" fmla="*/ 101741 h 2192206"/>
              <a:gd name="connsiteX65" fmla="*/ 101951 w 2192203"/>
              <a:gd name="connsiteY65" fmla="*/ 101953 h 2192206"/>
              <a:gd name="connsiteX66" fmla="*/ 0 w 2192203"/>
              <a:gd name="connsiteY66" fmla="*/ 2 h 2192206"/>
              <a:gd name="connsiteX67" fmla="*/ 101866 w 2192203"/>
              <a:gd name="connsiteY67" fmla="*/ 2 h 2192206"/>
              <a:gd name="connsiteX68" fmla="*/ 101825 w 2192203"/>
              <a:gd name="connsiteY68" fmla="*/ 90394 h 2192206"/>
              <a:gd name="connsiteX69" fmla="*/ 101949 w 2192203"/>
              <a:gd name="connsiteY69" fmla="*/ 101765 h 2192206"/>
              <a:gd name="connsiteX70" fmla="*/ 203715 w 2192203"/>
              <a:gd name="connsiteY70" fmla="*/ 2 h 2192206"/>
              <a:gd name="connsiteX71" fmla="*/ 234420 w 2192203"/>
              <a:gd name="connsiteY71" fmla="*/ 2 h 219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92203" h="2192206">
                <a:moveTo>
                  <a:pt x="1678201" y="1443783"/>
                </a:moveTo>
                <a:lnTo>
                  <a:pt x="1678101" y="1666670"/>
                </a:lnTo>
                <a:lnTo>
                  <a:pt x="1678225" y="1678042"/>
                </a:lnTo>
                <a:lnTo>
                  <a:pt x="1795343" y="1560925"/>
                </a:lnTo>
                <a:close/>
                <a:moveTo>
                  <a:pt x="889716" y="655298"/>
                </a:moveTo>
                <a:lnTo>
                  <a:pt x="889770" y="878339"/>
                </a:lnTo>
                <a:lnTo>
                  <a:pt x="889709" y="889526"/>
                </a:lnTo>
                <a:lnTo>
                  <a:pt x="1006827" y="772409"/>
                </a:lnTo>
                <a:close/>
                <a:moveTo>
                  <a:pt x="234418" y="0"/>
                </a:moveTo>
                <a:lnTo>
                  <a:pt x="2192201" y="0"/>
                </a:lnTo>
                <a:lnTo>
                  <a:pt x="2192201" y="1929854"/>
                </a:lnTo>
                <a:lnTo>
                  <a:pt x="2192203" y="1929856"/>
                </a:lnTo>
                <a:lnTo>
                  <a:pt x="2192203" y="1940763"/>
                </a:lnTo>
                <a:lnTo>
                  <a:pt x="2192201" y="1940763"/>
                </a:lnTo>
                <a:lnTo>
                  <a:pt x="2192201" y="1951314"/>
                </a:lnTo>
                <a:lnTo>
                  <a:pt x="2192203" y="1951312"/>
                </a:lnTo>
                <a:lnTo>
                  <a:pt x="2192203" y="2192206"/>
                </a:lnTo>
                <a:lnTo>
                  <a:pt x="2071826" y="2071829"/>
                </a:lnTo>
                <a:lnTo>
                  <a:pt x="2071826" y="2071691"/>
                </a:lnTo>
                <a:lnTo>
                  <a:pt x="2188967" y="1954549"/>
                </a:lnTo>
                <a:lnTo>
                  <a:pt x="2175168" y="1940750"/>
                </a:lnTo>
                <a:lnTo>
                  <a:pt x="1942577" y="1940566"/>
                </a:lnTo>
                <a:lnTo>
                  <a:pt x="1940564" y="1940566"/>
                </a:lnTo>
                <a:lnTo>
                  <a:pt x="1809461" y="1809464"/>
                </a:lnTo>
                <a:lnTo>
                  <a:pt x="1942569" y="1809452"/>
                </a:lnTo>
                <a:lnTo>
                  <a:pt x="2043778" y="1809360"/>
                </a:lnTo>
                <a:lnTo>
                  <a:pt x="1912434" y="1678016"/>
                </a:lnTo>
                <a:lnTo>
                  <a:pt x="1678227" y="1678229"/>
                </a:lnTo>
                <a:lnTo>
                  <a:pt x="1546976" y="1546979"/>
                </a:lnTo>
                <a:lnTo>
                  <a:pt x="1546938" y="1415672"/>
                </a:lnTo>
                <a:lnTo>
                  <a:pt x="1545876" y="1416733"/>
                </a:lnTo>
                <a:lnTo>
                  <a:pt x="1545813" y="1403299"/>
                </a:lnTo>
                <a:lnTo>
                  <a:pt x="1545759" y="1311341"/>
                </a:lnTo>
                <a:lnTo>
                  <a:pt x="1414610" y="1180192"/>
                </a:lnTo>
                <a:lnTo>
                  <a:pt x="1414458" y="1403074"/>
                </a:lnTo>
                <a:lnTo>
                  <a:pt x="1414463" y="1414466"/>
                </a:lnTo>
                <a:lnTo>
                  <a:pt x="1283335" y="1283338"/>
                </a:lnTo>
                <a:lnTo>
                  <a:pt x="1283334" y="1283199"/>
                </a:lnTo>
                <a:lnTo>
                  <a:pt x="1400476" y="1166058"/>
                </a:lnTo>
                <a:lnTo>
                  <a:pt x="1386677" y="1152259"/>
                </a:lnTo>
                <a:lnTo>
                  <a:pt x="1154087" y="1152076"/>
                </a:lnTo>
                <a:lnTo>
                  <a:pt x="1152074" y="1152077"/>
                </a:lnTo>
                <a:lnTo>
                  <a:pt x="1020950" y="1020953"/>
                </a:lnTo>
                <a:lnTo>
                  <a:pt x="1154077" y="1020962"/>
                </a:lnTo>
                <a:lnTo>
                  <a:pt x="1255386" y="1020968"/>
                </a:lnTo>
                <a:lnTo>
                  <a:pt x="1124188" y="889770"/>
                </a:lnTo>
                <a:lnTo>
                  <a:pt x="889711" y="889714"/>
                </a:lnTo>
                <a:lnTo>
                  <a:pt x="758439" y="758442"/>
                </a:lnTo>
                <a:lnTo>
                  <a:pt x="758407" y="628427"/>
                </a:lnTo>
                <a:lnTo>
                  <a:pt x="757963" y="628871"/>
                </a:lnTo>
                <a:lnTo>
                  <a:pt x="757775" y="615307"/>
                </a:lnTo>
                <a:lnTo>
                  <a:pt x="757915" y="523497"/>
                </a:lnTo>
                <a:lnTo>
                  <a:pt x="626665" y="392247"/>
                </a:lnTo>
                <a:lnTo>
                  <a:pt x="626736" y="615351"/>
                </a:lnTo>
                <a:lnTo>
                  <a:pt x="626731" y="626734"/>
                </a:lnTo>
                <a:lnTo>
                  <a:pt x="495550" y="495553"/>
                </a:lnTo>
                <a:lnTo>
                  <a:pt x="495551" y="495414"/>
                </a:lnTo>
                <a:lnTo>
                  <a:pt x="612692" y="378274"/>
                </a:lnTo>
                <a:lnTo>
                  <a:pt x="598892" y="364474"/>
                </a:lnTo>
                <a:lnTo>
                  <a:pt x="366303" y="364292"/>
                </a:lnTo>
                <a:lnTo>
                  <a:pt x="364289" y="364291"/>
                </a:lnTo>
                <a:lnTo>
                  <a:pt x="233185" y="233188"/>
                </a:lnTo>
                <a:lnTo>
                  <a:pt x="366294" y="233177"/>
                </a:lnTo>
                <a:lnTo>
                  <a:pt x="467503" y="233085"/>
                </a:lnTo>
                <a:lnTo>
                  <a:pt x="336159" y="101741"/>
                </a:lnTo>
                <a:lnTo>
                  <a:pt x="101951" y="101953"/>
                </a:lnTo>
                <a:lnTo>
                  <a:pt x="0" y="2"/>
                </a:lnTo>
                <a:lnTo>
                  <a:pt x="101866" y="2"/>
                </a:lnTo>
                <a:lnTo>
                  <a:pt x="101825" y="90394"/>
                </a:lnTo>
                <a:lnTo>
                  <a:pt x="101949" y="101765"/>
                </a:lnTo>
                <a:lnTo>
                  <a:pt x="203715" y="2"/>
                </a:lnTo>
                <a:lnTo>
                  <a:pt x="234420" y="2"/>
                </a:lnTo>
                <a:close/>
              </a:path>
            </a:pathLst>
          </a:custGeom>
          <a:solidFill>
            <a:srgbClr val="EA8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809FBF-8300-4706-8CB7-D355B868A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983505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7342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Triang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2F6DEE6-BB4B-0C44-9218-65EA5C0FE555}"/>
              </a:ext>
            </a:extLst>
          </p:cNvPr>
          <p:cNvSpPr/>
          <p:nvPr userDrawn="1"/>
        </p:nvSpPr>
        <p:spPr>
          <a:xfrm>
            <a:off x="9999797" y="-2"/>
            <a:ext cx="2192203" cy="2192206"/>
          </a:xfrm>
          <a:custGeom>
            <a:avLst/>
            <a:gdLst>
              <a:gd name="connsiteX0" fmla="*/ 1678201 w 2192203"/>
              <a:gd name="connsiteY0" fmla="*/ 1443783 h 2192206"/>
              <a:gd name="connsiteX1" fmla="*/ 1678101 w 2192203"/>
              <a:gd name="connsiteY1" fmla="*/ 1666670 h 2192206"/>
              <a:gd name="connsiteX2" fmla="*/ 1678225 w 2192203"/>
              <a:gd name="connsiteY2" fmla="*/ 1678042 h 2192206"/>
              <a:gd name="connsiteX3" fmla="*/ 1795343 w 2192203"/>
              <a:gd name="connsiteY3" fmla="*/ 1560925 h 2192206"/>
              <a:gd name="connsiteX4" fmla="*/ 889716 w 2192203"/>
              <a:gd name="connsiteY4" fmla="*/ 655298 h 2192206"/>
              <a:gd name="connsiteX5" fmla="*/ 889770 w 2192203"/>
              <a:gd name="connsiteY5" fmla="*/ 878339 h 2192206"/>
              <a:gd name="connsiteX6" fmla="*/ 889709 w 2192203"/>
              <a:gd name="connsiteY6" fmla="*/ 889526 h 2192206"/>
              <a:gd name="connsiteX7" fmla="*/ 1006827 w 2192203"/>
              <a:gd name="connsiteY7" fmla="*/ 772409 h 2192206"/>
              <a:gd name="connsiteX8" fmla="*/ 234418 w 2192203"/>
              <a:gd name="connsiteY8" fmla="*/ 0 h 2192206"/>
              <a:gd name="connsiteX9" fmla="*/ 2192201 w 2192203"/>
              <a:gd name="connsiteY9" fmla="*/ 0 h 2192206"/>
              <a:gd name="connsiteX10" fmla="*/ 2192201 w 2192203"/>
              <a:gd name="connsiteY10" fmla="*/ 1929854 h 2192206"/>
              <a:gd name="connsiteX11" fmla="*/ 2192203 w 2192203"/>
              <a:gd name="connsiteY11" fmla="*/ 1929856 h 2192206"/>
              <a:gd name="connsiteX12" fmla="*/ 2192203 w 2192203"/>
              <a:gd name="connsiteY12" fmla="*/ 1940763 h 2192206"/>
              <a:gd name="connsiteX13" fmla="*/ 2192201 w 2192203"/>
              <a:gd name="connsiteY13" fmla="*/ 1940763 h 2192206"/>
              <a:gd name="connsiteX14" fmla="*/ 2192201 w 2192203"/>
              <a:gd name="connsiteY14" fmla="*/ 1951314 h 2192206"/>
              <a:gd name="connsiteX15" fmla="*/ 2192203 w 2192203"/>
              <a:gd name="connsiteY15" fmla="*/ 1951312 h 2192206"/>
              <a:gd name="connsiteX16" fmla="*/ 2192203 w 2192203"/>
              <a:gd name="connsiteY16" fmla="*/ 2192206 h 2192206"/>
              <a:gd name="connsiteX17" fmla="*/ 2071826 w 2192203"/>
              <a:gd name="connsiteY17" fmla="*/ 2071829 h 2192206"/>
              <a:gd name="connsiteX18" fmla="*/ 2071826 w 2192203"/>
              <a:gd name="connsiteY18" fmla="*/ 2071691 h 2192206"/>
              <a:gd name="connsiteX19" fmla="*/ 2188967 w 2192203"/>
              <a:gd name="connsiteY19" fmla="*/ 1954549 h 2192206"/>
              <a:gd name="connsiteX20" fmla="*/ 2175168 w 2192203"/>
              <a:gd name="connsiteY20" fmla="*/ 1940750 h 2192206"/>
              <a:gd name="connsiteX21" fmla="*/ 1942577 w 2192203"/>
              <a:gd name="connsiteY21" fmla="*/ 1940566 h 2192206"/>
              <a:gd name="connsiteX22" fmla="*/ 1940564 w 2192203"/>
              <a:gd name="connsiteY22" fmla="*/ 1940566 h 2192206"/>
              <a:gd name="connsiteX23" fmla="*/ 1809461 w 2192203"/>
              <a:gd name="connsiteY23" fmla="*/ 1809464 h 2192206"/>
              <a:gd name="connsiteX24" fmla="*/ 1942569 w 2192203"/>
              <a:gd name="connsiteY24" fmla="*/ 1809452 h 2192206"/>
              <a:gd name="connsiteX25" fmla="*/ 2043778 w 2192203"/>
              <a:gd name="connsiteY25" fmla="*/ 1809360 h 2192206"/>
              <a:gd name="connsiteX26" fmla="*/ 1912434 w 2192203"/>
              <a:gd name="connsiteY26" fmla="*/ 1678016 h 2192206"/>
              <a:gd name="connsiteX27" fmla="*/ 1678227 w 2192203"/>
              <a:gd name="connsiteY27" fmla="*/ 1678229 h 2192206"/>
              <a:gd name="connsiteX28" fmla="*/ 1546976 w 2192203"/>
              <a:gd name="connsiteY28" fmla="*/ 1546979 h 2192206"/>
              <a:gd name="connsiteX29" fmla="*/ 1546938 w 2192203"/>
              <a:gd name="connsiteY29" fmla="*/ 1415672 h 2192206"/>
              <a:gd name="connsiteX30" fmla="*/ 1545876 w 2192203"/>
              <a:gd name="connsiteY30" fmla="*/ 1416733 h 2192206"/>
              <a:gd name="connsiteX31" fmla="*/ 1545813 w 2192203"/>
              <a:gd name="connsiteY31" fmla="*/ 1403299 h 2192206"/>
              <a:gd name="connsiteX32" fmla="*/ 1545759 w 2192203"/>
              <a:gd name="connsiteY32" fmla="*/ 1311341 h 2192206"/>
              <a:gd name="connsiteX33" fmla="*/ 1414610 w 2192203"/>
              <a:gd name="connsiteY33" fmla="*/ 1180192 h 2192206"/>
              <a:gd name="connsiteX34" fmla="*/ 1414458 w 2192203"/>
              <a:gd name="connsiteY34" fmla="*/ 1403074 h 2192206"/>
              <a:gd name="connsiteX35" fmla="*/ 1414463 w 2192203"/>
              <a:gd name="connsiteY35" fmla="*/ 1414466 h 2192206"/>
              <a:gd name="connsiteX36" fmla="*/ 1283335 w 2192203"/>
              <a:gd name="connsiteY36" fmla="*/ 1283338 h 2192206"/>
              <a:gd name="connsiteX37" fmla="*/ 1283334 w 2192203"/>
              <a:gd name="connsiteY37" fmla="*/ 1283199 h 2192206"/>
              <a:gd name="connsiteX38" fmla="*/ 1400476 w 2192203"/>
              <a:gd name="connsiteY38" fmla="*/ 1166058 h 2192206"/>
              <a:gd name="connsiteX39" fmla="*/ 1386677 w 2192203"/>
              <a:gd name="connsiteY39" fmla="*/ 1152259 h 2192206"/>
              <a:gd name="connsiteX40" fmla="*/ 1154087 w 2192203"/>
              <a:gd name="connsiteY40" fmla="*/ 1152076 h 2192206"/>
              <a:gd name="connsiteX41" fmla="*/ 1152074 w 2192203"/>
              <a:gd name="connsiteY41" fmla="*/ 1152077 h 2192206"/>
              <a:gd name="connsiteX42" fmla="*/ 1020950 w 2192203"/>
              <a:gd name="connsiteY42" fmla="*/ 1020953 h 2192206"/>
              <a:gd name="connsiteX43" fmla="*/ 1154077 w 2192203"/>
              <a:gd name="connsiteY43" fmla="*/ 1020962 h 2192206"/>
              <a:gd name="connsiteX44" fmla="*/ 1255386 w 2192203"/>
              <a:gd name="connsiteY44" fmla="*/ 1020968 h 2192206"/>
              <a:gd name="connsiteX45" fmla="*/ 1124188 w 2192203"/>
              <a:gd name="connsiteY45" fmla="*/ 889770 h 2192206"/>
              <a:gd name="connsiteX46" fmla="*/ 889711 w 2192203"/>
              <a:gd name="connsiteY46" fmla="*/ 889714 h 2192206"/>
              <a:gd name="connsiteX47" fmla="*/ 758439 w 2192203"/>
              <a:gd name="connsiteY47" fmla="*/ 758442 h 2192206"/>
              <a:gd name="connsiteX48" fmla="*/ 758407 w 2192203"/>
              <a:gd name="connsiteY48" fmla="*/ 628427 h 2192206"/>
              <a:gd name="connsiteX49" fmla="*/ 757963 w 2192203"/>
              <a:gd name="connsiteY49" fmla="*/ 628871 h 2192206"/>
              <a:gd name="connsiteX50" fmla="*/ 757775 w 2192203"/>
              <a:gd name="connsiteY50" fmla="*/ 615307 h 2192206"/>
              <a:gd name="connsiteX51" fmla="*/ 757915 w 2192203"/>
              <a:gd name="connsiteY51" fmla="*/ 523497 h 2192206"/>
              <a:gd name="connsiteX52" fmla="*/ 626665 w 2192203"/>
              <a:gd name="connsiteY52" fmla="*/ 392247 h 2192206"/>
              <a:gd name="connsiteX53" fmla="*/ 626736 w 2192203"/>
              <a:gd name="connsiteY53" fmla="*/ 615351 h 2192206"/>
              <a:gd name="connsiteX54" fmla="*/ 626731 w 2192203"/>
              <a:gd name="connsiteY54" fmla="*/ 626734 h 2192206"/>
              <a:gd name="connsiteX55" fmla="*/ 495550 w 2192203"/>
              <a:gd name="connsiteY55" fmla="*/ 495553 h 2192206"/>
              <a:gd name="connsiteX56" fmla="*/ 495551 w 2192203"/>
              <a:gd name="connsiteY56" fmla="*/ 495414 h 2192206"/>
              <a:gd name="connsiteX57" fmla="*/ 612692 w 2192203"/>
              <a:gd name="connsiteY57" fmla="*/ 378274 h 2192206"/>
              <a:gd name="connsiteX58" fmla="*/ 598892 w 2192203"/>
              <a:gd name="connsiteY58" fmla="*/ 364474 h 2192206"/>
              <a:gd name="connsiteX59" fmla="*/ 366303 w 2192203"/>
              <a:gd name="connsiteY59" fmla="*/ 364292 h 2192206"/>
              <a:gd name="connsiteX60" fmla="*/ 364289 w 2192203"/>
              <a:gd name="connsiteY60" fmla="*/ 364291 h 2192206"/>
              <a:gd name="connsiteX61" fmla="*/ 233185 w 2192203"/>
              <a:gd name="connsiteY61" fmla="*/ 233188 h 2192206"/>
              <a:gd name="connsiteX62" fmla="*/ 366294 w 2192203"/>
              <a:gd name="connsiteY62" fmla="*/ 233177 h 2192206"/>
              <a:gd name="connsiteX63" fmla="*/ 467503 w 2192203"/>
              <a:gd name="connsiteY63" fmla="*/ 233085 h 2192206"/>
              <a:gd name="connsiteX64" fmla="*/ 336159 w 2192203"/>
              <a:gd name="connsiteY64" fmla="*/ 101741 h 2192206"/>
              <a:gd name="connsiteX65" fmla="*/ 101951 w 2192203"/>
              <a:gd name="connsiteY65" fmla="*/ 101953 h 2192206"/>
              <a:gd name="connsiteX66" fmla="*/ 0 w 2192203"/>
              <a:gd name="connsiteY66" fmla="*/ 2 h 2192206"/>
              <a:gd name="connsiteX67" fmla="*/ 101866 w 2192203"/>
              <a:gd name="connsiteY67" fmla="*/ 2 h 2192206"/>
              <a:gd name="connsiteX68" fmla="*/ 101825 w 2192203"/>
              <a:gd name="connsiteY68" fmla="*/ 90394 h 2192206"/>
              <a:gd name="connsiteX69" fmla="*/ 101949 w 2192203"/>
              <a:gd name="connsiteY69" fmla="*/ 101765 h 2192206"/>
              <a:gd name="connsiteX70" fmla="*/ 203715 w 2192203"/>
              <a:gd name="connsiteY70" fmla="*/ 2 h 2192206"/>
              <a:gd name="connsiteX71" fmla="*/ 234420 w 2192203"/>
              <a:gd name="connsiteY71" fmla="*/ 2 h 219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92203" h="2192206">
                <a:moveTo>
                  <a:pt x="1678201" y="1443783"/>
                </a:moveTo>
                <a:lnTo>
                  <a:pt x="1678101" y="1666670"/>
                </a:lnTo>
                <a:lnTo>
                  <a:pt x="1678225" y="1678042"/>
                </a:lnTo>
                <a:lnTo>
                  <a:pt x="1795343" y="1560925"/>
                </a:lnTo>
                <a:close/>
                <a:moveTo>
                  <a:pt x="889716" y="655298"/>
                </a:moveTo>
                <a:lnTo>
                  <a:pt x="889770" y="878339"/>
                </a:lnTo>
                <a:lnTo>
                  <a:pt x="889709" y="889526"/>
                </a:lnTo>
                <a:lnTo>
                  <a:pt x="1006827" y="772409"/>
                </a:lnTo>
                <a:close/>
                <a:moveTo>
                  <a:pt x="234418" y="0"/>
                </a:moveTo>
                <a:lnTo>
                  <a:pt x="2192201" y="0"/>
                </a:lnTo>
                <a:lnTo>
                  <a:pt x="2192201" y="1929854"/>
                </a:lnTo>
                <a:lnTo>
                  <a:pt x="2192203" y="1929856"/>
                </a:lnTo>
                <a:lnTo>
                  <a:pt x="2192203" y="1940763"/>
                </a:lnTo>
                <a:lnTo>
                  <a:pt x="2192201" y="1940763"/>
                </a:lnTo>
                <a:lnTo>
                  <a:pt x="2192201" y="1951314"/>
                </a:lnTo>
                <a:lnTo>
                  <a:pt x="2192203" y="1951312"/>
                </a:lnTo>
                <a:lnTo>
                  <a:pt x="2192203" y="2192206"/>
                </a:lnTo>
                <a:lnTo>
                  <a:pt x="2071826" y="2071829"/>
                </a:lnTo>
                <a:lnTo>
                  <a:pt x="2071826" y="2071691"/>
                </a:lnTo>
                <a:lnTo>
                  <a:pt x="2188967" y="1954549"/>
                </a:lnTo>
                <a:lnTo>
                  <a:pt x="2175168" y="1940750"/>
                </a:lnTo>
                <a:lnTo>
                  <a:pt x="1942577" y="1940566"/>
                </a:lnTo>
                <a:lnTo>
                  <a:pt x="1940564" y="1940566"/>
                </a:lnTo>
                <a:lnTo>
                  <a:pt x="1809461" y="1809464"/>
                </a:lnTo>
                <a:lnTo>
                  <a:pt x="1942569" y="1809452"/>
                </a:lnTo>
                <a:lnTo>
                  <a:pt x="2043778" y="1809360"/>
                </a:lnTo>
                <a:lnTo>
                  <a:pt x="1912434" y="1678016"/>
                </a:lnTo>
                <a:lnTo>
                  <a:pt x="1678227" y="1678229"/>
                </a:lnTo>
                <a:lnTo>
                  <a:pt x="1546976" y="1546979"/>
                </a:lnTo>
                <a:lnTo>
                  <a:pt x="1546938" y="1415672"/>
                </a:lnTo>
                <a:lnTo>
                  <a:pt x="1545876" y="1416733"/>
                </a:lnTo>
                <a:lnTo>
                  <a:pt x="1545813" y="1403299"/>
                </a:lnTo>
                <a:lnTo>
                  <a:pt x="1545759" y="1311341"/>
                </a:lnTo>
                <a:lnTo>
                  <a:pt x="1414610" y="1180192"/>
                </a:lnTo>
                <a:lnTo>
                  <a:pt x="1414458" y="1403074"/>
                </a:lnTo>
                <a:lnTo>
                  <a:pt x="1414463" y="1414466"/>
                </a:lnTo>
                <a:lnTo>
                  <a:pt x="1283335" y="1283338"/>
                </a:lnTo>
                <a:lnTo>
                  <a:pt x="1283334" y="1283199"/>
                </a:lnTo>
                <a:lnTo>
                  <a:pt x="1400476" y="1166058"/>
                </a:lnTo>
                <a:lnTo>
                  <a:pt x="1386677" y="1152259"/>
                </a:lnTo>
                <a:lnTo>
                  <a:pt x="1154087" y="1152076"/>
                </a:lnTo>
                <a:lnTo>
                  <a:pt x="1152074" y="1152077"/>
                </a:lnTo>
                <a:lnTo>
                  <a:pt x="1020950" y="1020953"/>
                </a:lnTo>
                <a:lnTo>
                  <a:pt x="1154077" y="1020962"/>
                </a:lnTo>
                <a:lnTo>
                  <a:pt x="1255386" y="1020968"/>
                </a:lnTo>
                <a:lnTo>
                  <a:pt x="1124188" y="889770"/>
                </a:lnTo>
                <a:lnTo>
                  <a:pt x="889711" y="889714"/>
                </a:lnTo>
                <a:lnTo>
                  <a:pt x="758439" y="758442"/>
                </a:lnTo>
                <a:lnTo>
                  <a:pt x="758407" y="628427"/>
                </a:lnTo>
                <a:lnTo>
                  <a:pt x="757963" y="628871"/>
                </a:lnTo>
                <a:lnTo>
                  <a:pt x="757775" y="615307"/>
                </a:lnTo>
                <a:lnTo>
                  <a:pt x="757915" y="523497"/>
                </a:lnTo>
                <a:lnTo>
                  <a:pt x="626665" y="392247"/>
                </a:lnTo>
                <a:lnTo>
                  <a:pt x="626736" y="615351"/>
                </a:lnTo>
                <a:lnTo>
                  <a:pt x="626731" y="626734"/>
                </a:lnTo>
                <a:lnTo>
                  <a:pt x="495550" y="495553"/>
                </a:lnTo>
                <a:lnTo>
                  <a:pt x="495551" y="495414"/>
                </a:lnTo>
                <a:lnTo>
                  <a:pt x="612692" y="378274"/>
                </a:lnTo>
                <a:lnTo>
                  <a:pt x="598892" y="364474"/>
                </a:lnTo>
                <a:lnTo>
                  <a:pt x="366303" y="364292"/>
                </a:lnTo>
                <a:lnTo>
                  <a:pt x="364289" y="364291"/>
                </a:lnTo>
                <a:lnTo>
                  <a:pt x="233185" y="233188"/>
                </a:lnTo>
                <a:lnTo>
                  <a:pt x="366294" y="233177"/>
                </a:lnTo>
                <a:lnTo>
                  <a:pt x="467503" y="233085"/>
                </a:lnTo>
                <a:lnTo>
                  <a:pt x="336159" y="101741"/>
                </a:lnTo>
                <a:lnTo>
                  <a:pt x="101951" y="101953"/>
                </a:lnTo>
                <a:lnTo>
                  <a:pt x="0" y="2"/>
                </a:lnTo>
                <a:lnTo>
                  <a:pt x="101866" y="2"/>
                </a:lnTo>
                <a:lnTo>
                  <a:pt x="101825" y="90394"/>
                </a:lnTo>
                <a:lnTo>
                  <a:pt x="101949" y="101765"/>
                </a:lnTo>
                <a:lnTo>
                  <a:pt x="203715" y="2"/>
                </a:lnTo>
                <a:lnTo>
                  <a:pt x="234420" y="2"/>
                </a:lnTo>
                <a:close/>
              </a:path>
            </a:pathLst>
          </a:custGeom>
          <a:solidFill>
            <a:srgbClr val="EA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D7572E-9FFE-485E-8D79-BF0908155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983505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364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_Content header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A9FA0-407E-E048-8FF1-7713017DDE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7018" y="1451528"/>
            <a:ext cx="5392489" cy="97403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B0C1B8-5838-DB4C-B65E-846103987B30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7F0545-8982-E740-843A-927EBB239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208722"/>
            <a:ext cx="11704982" cy="974035"/>
          </a:xfrm>
        </p:spPr>
        <p:txBody>
          <a:bodyPr anchor="ctr">
            <a:normAutofit/>
          </a:bodyPr>
          <a:lstStyle>
            <a:lvl1pPr algn="l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FE2B79-83DF-7D47-B786-1336B35B6AA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87018" y="2529555"/>
            <a:ext cx="5392489" cy="364740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E153EB-66F2-BF47-B66A-16CB944843C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340888" y="2529555"/>
            <a:ext cx="5392489" cy="364740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1E6D04-3EA1-FC4F-8B11-B1CC4DD621E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340888" y="1451528"/>
            <a:ext cx="5392489" cy="97403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title text</a:t>
            </a:r>
          </a:p>
        </p:txBody>
      </p:sp>
    </p:spTree>
    <p:extLst>
      <p:ext uri="{BB962C8B-B14F-4D97-AF65-F5344CB8AC3E}">
        <p14:creationId xmlns:p14="http://schemas.microsoft.com/office/powerpoint/2010/main" val="26587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Triang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2F6DEE6-BB4B-0C44-9218-65EA5C0FE555}"/>
              </a:ext>
            </a:extLst>
          </p:cNvPr>
          <p:cNvSpPr/>
          <p:nvPr userDrawn="1"/>
        </p:nvSpPr>
        <p:spPr>
          <a:xfrm>
            <a:off x="9999797" y="-2"/>
            <a:ext cx="2192203" cy="2192206"/>
          </a:xfrm>
          <a:custGeom>
            <a:avLst/>
            <a:gdLst>
              <a:gd name="connsiteX0" fmla="*/ 1678201 w 2192203"/>
              <a:gd name="connsiteY0" fmla="*/ 1443783 h 2192206"/>
              <a:gd name="connsiteX1" fmla="*/ 1678101 w 2192203"/>
              <a:gd name="connsiteY1" fmla="*/ 1666670 h 2192206"/>
              <a:gd name="connsiteX2" fmla="*/ 1678225 w 2192203"/>
              <a:gd name="connsiteY2" fmla="*/ 1678042 h 2192206"/>
              <a:gd name="connsiteX3" fmla="*/ 1795343 w 2192203"/>
              <a:gd name="connsiteY3" fmla="*/ 1560925 h 2192206"/>
              <a:gd name="connsiteX4" fmla="*/ 889716 w 2192203"/>
              <a:gd name="connsiteY4" fmla="*/ 655298 h 2192206"/>
              <a:gd name="connsiteX5" fmla="*/ 889770 w 2192203"/>
              <a:gd name="connsiteY5" fmla="*/ 878339 h 2192206"/>
              <a:gd name="connsiteX6" fmla="*/ 889709 w 2192203"/>
              <a:gd name="connsiteY6" fmla="*/ 889526 h 2192206"/>
              <a:gd name="connsiteX7" fmla="*/ 1006827 w 2192203"/>
              <a:gd name="connsiteY7" fmla="*/ 772409 h 2192206"/>
              <a:gd name="connsiteX8" fmla="*/ 234418 w 2192203"/>
              <a:gd name="connsiteY8" fmla="*/ 0 h 2192206"/>
              <a:gd name="connsiteX9" fmla="*/ 2192201 w 2192203"/>
              <a:gd name="connsiteY9" fmla="*/ 0 h 2192206"/>
              <a:gd name="connsiteX10" fmla="*/ 2192201 w 2192203"/>
              <a:gd name="connsiteY10" fmla="*/ 1929854 h 2192206"/>
              <a:gd name="connsiteX11" fmla="*/ 2192203 w 2192203"/>
              <a:gd name="connsiteY11" fmla="*/ 1929856 h 2192206"/>
              <a:gd name="connsiteX12" fmla="*/ 2192203 w 2192203"/>
              <a:gd name="connsiteY12" fmla="*/ 1940763 h 2192206"/>
              <a:gd name="connsiteX13" fmla="*/ 2192201 w 2192203"/>
              <a:gd name="connsiteY13" fmla="*/ 1940763 h 2192206"/>
              <a:gd name="connsiteX14" fmla="*/ 2192201 w 2192203"/>
              <a:gd name="connsiteY14" fmla="*/ 1951314 h 2192206"/>
              <a:gd name="connsiteX15" fmla="*/ 2192203 w 2192203"/>
              <a:gd name="connsiteY15" fmla="*/ 1951312 h 2192206"/>
              <a:gd name="connsiteX16" fmla="*/ 2192203 w 2192203"/>
              <a:gd name="connsiteY16" fmla="*/ 2192206 h 2192206"/>
              <a:gd name="connsiteX17" fmla="*/ 2071826 w 2192203"/>
              <a:gd name="connsiteY17" fmla="*/ 2071829 h 2192206"/>
              <a:gd name="connsiteX18" fmla="*/ 2071826 w 2192203"/>
              <a:gd name="connsiteY18" fmla="*/ 2071691 h 2192206"/>
              <a:gd name="connsiteX19" fmla="*/ 2188967 w 2192203"/>
              <a:gd name="connsiteY19" fmla="*/ 1954549 h 2192206"/>
              <a:gd name="connsiteX20" fmla="*/ 2175168 w 2192203"/>
              <a:gd name="connsiteY20" fmla="*/ 1940750 h 2192206"/>
              <a:gd name="connsiteX21" fmla="*/ 1942577 w 2192203"/>
              <a:gd name="connsiteY21" fmla="*/ 1940566 h 2192206"/>
              <a:gd name="connsiteX22" fmla="*/ 1940564 w 2192203"/>
              <a:gd name="connsiteY22" fmla="*/ 1940566 h 2192206"/>
              <a:gd name="connsiteX23" fmla="*/ 1809461 w 2192203"/>
              <a:gd name="connsiteY23" fmla="*/ 1809464 h 2192206"/>
              <a:gd name="connsiteX24" fmla="*/ 1942569 w 2192203"/>
              <a:gd name="connsiteY24" fmla="*/ 1809452 h 2192206"/>
              <a:gd name="connsiteX25" fmla="*/ 2043778 w 2192203"/>
              <a:gd name="connsiteY25" fmla="*/ 1809360 h 2192206"/>
              <a:gd name="connsiteX26" fmla="*/ 1912434 w 2192203"/>
              <a:gd name="connsiteY26" fmla="*/ 1678016 h 2192206"/>
              <a:gd name="connsiteX27" fmla="*/ 1678227 w 2192203"/>
              <a:gd name="connsiteY27" fmla="*/ 1678229 h 2192206"/>
              <a:gd name="connsiteX28" fmla="*/ 1546976 w 2192203"/>
              <a:gd name="connsiteY28" fmla="*/ 1546979 h 2192206"/>
              <a:gd name="connsiteX29" fmla="*/ 1546938 w 2192203"/>
              <a:gd name="connsiteY29" fmla="*/ 1415672 h 2192206"/>
              <a:gd name="connsiteX30" fmla="*/ 1545876 w 2192203"/>
              <a:gd name="connsiteY30" fmla="*/ 1416733 h 2192206"/>
              <a:gd name="connsiteX31" fmla="*/ 1545813 w 2192203"/>
              <a:gd name="connsiteY31" fmla="*/ 1403299 h 2192206"/>
              <a:gd name="connsiteX32" fmla="*/ 1545759 w 2192203"/>
              <a:gd name="connsiteY32" fmla="*/ 1311341 h 2192206"/>
              <a:gd name="connsiteX33" fmla="*/ 1414610 w 2192203"/>
              <a:gd name="connsiteY33" fmla="*/ 1180192 h 2192206"/>
              <a:gd name="connsiteX34" fmla="*/ 1414458 w 2192203"/>
              <a:gd name="connsiteY34" fmla="*/ 1403074 h 2192206"/>
              <a:gd name="connsiteX35" fmla="*/ 1414463 w 2192203"/>
              <a:gd name="connsiteY35" fmla="*/ 1414466 h 2192206"/>
              <a:gd name="connsiteX36" fmla="*/ 1283335 w 2192203"/>
              <a:gd name="connsiteY36" fmla="*/ 1283338 h 2192206"/>
              <a:gd name="connsiteX37" fmla="*/ 1283334 w 2192203"/>
              <a:gd name="connsiteY37" fmla="*/ 1283199 h 2192206"/>
              <a:gd name="connsiteX38" fmla="*/ 1400476 w 2192203"/>
              <a:gd name="connsiteY38" fmla="*/ 1166058 h 2192206"/>
              <a:gd name="connsiteX39" fmla="*/ 1386677 w 2192203"/>
              <a:gd name="connsiteY39" fmla="*/ 1152259 h 2192206"/>
              <a:gd name="connsiteX40" fmla="*/ 1154087 w 2192203"/>
              <a:gd name="connsiteY40" fmla="*/ 1152076 h 2192206"/>
              <a:gd name="connsiteX41" fmla="*/ 1152074 w 2192203"/>
              <a:gd name="connsiteY41" fmla="*/ 1152077 h 2192206"/>
              <a:gd name="connsiteX42" fmla="*/ 1020950 w 2192203"/>
              <a:gd name="connsiteY42" fmla="*/ 1020953 h 2192206"/>
              <a:gd name="connsiteX43" fmla="*/ 1154077 w 2192203"/>
              <a:gd name="connsiteY43" fmla="*/ 1020962 h 2192206"/>
              <a:gd name="connsiteX44" fmla="*/ 1255386 w 2192203"/>
              <a:gd name="connsiteY44" fmla="*/ 1020968 h 2192206"/>
              <a:gd name="connsiteX45" fmla="*/ 1124188 w 2192203"/>
              <a:gd name="connsiteY45" fmla="*/ 889770 h 2192206"/>
              <a:gd name="connsiteX46" fmla="*/ 889711 w 2192203"/>
              <a:gd name="connsiteY46" fmla="*/ 889714 h 2192206"/>
              <a:gd name="connsiteX47" fmla="*/ 758439 w 2192203"/>
              <a:gd name="connsiteY47" fmla="*/ 758442 h 2192206"/>
              <a:gd name="connsiteX48" fmla="*/ 758407 w 2192203"/>
              <a:gd name="connsiteY48" fmla="*/ 628427 h 2192206"/>
              <a:gd name="connsiteX49" fmla="*/ 757963 w 2192203"/>
              <a:gd name="connsiteY49" fmla="*/ 628871 h 2192206"/>
              <a:gd name="connsiteX50" fmla="*/ 757775 w 2192203"/>
              <a:gd name="connsiteY50" fmla="*/ 615307 h 2192206"/>
              <a:gd name="connsiteX51" fmla="*/ 757915 w 2192203"/>
              <a:gd name="connsiteY51" fmla="*/ 523497 h 2192206"/>
              <a:gd name="connsiteX52" fmla="*/ 626665 w 2192203"/>
              <a:gd name="connsiteY52" fmla="*/ 392247 h 2192206"/>
              <a:gd name="connsiteX53" fmla="*/ 626736 w 2192203"/>
              <a:gd name="connsiteY53" fmla="*/ 615351 h 2192206"/>
              <a:gd name="connsiteX54" fmla="*/ 626731 w 2192203"/>
              <a:gd name="connsiteY54" fmla="*/ 626734 h 2192206"/>
              <a:gd name="connsiteX55" fmla="*/ 495550 w 2192203"/>
              <a:gd name="connsiteY55" fmla="*/ 495553 h 2192206"/>
              <a:gd name="connsiteX56" fmla="*/ 495551 w 2192203"/>
              <a:gd name="connsiteY56" fmla="*/ 495414 h 2192206"/>
              <a:gd name="connsiteX57" fmla="*/ 612692 w 2192203"/>
              <a:gd name="connsiteY57" fmla="*/ 378274 h 2192206"/>
              <a:gd name="connsiteX58" fmla="*/ 598892 w 2192203"/>
              <a:gd name="connsiteY58" fmla="*/ 364474 h 2192206"/>
              <a:gd name="connsiteX59" fmla="*/ 366303 w 2192203"/>
              <a:gd name="connsiteY59" fmla="*/ 364292 h 2192206"/>
              <a:gd name="connsiteX60" fmla="*/ 364289 w 2192203"/>
              <a:gd name="connsiteY60" fmla="*/ 364291 h 2192206"/>
              <a:gd name="connsiteX61" fmla="*/ 233185 w 2192203"/>
              <a:gd name="connsiteY61" fmla="*/ 233188 h 2192206"/>
              <a:gd name="connsiteX62" fmla="*/ 366294 w 2192203"/>
              <a:gd name="connsiteY62" fmla="*/ 233177 h 2192206"/>
              <a:gd name="connsiteX63" fmla="*/ 467503 w 2192203"/>
              <a:gd name="connsiteY63" fmla="*/ 233085 h 2192206"/>
              <a:gd name="connsiteX64" fmla="*/ 336159 w 2192203"/>
              <a:gd name="connsiteY64" fmla="*/ 101741 h 2192206"/>
              <a:gd name="connsiteX65" fmla="*/ 101951 w 2192203"/>
              <a:gd name="connsiteY65" fmla="*/ 101953 h 2192206"/>
              <a:gd name="connsiteX66" fmla="*/ 0 w 2192203"/>
              <a:gd name="connsiteY66" fmla="*/ 2 h 2192206"/>
              <a:gd name="connsiteX67" fmla="*/ 101866 w 2192203"/>
              <a:gd name="connsiteY67" fmla="*/ 2 h 2192206"/>
              <a:gd name="connsiteX68" fmla="*/ 101825 w 2192203"/>
              <a:gd name="connsiteY68" fmla="*/ 90394 h 2192206"/>
              <a:gd name="connsiteX69" fmla="*/ 101949 w 2192203"/>
              <a:gd name="connsiteY69" fmla="*/ 101765 h 2192206"/>
              <a:gd name="connsiteX70" fmla="*/ 203715 w 2192203"/>
              <a:gd name="connsiteY70" fmla="*/ 2 h 2192206"/>
              <a:gd name="connsiteX71" fmla="*/ 234420 w 2192203"/>
              <a:gd name="connsiteY71" fmla="*/ 2 h 219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92203" h="2192206">
                <a:moveTo>
                  <a:pt x="1678201" y="1443783"/>
                </a:moveTo>
                <a:lnTo>
                  <a:pt x="1678101" y="1666670"/>
                </a:lnTo>
                <a:lnTo>
                  <a:pt x="1678225" y="1678042"/>
                </a:lnTo>
                <a:lnTo>
                  <a:pt x="1795343" y="1560925"/>
                </a:lnTo>
                <a:close/>
                <a:moveTo>
                  <a:pt x="889716" y="655298"/>
                </a:moveTo>
                <a:lnTo>
                  <a:pt x="889770" y="878339"/>
                </a:lnTo>
                <a:lnTo>
                  <a:pt x="889709" y="889526"/>
                </a:lnTo>
                <a:lnTo>
                  <a:pt x="1006827" y="772409"/>
                </a:lnTo>
                <a:close/>
                <a:moveTo>
                  <a:pt x="234418" y="0"/>
                </a:moveTo>
                <a:lnTo>
                  <a:pt x="2192201" y="0"/>
                </a:lnTo>
                <a:lnTo>
                  <a:pt x="2192201" y="1929854"/>
                </a:lnTo>
                <a:lnTo>
                  <a:pt x="2192203" y="1929856"/>
                </a:lnTo>
                <a:lnTo>
                  <a:pt x="2192203" y="1940763"/>
                </a:lnTo>
                <a:lnTo>
                  <a:pt x="2192201" y="1940763"/>
                </a:lnTo>
                <a:lnTo>
                  <a:pt x="2192201" y="1951314"/>
                </a:lnTo>
                <a:lnTo>
                  <a:pt x="2192203" y="1951312"/>
                </a:lnTo>
                <a:lnTo>
                  <a:pt x="2192203" y="2192206"/>
                </a:lnTo>
                <a:lnTo>
                  <a:pt x="2071826" y="2071829"/>
                </a:lnTo>
                <a:lnTo>
                  <a:pt x="2071826" y="2071691"/>
                </a:lnTo>
                <a:lnTo>
                  <a:pt x="2188967" y="1954549"/>
                </a:lnTo>
                <a:lnTo>
                  <a:pt x="2175168" y="1940750"/>
                </a:lnTo>
                <a:lnTo>
                  <a:pt x="1942577" y="1940566"/>
                </a:lnTo>
                <a:lnTo>
                  <a:pt x="1940564" y="1940566"/>
                </a:lnTo>
                <a:lnTo>
                  <a:pt x="1809461" y="1809464"/>
                </a:lnTo>
                <a:lnTo>
                  <a:pt x="1942569" y="1809452"/>
                </a:lnTo>
                <a:lnTo>
                  <a:pt x="2043778" y="1809360"/>
                </a:lnTo>
                <a:lnTo>
                  <a:pt x="1912434" y="1678016"/>
                </a:lnTo>
                <a:lnTo>
                  <a:pt x="1678227" y="1678229"/>
                </a:lnTo>
                <a:lnTo>
                  <a:pt x="1546976" y="1546979"/>
                </a:lnTo>
                <a:lnTo>
                  <a:pt x="1546938" y="1415672"/>
                </a:lnTo>
                <a:lnTo>
                  <a:pt x="1545876" y="1416733"/>
                </a:lnTo>
                <a:lnTo>
                  <a:pt x="1545813" y="1403299"/>
                </a:lnTo>
                <a:lnTo>
                  <a:pt x="1545759" y="1311341"/>
                </a:lnTo>
                <a:lnTo>
                  <a:pt x="1414610" y="1180192"/>
                </a:lnTo>
                <a:lnTo>
                  <a:pt x="1414458" y="1403074"/>
                </a:lnTo>
                <a:lnTo>
                  <a:pt x="1414463" y="1414466"/>
                </a:lnTo>
                <a:lnTo>
                  <a:pt x="1283335" y="1283338"/>
                </a:lnTo>
                <a:lnTo>
                  <a:pt x="1283334" y="1283199"/>
                </a:lnTo>
                <a:lnTo>
                  <a:pt x="1400476" y="1166058"/>
                </a:lnTo>
                <a:lnTo>
                  <a:pt x="1386677" y="1152259"/>
                </a:lnTo>
                <a:lnTo>
                  <a:pt x="1154087" y="1152076"/>
                </a:lnTo>
                <a:lnTo>
                  <a:pt x="1152074" y="1152077"/>
                </a:lnTo>
                <a:lnTo>
                  <a:pt x="1020950" y="1020953"/>
                </a:lnTo>
                <a:lnTo>
                  <a:pt x="1154077" y="1020962"/>
                </a:lnTo>
                <a:lnTo>
                  <a:pt x="1255386" y="1020968"/>
                </a:lnTo>
                <a:lnTo>
                  <a:pt x="1124188" y="889770"/>
                </a:lnTo>
                <a:lnTo>
                  <a:pt x="889711" y="889714"/>
                </a:lnTo>
                <a:lnTo>
                  <a:pt x="758439" y="758442"/>
                </a:lnTo>
                <a:lnTo>
                  <a:pt x="758407" y="628427"/>
                </a:lnTo>
                <a:lnTo>
                  <a:pt x="757963" y="628871"/>
                </a:lnTo>
                <a:lnTo>
                  <a:pt x="757775" y="615307"/>
                </a:lnTo>
                <a:lnTo>
                  <a:pt x="757915" y="523497"/>
                </a:lnTo>
                <a:lnTo>
                  <a:pt x="626665" y="392247"/>
                </a:lnTo>
                <a:lnTo>
                  <a:pt x="626736" y="615351"/>
                </a:lnTo>
                <a:lnTo>
                  <a:pt x="626731" y="626734"/>
                </a:lnTo>
                <a:lnTo>
                  <a:pt x="495550" y="495553"/>
                </a:lnTo>
                <a:lnTo>
                  <a:pt x="495551" y="495414"/>
                </a:lnTo>
                <a:lnTo>
                  <a:pt x="612692" y="378274"/>
                </a:lnTo>
                <a:lnTo>
                  <a:pt x="598892" y="364474"/>
                </a:lnTo>
                <a:lnTo>
                  <a:pt x="366303" y="364292"/>
                </a:lnTo>
                <a:lnTo>
                  <a:pt x="364289" y="364291"/>
                </a:lnTo>
                <a:lnTo>
                  <a:pt x="233185" y="233188"/>
                </a:lnTo>
                <a:lnTo>
                  <a:pt x="366294" y="233177"/>
                </a:lnTo>
                <a:lnTo>
                  <a:pt x="467503" y="233085"/>
                </a:lnTo>
                <a:lnTo>
                  <a:pt x="336159" y="101741"/>
                </a:lnTo>
                <a:lnTo>
                  <a:pt x="101951" y="101953"/>
                </a:lnTo>
                <a:lnTo>
                  <a:pt x="0" y="2"/>
                </a:lnTo>
                <a:lnTo>
                  <a:pt x="101866" y="2"/>
                </a:lnTo>
                <a:lnTo>
                  <a:pt x="101825" y="90394"/>
                </a:lnTo>
                <a:lnTo>
                  <a:pt x="101949" y="101765"/>
                </a:lnTo>
                <a:lnTo>
                  <a:pt x="203715" y="2"/>
                </a:lnTo>
                <a:lnTo>
                  <a:pt x="234420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A0DFD9-6697-4185-A4F2-3C70A1DCD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983505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5512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A47E77-251F-BB4E-ABB1-E8B254056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64" t="25098" r="-1791" b="22261"/>
          <a:stretch/>
        </p:blipFill>
        <p:spPr>
          <a:xfrm>
            <a:off x="0" y="0"/>
            <a:ext cx="2159000" cy="64110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116762-EC4A-4DA6-9DBF-816CF1863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5242" y="357809"/>
            <a:ext cx="970257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87334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54A994-657C-514A-986A-F623CE388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78" t="24988" b="22298"/>
          <a:stretch/>
        </p:blipFill>
        <p:spPr>
          <a:xfrm>
            <a:off x="-1" y="-1"/>
            <a:ext cx="1936377" cy="64110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763A3B-B077-4F07-8DBF-2A7110D7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5242" y="357809"/>
            <a:ext cx="970257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8012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Circ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1B574-B349-9C4C-96A1-14738D932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87" t="24981" r="-1" b="22300"/>
          <a:stretch/>
        </p:blipFill>
        <p:spPr>
          <a:xfrm>
            <a:off x="0" y="-1"/>
            <a:ext cx="1935244" cy="64110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EE9CB39-EAC1-4657-BA4E-CABEFD5516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5242" y="357809"/>
            <a:ext cx="970257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3255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Circ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B1CF46-638C-604A-805A-F835CC7E4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76" t="24981" b="22300"/>
          <a:stretch/>
        </p:blipFill>
        <p:spPr>
          <a:xfrm>
            <a:off x="-1" y="0"/>
            <a:ext cx="1936377" cy="64110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EEC3F09-AEF2-48BD-9E81-D2A331C6C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5242" y="357809"/>
            <a:ext cx="970257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9947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Circ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2279DA-F4F5-F343-BF2E-399CB4938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86" t="24981" b="22300"/>
          <a:stretch/>
        </p:blipFill>
        <p:spPr>
          <a:xfrm>
            <a:off x="-1" y="0"/>
            <a:ext cx="1935245" cy="64110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C1CB93-8875-40E0-866A-420267F73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5242" y="357809"/>
            <a:ext cx="970257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43921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Circ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FD464-2DF4-5041-A073-C4FABDC82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86" t="25006" b="22275"/>
          <a:stretch/>
        </p:blipFill>
        <p:spPr>
          <a:xfrm>
            <a:off x="-2" y="0"/>
            <a:ext cx="1935245" cy="64110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D08BEB3-353C-495D-AAEC-94BFF1C1EC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5242" y="357809"/>
            <a:ext cx="970257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63117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Circ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241E63-1729-7340-B434-0D002385E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86" t="25006" b="22275"/>
          <a:stretch/>
        </p:blipFill>
        <p:spPr>
          <a:xfrm>
            <a:off x="-1" y="0"/>
            <a:ext cx="1935243" cy="64110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6F1FF5-DC95-4665-9C5C-D3749DC10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5242" y="357809"/>
            <a:ext cx="9702576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010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51" name="Rectangle 2">
            <a:extLst>
              <a:ext uri="{FF2B5EF4-FFF2-40B4-BE49-F238E27FC236}">
                <a16:creationId xmlns:a16="http://schemas.microsoft.com/office/drawing/2014/main" id="{A9AE6C03-A6FB-F44B-8B3B-DC7F096E4543}"/>
              </a:ext>
            </a:extLst>
          </p:cNvPr>
          <p:cNvSpPr/>
          <p:nvPr userDrawn="1"/>
        </p:nvSpPr>
        <p:spPr>
          <a:xfrm>
            <a:off x="0" y="0"/>
            <a:ext cx="545973" cy="6399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E9A7699-9373-0A41-90BD-DCB415FC0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46997" cy="64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content header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0D1C38-D293-1648-9CC5-8877DD8F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51" name="Rectangle 2">
            <a:extLst>
              <a:ext uri="{FF2B5EF4-FFF2-40B4-BE49-F238E27FC236}">
                <a16:creationId xmlns:a16="http://schemas.microsoft.com/office/drawing/2014/main" id="{A9AE6C03-A6FB-F44B-8B3B-DC7F096E4543}"/>
              </a:ext>
            </a:extLst>
          </p:cNvPr>
          <p:cNvSpPr/>
          <p:nvPr userDrawn="1"/>
        </p:nvSpPr>
        <p:spPr>
          <a:xfrm>
            <a:off x="0" y="0"/>
            <a:ext cx="545973" cy="6399069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E9A7699-9373-0A41-90BD-DCB415FC0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06.xml"/><Relationship Id="rId42" Type="http://schemas.openxmlformats.org/officeDocument/2006/relationships/slideLayout" Target="../slideLayouts/slideLayout227.xml"/><Relationship Id="rId47" Type="http://schemas.openxmlformats.org/officeDocument/2006/relationships/slideLayout" Target="../slideLayouts/slideLayout232.xml"/><Relationship Id="rId63" Type="http://schemas.openxmlformats.org/officeDocument/2006/relationships/slideLayout" Target="../slideLayouts/slideLayout248.xml"/><Relationship Id="rId68" Type="http://schemas.openxmlformats.org/officeDocument/2006/relationships/slideLayout" Target="../slideLayouts/slideLayout253.xml"/><Relationship Id="rId84" Type="http://schemas.openxmlformats.org/officeDocument/2006/relationships/slideLayout" Target="../slideLayouts/slideLayout269.xml"/><Relationship Id="rId89" Type="http://schemas.openxmlformats.org/officeDocument/2006/relationships/slideLayout" Target="../slideLayouts/slideLayout274.xml"/><Relationship Id="rId1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196.xml"/><Relationship Id="rId32" Type="http://schemas.openxmlformats.org/officeDocument/2006/relationships/slideLayout" Target="../slideLayouts/slideLayout217.xml"/><Relationship Id="rId37" Type="http://schemas.openxmlformats.org/officeDocument/2006/relationships/slideLayout" Target="../slideLayouts/slideLayout222.xml"/><Relationship Id="rId53" Type="http://schemas.openxmlformats.org/officeDocument/2006/relationships/slideLayout" Target="../slideLayouts/slideLayout238.xml"/><Relationship Id="rId58" Type="http://schemas.openxmlformats.org/officeDocument/2006/relationships/slideLayout" Target="../slideLayouts/slideLayout243.xml"/><Relationship Id="rId74" Type="http://schemas.openxmlformats.org/officeDocument/2006/relationships/slideLayout" Target="../slideLayouts/slideLayout259.xml"/><Relationship Id="rId79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190.xml"/><Relationship Id="rId90" Type="http://schemas.openxmlformats.org/officeDocument/2006/relationships/slideLayout" Target="../slideLayouts/slideLayout275.xml"/><Relationship Id="rId95" Type="http://schemas.openxmlformats.org/officeDocument/2006/relationships/slideLayout" Target="../slideLayouts/slideLayout280.xml"/><Relationship Id="rId22" Type="http://schemas.openxmlformats.org/officeDocument/2006/relationships/slideLayout" Target="../slideLayouts/slideLayout207.xml"/><Relationship Id="rId27" Type="http://schemas.openxmlformats.org/officeDocument/2006/relationships/slideLayout" Target="../slideLayouts/slideLayout212.xml"/><Relationship Id="rId43" Type="http://schemas.openxmlformats.org/officeDocument/2006/relationships/slideLayout" Target="../slideLayouts/slideLayout228.xml"/><Relationship Id="rId48" Type="http://schemas.openxmlformats.org/officeDocument/2006/relationships/slideLayout" Target="../slideLayouts/slideLayout233.xml"/><Relationship Id="rId64" Type="http://schemas.openxmlformats.org/officeDocument/2006/relationships/slideLayout" Target="../slideLayouts/slideLayout249.xml"/><Relationship Id="rId69" Type="http://schemas.openxmlformats.org/officeDocument/2006/relationships/slideLayout" Target="../slideLayouts/slideLayout254.xml"/><Relationship Id="rId80" Type="http://schemas.openxmlformats.org/officeDocument/2006/relationships/slideLayout" Target="../slideLayouts/slideLayout265.xml"/><Relationship Id="rId85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slideLayout" Target="../slideLayouts/slideLayout210.xml"/><Relationship Id="rId33" Type="http://schemas.openxmlformats.org/officeDocument/2006/relationships/slideLayout" Target="../slideLayouts/slideLayout218.xml"/><Relationship Id="rId38" Type="http://schemas.openxmlformats.org/officeDocument/2006/relationships/slideLayout" Target="../slideLayouts/slideLayout223.xml"/><Relationship Id="rId46" Type="http://schemas.openxmlformats.org/officeDocument/2006/relationships/slideLayout" Target="../slideLayouts/slideLayout231.xml"/><Relationship Id="rId59" Type="http://schemas.openxmlformats.org/officeDocument/2006/relationships/slideLayout" Target="../slideLayouts/slideLayout244.xml"/><Relationship Id="rId67" Type="http://schemas.openxmlformats.org/officeDocument/2006/relationships/slideLayout" Target="../slideLayouts/slideLayout252.xml"/><Relationship Id="rId20" Type="http://schemas.openxmlformats.org/officeDocument/2006/relationships/slideLayout" Target="../slideLayouts/slideLayout205.xml"/><Relationship Id="rId41" Type="http://schemas.openxmlformats.org/officeDocument/2006/relationships/slideLayout" Target="../slideLayouts/slideLayout226.xml"/><Relationship Id="rId54" Type="http://schemas.openxmlformats.org/officeDocument/2006/relationships/slideLayout" Target="../slideLayouts/slideLayout239.xml"/><Relationship Id="rId62" Type="http://schemas.openxmlformats.org/officeDocument/2006/relationships/slideLayout" Target="../slideLayouts/slideLayout247.xml"/><Relationship Id="rId70" Type="http://schemas.openxmlformats.org/officeDocument/2006/relationships/slideLayout" Target="../slideLayouts/slideLayout255.xml"/><Relationship Id="rId75" Type="http://schemas.openxmlformats.org/officeDocument/2006/relationships/slideLayout" Target="../slideLayouts/slideLayout260.xml"/><Relationship Id="rId83" Type="http://schemas.openxmlformats.org/officeDocument/2006/relationships/slideLayout" Target="../slideLayouts/slideLayout268.xml"/><Relationship Id="rId88" Type="http://schemas.openxmlformats.org/officeDocument/2006/relationships/slideLayout" Target="../slideLayouts/slideLayout273.xml"/><Relationship Id="rId91" Type="http://schemas.openxmlformats.org/officeDocument/2006/relationships/slideLayout" Target="../slideLayouts/slideLayout276.xml"/><Relationship Id="rId96" Type="http://schemas.openxmlformats.org/officeDocument/2006/relationships/theme" Target="../theme/theme5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28" Type="http://schemas.openxmlformats.org/officeDocument/2006/relationships/slideLayout" Target="../slideLayouts/slideLayout213.xml"/><Relationship Id="rId36" Type="http://schemas.openxmlformats.org/officeDocument/2006/relationships/slideLayout" Target="../slideLayouts/slideLayout221.xml"/><Relationship Id="rId49" Type="http://schemas.openxmlformats.org/officeDocument/2006/relationships/slideLayout" Target="../slideLayouts/slideLayout234.xml"/><Relationship Id="rId57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216.xml"/><Relationship Id="rId44" Type="http://schemas.openxmlformats.org/officeDocument/2006/relationships/slideLayout" Target="../slideLayouts/slideLayout229.xml"/><Relationship Id="rId52" Type="http://schemas.openxmlformats.org/officeDocument/2006/relationships/slideLayout" Target="../slideLayouts/slideLayout237.xml"/><Relationship Id="rId60" Type="http://schemas.openxmlformats.org/officeDocument/2006/relationships/slideLayout" Target="../slideLayouts/slideLayout245.xml"/><Relationship Id="rId65" Type="http://schemas.openxmlformats.org/officeDocument/2006/relationships/slideLayout" Target="../slideLayouts/slideLayout250.xml"/><Relationship Id="rId73" Type="http://schemas.openxmlformats.org/officeDocument/2006/relationships/slideLayout" Target="../slideLayouts/slideLayout258.xml"/><Relationship Id="rId78" Type="http://schemas.openxmlformats.org/officeDocument/2006/relationships/slideLayout" Target="../slideLayouts/slideLayout263.xml"/><Relationship Id="rId81" Type="http://schemas.openxmlformats.org/officeDocument/2006/relationships/slideLayout" Target="../slideLayouts/slideLayout266.xml"/><Relationship Id="rId86" Type="http://schemas.openxmlformats.org/officeDocument/2006/relationships/slideLayout" Target="../slideLayouts/slideLayout271.xml"/><Relationship Id="rId94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39" Type="http://schemas.openxmlformats.org/officeDocument/2006/relationships/slideLayout" Target="../slideLayouts/slideLayout224.xml"/><Relationship Id="rId34" Type="http://schemas.openxmlformats.org/officeDocument/2006/relationships/slideLayout" Target="../slideLayouts/slideLayout219.xml"/><Relationship Id="rId50" Type="http://schemas.openxmlformats.org/officeDocument/2006/relationships/slideLayout" Target="../slideLayouts/slideLayout235.xml"/><Relationship Id="rId55" Type="http://schemas.openxmlformats.org/officeDocument/2006/relationships/slideLayout" Target="../slideLayouts/slideLayout240.xml"/><Relationship Id="rId76" Type="http://schemas.openxmlformats.org/officeDocument/2006/relationships/slideLayout" Target="../slideLayouts/slideLayout261.xml"/><Relationship Id="rId97" Type="http://schemas.openxmlformats.org/officeDocument/2006/relationships/image" Target="../media/image1.emf"/><Relationship Id="rId7" Type="http://schemas.openxmlformats.org/officeDocument/2006/relationships/slideLayout" Target="../slideLayouts/slideLayout192.xml"/><Relationship Id="rId71" Type="http://schemas.openxmlformats.org/officeDocument/2006/relationships/slideLayout" Target="../slideLayouts/slideLayout256.xml"/><Relationship Id="rId92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187.xml"/><Relationship Id="rId29" Type="http://schemas.openxmlformats.org/officeDocument/2006/relationships/slideLayout" Target="../slideLayouts/slideLayout214.xml"/><Relationship Id="rId24" Type="http://schemas.openxmlformats.org/officeDocument/2006/relationships/slideLayout" Target="../slideLayouts/slideLayout209.xml"/><Relationship Id="rId40" Type="http://schemas.openxmlformats.org/officeDocument/2006/relationships/slideLayout" Target="../slideLayouts/slideLayout225.xml"/><Relationship Id="rId45" Type="http://schemas.openxmlformats.org/officeDocument/2006/relationships/slideLayout" Target="../slideLayouts/slideLayout230.xml"/><Relationship Id="rId66" Type="http://schemas.openxmlformats.org/officeDocument/2006/relationships/slideLayout" Target="../slideLayouts/slideLayout251.xml"/><Relationship Id="rId87" Type="http://schemas.openxmlformats.org/officeDocument/2006/relationships/slideLayout" Target="../slideLayouts/slideLayout272.xml"/><Relationship Id="rId61" Type="http://schemas.openxmlformats.org/officeDocument/2006/relationships/slideLayout" Target="../slideLayouts/slideLayout246.xml"/><Relationship Id="rId82" Type="http://schemas.openxmlformats.org/officeDocument/2006/relationships/slideLayout" Target="../slideLayouts/slideLayout267.xml"/><Relationship Id="rId1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199.xml"/><Relationship Id="rId30" Type="http://schemas.openxmlformats.org/officeDocument/2006/relationships/slideLayout" Target="../slideLayouts/slideLayout215.xml"/><Relationship Id="rId35" Type="http://schemas.openxmlformats.org/officeDocument/2006/relationships/slideLayout" Target="../slideLayouts/slideLayout220.xml"/><Relationship Id="rId56" Type="http://schemas.openxmlformats.org/officeDocument/2006/relationships/slideLayout" Target="../slideLayouts/slideLayout241.xml"/><Relationship Id="rId77" Type="http://schemas.openxmlformats.org/officeDocument/2006/relationships/slideLayout" Target="../slideLayouts/slideLayout262.xml"/><Relationship Id="rId8" Type="http://schemas.openxmlformats.org/officeDocument/2006/relationships/slideLayout" Target="../slideLayouts/slideLayout193.xml"/><Relationship Id="rId51" Type="http://schemas.openxmlformats.org/officeDocument/2006/relationships/slideLayout" Target="../slideLayouts/slideLayout236.xml"/><Relationship Id="rId72" Type="http://schemas.openxmlformats.org/officeDocument/2006/relationships/slideLayout" Target="../slideLayouts/slideLayout257.xml"/><Relationship Id="rId93" Type="http://schemas.openxmlformats.org/officeDocument/2006/relationships/slideLayout" Target="../slideLayouts/slideLayout2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2109611-3345-A240-BEC9-BB4BD185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98" y="365125"/>
            <a:ext cx="10006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79003D2-577F-D24C-A95C-0129E4236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898" y="1825625"/>
            <a:ext cx="10006013" cy="2329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20AED2-7A64-9742-A9E4-A7AD89768B6F}"/>
              </a:ext>
            </a:extLst>
          </p:cNvPr>
          <p:cNvSpPr/>
          <p:nvPr userDrawn="1"/>
        </p:nvSpPr>
        <p:spPr>
          <a:xfrm flipV="1">
            <a:off x="0" y="6411074"/>
            <a:ext cx="12192000" cy="446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26">
            <a:extLst>
              <a:ext uri="{FF2B5EF4-FFF2-40B4-BE49-F238E27FC236}">
                <a16:creationId xmlns:a16="http://schemas.microsoft.com/office/drawing/2014/main" id="{8EC210EC-3D02-694E-A602-7BB6EB155B5C}"/>
              </a:ext>
            </a:extLst>
          </p:cNvPr>
          <p:cNvSpPr txBox="1">
            <a:spLocks/>
          </p:cNvSpPr>
          <p:nvPr userDrawn="1"/>
        </p:nvSpPr>
        <p:spPr>
          <a:xfrm>
            <a:off x="11339774" y="6455485"/>
            <a:ext cx="538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2F56F9-7085-D54A-8B8A-69FB20F334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2826A-6750-1A47-BE9F-DD50EF68B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C8E6C7-9F29-5B4C-8478-03D88D140941}"/>
              </a:ext>
            </a:extLst>
          </p:cNvPr>
          <p:cNvSpPr txBox="1"/>
          <p:nvPr userDrawn="1"/>
        </p:nvSpPr>
        <p:spPr>
          <a:xfrm>
            <a:off x="1255941" y="6503512"/>
            <a:ext cx="6378102" cy="269070"/>
          </a:xfrm>
          <a:prstGeom prst="rect">
            <a:avLst/>
          </a:prstGeom>
          <a:noFill/>
        </p:spPr>
        <p:txBody>
          <a:bodyPr wrap="square" lIns="156739" tIns="78370" rIns="156739" bIns="78370" rtlCol="0" anchor="ctr">
            <a:spAutoFit/>
          </a:bodyPr>
          <a:lstStyle/>
          <a:p>
            <a:pPr defTabSz="1567402">
              <a:lnSpc>
                <a:spcPct val="90000"/>
              </a:lnSpc>
              <a:defRPr/>
            </a:pPr>
            <a:r>
              <a:rPr lang="en-US" sz="800">
                <a:solidFill>
                  <a:srgbClr val="575759">
                    <a:alpha val="80000"/>
                  </a:srgbClr>
                </a:solidFill>
                <a:latin typeface="Verdana" charset="0"/>
                <a:ea typeface="Verdana" charset="0"/>
                <a:cs typeface="Verdana" charset="0"/>
              </a:rPr>
              <a:t>©2021 Avaya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5183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  <p:sldLayoutId id="2147483814" r:id="rId3"/>
    <p:sldLayoutId id="2147483733" r:id="rId4"/>
    <p:sldLayoutId id="2147483811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797" r:id="rId23"/>
    <p:sldLayoutId id="2147483815" r:id="rId24"/>
    <p:sldLayoutId id="2147483798" r:id="rId25"/>
    <p:sldLayoutId id="2147483816" r:id="rId26"/>
    <p:sldLayoutId id="2147483799" r:id="rId27"/>
    <p:sldLayoutId id="2147483817" r:id="rId28"/>
    <p:sldLayoutId id="2147483669" r:id="rId29"/>
    <p:sldLayoutId id="2147483810" r:id="rId30"/>
    <p:sldLayoutId id="2147483677" r:id="rId31"/>
    <p:sldLayoutId id="2147483800" r:id="rId32"/>
    <p:sldLayoutId id="2147483781" r:id="rId33"/>
    <p:sldLayoutId id="2147483763" r:id="rId34"/>
    <p:sldLayoutId id="2147483771" r:id="rId35"/>
    <p:sldLayoutId id="2147483914" r:id="rId36"/>
    <p:sldLayoutId id="2147483915" r:id="rId37"/>
    <p:sldLayoutId id="2147483916" r:id="rId38"/>
    <p:sldLayoutId id="2147483773" r:id="rId39"/>
    <p:sldLayoutId id="2147483774" r:id="rId40"/>
    <p:sldLayoutId id="2147483918" r:id="rId41"/>
    <p:sldLayoutId id="2147483775" r:id="rId42"/>
    <p:sldLayoutId id="2147483777" r:id="rId43"/>
    <p:sldLayoutId id="2147483921" r:id="rId44"/>
    <p:sldLayoutId id="2147483922" r:id="rId45"/>
    <p:sldLayoutId id="2147483923" r:id="rId46"/>
    <p:sldLayoutId id="2147483780" r:id="rId47"/>
    <p:sldLayoutId id="2147483924" r:id="rId48"/>
    <p:sldLayoutId id="2147483925" r:id="rId49"/>
    <p:sldLayoutId id="2147483926" r:id="rId50"/>
    <p:sldLayoutId id="2147483927" r:id="rId51"/>
    <p:sldLayoutId id="2147483928" r:id="rId52"/>
    <p:sldLayoutId id="2147483929" r:id="rId53"/>
    <p:sldLayoutId id="2147483788" r:id="rId54"/>
    <p:sldLayoutId id="2147483855" r:id="rId55"/>
    <p:sldLayoutId id="2147483932" r:id="rId56"/>
    <p:sldLayoutId id="2147483933" r:id="rId57"/>
    <p:sldLayoutId id="2147483934" r:id="rId58"/>
    <p:sldLayoutId id="2147483935" r:id="rId59"/>
    <p:sldLayoutId id="2147483936" r:id="rId60"/>
    <p:sldLayoutId id="2147483937" r:id="rId61"/>
    <p:sldLayoutId id="2147483657" r:id="rId62"/>
    <p:sldLayoutId id="2147483846" r:id="rId63"/>
    <p:sldLayoutId id="2147483847" r:id="rId64"/>
    <p:sldLayoutId id="2147483848" r:id="rId65"/>
    <p:sldLayoutId id="2147483849" r:id="rId66"/>
    <p:sldLayoutId id="2147483850" r:id="rId67"/>
    <p:sldLayoutId id="2147483851" r:id="rId68"/>
    <p:sldLayoutId id="2147483852" r:id="rId69"/>
    <p:sldLayoutId id="2147483710" r:id="rId70"/>
    <p:sldLayoutId id="2147483680" r:id="rId71"/>
    <p:sldLayoutId id="2147483727" r:id="rId72"/>
    <p:sldLayoutId id="2147483712" r:id="rId73"/>
    <p:sldLayoutId id="2147483726" r:id="rId74"/>
    <p:sldLayoutId id="2147483725" r:id="rId75"/>
    <p:sldLayoutId id="2147483713" r:id="rId76"/>
    <p:sldLayoutId id="2147483876" r:id="rId77"/>
    <p:sldLayoutId id="2147483877" r:id="rId78"/>
    <p:sldLayoutId id="2147483878" r:id="rId79"/>
    <p:sldLayoutId id="2147483879" r:id="rId80"/>
    <p:sldLayoutId id="2147483880" r:id="rId81"/>
    <p:sldLayoutId id="2147483881" r:id="rId82"/>
    <p:sldLayoutId id="2147483882" r:id="rId83"/>
    <p:sldLayoutId id="2147483883" r:id="rId84"/>
    <p:sldLayoutId id="2147483884" r:id="rId85"/>
    <p:sldLayoutId id="2147483885" r:id="rId86"/>
    <p:sldLayoutId id="2147483886" r:id="rId87"/>
    <p:sldLayoutId id="2147483887" r:id="rId88"/>
    <p:sldLayoutId id="2147483888" r:id="rId89"/>
    <p:sldLayoutId id="2147483889" r:id="rId90"/>
    <p:sldLayoutId id="2147483890" r:id="rId91"/>
    <p:sldLayoutId id="2147483891" r:id="rId92"/>
    <p:sldLayoutId id="2147483892" r:id="rId93"/>
    <p:sldLayoutId id="2147483893" r:id="rId94"/>
    <p:sldLayoutId id="2147483894" r:id="rId95"/>
    <p:sldLayoutId id="2147483895" r:id="rId96"/>
    <p:sldLayoutId id="2147483896" r:id="rId97"/>
    <p:sldLayoutId id="2147483897" r:id="rId98"/>
    <p:sldLayoutId id="2147483898" r:id="rId99"/>
    <p:sldLayoutId id="2147483899" r:id="rId100"/>
    <p:sldLayoutId id="2147483900" r:id="rId101"/>
    <p:sldLayoutId id="2147483901" r:id="rId102"/>
    <p:sldLayoutId id="2147483902" r:id="rId103"/>
    <p:sldLayoutId id="2147483903" r:id="rId104"/>
    <p:sldLayoutId id="2147483904" r:id="rId105"/>
    <p:sldLayoutId id="2147483905" r:id="rId106"/>
    <p:sldLayoutId id="2147483906" r:id="rId107"/>
    <p:sldLayoutId id="2147483907" r:id="rId108"/>
    <p:sldLayoutId id="2147483908" r:id="rId109"/>
    <p:sldLayoutId id="2147483909" r:id="rId110"/>
    <p:sldLayoutId id="2147483910" r:id="rId111"/>
    <p:sldLayoutId id="2147483805" r:id="rId112"/>
    <p:sldLayoutId id="2147483840" r:id="rId113"/>
    <p:sldLayoutId id="2147483841" r:id="rId114"/>
    <p:sldLayoutId id="2147483842" r:id="rId115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2109611-3345-A240-BEC9-BB4BD185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98" y="365125"/>
            <a:ext cx="10006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79003D2-577F-D24C-A95C-0129E4236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898" y="1825625"/>
            <a:ext cx="100060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AD874C-B880-5F40-9C16-5998ECC2908D}"/>
              </a:ext>
            </a:extLst>
          </p:cNvPr>
          <p:cNvSpPr/>
          <p:nvPr userDrawn="1"/>
        </p:nvSpPr>
        <p:spPr>
          <a:xfrm flipV="1">
            <a:off x="0" y="6411074"/>
            <a:ext cx="12192000" cy="446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1801E4-1BD1-E24F-9CFB-3D29C535D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C45214-3AFC-CB4E-AAB7-647D3AE98622}"/>
              </a:ext>
            </a:extLst>
          </p:cNvPr>
          <p:cNvSpPr txBox="1"/>
          <p:nvPr userDrawn="1"/>
        </p:nvSpPr>
        <p:spPr>
          <a:xfrm>
            <a:off x="1255941" y="6503512"/>
            <a:ext cx="6378102" cy="269070"/>
          </a:xfrm>
          <a:prstGeom prst="rect">
            <a:avLst/>
          </a:prstGeom>
          <a:noFill/>
        </p:spPr>
        <p:txBody>
          <a:bodyPr wrap="square" lIns="156739" tIns="78370" rIns="156739" bIns="78370" rtlCol="0" anchor="ctr">
            <a:spAutoFit/>
          </a:bodyPr>
          <a:lstStyle/>
          <a:p>
            <a:pPr defTabSz="1567402">
              <a:lnSpc>
                <a:spcPct val="90000"/>
              </a:lnSpc>
              <a:defRPr/>
            </a:pPr>
            <a:r>
              <a:rPr lang="en-US" sz="800">
                <a:solidFill>
                  <a:srgbClr val="575759">
                    <a:alpha val="80000"/>
                  </a:srgbClr>
                </a:solidFill>
                <a:latin typeface="Verdana" charset="0"/>
                <a:ea typeface="Verdana" charset="0"/>
                <a:cs typeface="Verdana" charset="0"/>
              </a:rPr>
              <a:t>©2021 Avaya Inc. All rights reserved.</a:t>
            </a:r>
          </a:p>
        </p:txBody>
      </p:sp>
      <p:sp>
        <p:nvSpPr>
          <p:cNvPr id="16" name="Slide Number Placeholder 26">
            <a:extLst>
              <a:ext uri="{FF2B5EF4-FFF2-40B4-BE49-F238E27FC236}">
                <a16:creationId xmlns:a16="http://schemas.microsoft.com/office/drawing/2014/main" id="{B6B0E817-D066-0646-A920-82ABC5DA12BC}"/>
              </a:ext>
            </a:extLst>
          </p:cNvPr>
          <p:cNvSpPr txBox="1">
            <a:spLocks/>
          </p:cNvSpPr>
          <p:nvPr userDrawn="1"/>
        </p:nvSpPr>
        <p:spPr>
          <a:xfrm>
            <a:off x="11339774" y="6455485"/>
            <a:ext cx="538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2F56F9-7085-D54A-8B8A-69FB20F334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4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862" r:id="rId2"/>
    <p:sldLayoutId id="2147483863" r:id="rId3"/>
    <p:sldLayoutId id="2147483699" r:id="rId4"/>
    <p:sldLayoutId id="2147483649" r:id="rId5"/>
    <p:sldLayoutId id="2147483752" r:id="rId6"/>
    <p:sldLayoutId id="2147483753" r:id="rId7"/>
    <p:sldLayoutId id="2147483755" r:id="rId8"/>
    <p:sldLayoutId id="2147483756" r:id="rId9"/>
    <p:sldLayoutId id="2147483757" r:id="rId10"/>
    <p:sldLayoutId id="2147483758" r:id="rId11"/>
    <p:sldLayoutId id="2147483708" r:id="rId12"/>
    <p:sldLayoutId id="2147483703" r:id="rId13"/>
    <p:sldLayoutId id="2147483709" r:id="rId14"/>
    <p:sldLayoutId id="2147483739" r:id="rId15"/>
    <p:sldLayoutId id="2147483738" r:id="rId16"/>
    <p:sldLayoutId id="2147483740" r:id="rId17"/>
    <p:sldLayoutId id="2147483741" r:id="rId18"/>
    <p:sldLayoutId id="2147483743" r:id="rId19"/>
    <p:sldLayoutId id="2147483744" r:id="rId20"/>
    <p:sldLayoutId id="2147483737" r:id="rId21"/>
    <p:sldLayoutId id="2147483938" r:id="rId2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itchFamily="2" charset="2"/>
        <a:buChar char="§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3B93C0-DA20-E549-8371-B908EC1B760A}"/>
              </a:ext>
            </a:extLst>
          </p:cNvPr>
          <p:cNvSpPr/>
          <p:nvPr userDrawn="1"/>
        </p:nvSpPr>
        <p:spPr>
          <a:xfrm flipV="1">
            <a:off x="0" y="6411074"/>
            <a:ext cx="12192000" cy="446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7F86A-51F8-774D-839B-5FA7034CC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5E3359-BD9C-7143-833F-AA6C2EC00432}"/>
              </a:ext>
            </a:extLst>
          </p:cNvPr>
          <p:cNvSpPr txBox="1"/>
          <p:nvPr userDrawn="1"/>
        </p:nvSpPr>
        <p:spPr>
          <a:xfrm>
            <a:off x="1255941" y="6503512"/>
            <a:ext cx="6378102" cy="269070"/>
          </a:xfrm>
          <a:prstGeom prst="rect">
            <a:avLst/>
          </a:prstGeom>
          <a:noFill/>
        </p:spPr>
        <p:txBody>
          <a:bodyPr wrap="square" lIns="156739" tIns="78370" rIns="156739" bIns="78370" rtlCol="0" anchor="ctr">
            <a:spAutoFit/>
          </a:bodyPr>
          <a:lstStyle/>
          <a:p>
            <a:pPr defTabSz="1567402">
              <a:lnSpc>
                <a:spcPct val="90000"/>
              </a:lnSpc>
              <a:defRPr/>
            </a:pPr>
            <a:r>
              <a:rPr lang="en-US" sz="800">
                <a:solidFill>
                  <a:srgbClr val="575759">
                    <a:alpha val="80000"/>
                  </a:srgbClr>
                </a:solidFill>
                <a:latin typeface="Verdana" charset="0"/>
                <a:ea typeface="Verdana" charset="0"/>
                <a:cs typeface="Verdana" charset="0"/>
              </a:rPr>
              <a:t>Confidential &amp; proprietary. Use pursuant to your signed agreement or Avaya policy</a:t>
            </a:r>
          </a:p>
        </p:txBody>
      </p:sp>
      <p:sp>
        <p:nvSpPr>
          <p:cNvPr id="9" name="Slide Number Placeholder 26">
            <a:extLst>
              <a:ext uri="{FF2B5EF4-FFF2-40B4-BE49-F238E27FC236}">
                <a16:creationId xmlns:a16="http://schemas.microsoft.com/office/drawing/2014/main" id="{B8F9901F-55CC-E147-907F-99173411EFDF}"/>
              </a:ext>
            </a:extLst>
          </p:cNvPr>
          <p:cNvSpPr txBox="1">
            <a:spLocks/>
          </p:cNvSpPr>
          <p:nvPr userDrawn="1"/>
        </p:nvSpPr>
        <p:spPr>
          <a:xfrm>
            <a:off x="11339774" y="6455485"/>
            <a:ext cx="538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2F56F9-7085-D54A-8B8A-69FB20F334A0}" type="slidenum">
              <a:rPr lang="en-US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2109611-3345-A240-BEC9-BB4BD185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98" y="365125"/>
            <a:ext cx="10006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79003D2-577F-D24C-A95C-0129E4236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898" y="1825625"/>
            <a:ext cx="100060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612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  <p:sldLayoutId id="2147484092" r:id="rId16"/>
    <p:sldLayoutId id="2147484093" r:id="rId17"/>
    <p:sldLayoutId id="2147484094" r:id="rId18"/>
    <p:sldLayoutId id="2147484095" r:id="rId19"/>
    <p:sldLayoutId id="2147484096" r:id="rId20"/>
    <p:sldLayoutId id="2147484097" r:id="rId21"/>
    <p:sldLayoutId id="2147484098" r:id="rId22"/>
    <p:sldLayoutId id="2147484099" r:id="rId23"/>
    <p:sldLayoutId id="2147484100" r:id="rId24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itchFamily="2" charset="2"/>
        <a:buChar char="§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3B93C0-DA20-E549-8371-B908EC1B760A}"/>
              </a:ext>
            </a:extLst>
          </p:cNvPr>
          <p:cNvSpPr/>
          <p:nvPr userDrawn="1"/>
        </p:nvSpPr>
        <p:spPr>
          <a:xfrm flipV="1">
            <a:off x="0" y="6411074"/>
            <a:ext cx="12192000" cy="446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7F86A-51F8-774D-839B-5FA7034CC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5E3359-BD9C-7143-833F-AA6C2EC00432}"/>
              </a:ext>
            </a:extLst>
          </p:cNvPr>
          <p:cNvSpPr txBox="1"/>
          <p:nvPr userDrawn="1"/>
        </p:nvSpPr>
        <p:spPr>
          <a:xfrm>
            <a:off x="1255941" y="6503512"/>
            <a:ext cx="6378102" cy="269070"/>
          </a:xfrm>
          <a:prstGeom prst="rect">
            <a:avLst/>
          </a:prstGeom>
          <a:noFill/>
        </p:spPr>
        <p:txBody>
          <a:bodyPr wrap="square" lIns="156739" tIns="78370" rIns="156739" bIns="78370" rtlCol="0" anchor="ctr">
            <a:spAutoFit/>
          </a:bodyPr>
          <a:lstStyle/>
          <a:p>
            <a:pPr defTabSz="1567402">
              <a:lnSpc>
                <a:spcPct val="90000"/>
              </a:lnSpc>
              <a:defRPr/>
            </a:pPr>
            <a:r>
              <a:rPr lang="en-US" sz="800">
                <a:solidFill>
                  <a:srgbClr val="575759">
                    <a:alpha val="80000"/>
                  </a:srgbClr>
                </a:solidFill>
                <a:latin typeface="Verdana" charset="0"/>
                <a:ea typeface="Verdana" charset="0"/>
                <a:cs typeface="Verdana" charset="0"/>
              </a:rPr>
              <a:t>Confidential &amp; proprietary. Use pursuant to your signed agreement or Avaya policy</a:t>
            </a:r>
          </a:p>
        </p:txBody>
      </p:sp>
      <p:sp>
        <p:nvSpPr>
          <p:cNvPr id="9" name="Slide Number Placeholder 26">
            <a:extLst>
              <a:ext uri="{FF2B5EF4-FFF2-40B4-BE49-F238E27FC236}">
                <a16:creationId xmlns:a16="http://schemas.microsoft.com/office/drawing/2014/main" id="{B8F9901F-55CC-E147-907F-99173411EFDF}"/>
              </a:ext>
            </a:extLst>
          </p:cNvPr>
          <p:cNvSpPr txBox="1">
            <a:spLocks/>
          </p:cNvSpPr>
          <p:nvPr userDrawn="1"/>
        </p:nvSpPr>
        <p:spPr>
          <a:xfrm>
            <a:off x="11339774" y="6455485"/>
            <a:ext cx="538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2F56F9-7085-D54A-8B8A-69FB20F334A0}" type="slidenum">
              <a:rPr lang="en-US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2109611-3345-A240-BEC9-BB4BD185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98" y="365125"/>
            <a:ext cx="10006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79003D2-577F-D24C-A95C-0129E4236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898" y="1825625"/>
            <a:ext cx="100060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86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  <p:sldLayoutId id="2147484320" r:id="rId13"/>
    <p:sldLayoutId id="2147484321" r:id="rId14"/>
    <p:sldLayoutId id="2147484322" r:id="rId15"/>
    <p:sldLayoutId id="2147484323" r:id="rId16"/>
    <p:sldLayoutId id="2147484324" r:id="rId17"/>
    <p:sldLayoutId id="2147484325" r:id="rId18"/>
    <p:sldLayoutId id="2147484326" r:id="rId19"/>
    <p:sldLayoutId id="2147484327" r:id="rId20"/>
    <p:sldLayoutId id="2147484328" r:id="rId21"/>
    <p:sldLayoutId id="2147484329" r:id="rId22"/>
    <p:sldLayoutId id="2147484330" r:id="rId23"/>
    <p:sldLayoutId id="2147484332" r:id="rId24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itchFamily="2" charset="2"/>
        <a:buChar char="§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45ED222-8A43-8445-89B0-F773DEF817EF}"/>
              </a:ext>
            </a:extLst>
          </p:cNvPr>
          <p:cNvSpPr/>
          <p:nvPr userDrawn="1"/>
        </p:nvSpPr>
        <p:spPr>
          <a:xfrm flipV="1">
            <a:off x="0" y="6411074"/>
            <a:ext cx="12192000" cy="446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7F86A-51F8-774D-839B-5FA7034CC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77" b="34017"/>
          <a:stretch/>
        </p:blipFill>
        <p:spPr>
          <a:xfrm>
            <a:off x="268090" y="6514358"/>
            <a:ext cx="797944" cy="268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5E3359-BD9C-7143-833F-AA6C2EC00432}"/>
              </a:ext>
            </a:extLst>
          </p:cNvPr>
          <p:cNvSpPr txBox="1"/>
          <p:nvPr userDrawn="1"/>
        </p:nvSpPr>
        <p:spPr>
          <a:xfrm>
            <a:off x="1255941" y="6503512"/>
            <a:ext cx="6378102" cy="269070"/>
          </a:xfrm>
          <a:prstGeom prst="rect">
            <a:avLst/>
          </a:prstGeom>
          <a:noFill/>
        </p:spPr>
        <p:txBody>
          <a:bodyPr wrap="square" lIns="156739" tIns="78370" rIns="156739" bIns="78370" rtlCol="0" anchor="ctr">
            <a:spAutoFit/>
          </a:bodyPr>
          <a:lstStyle/>
          <a:p>
            <a:pPr defTabSz="1567402">
              <a:lnSpc>
                <a:spcPct val="90000"/>
              </a:lnSpc>
              <a:defRPr/>
            </a:pPr>
            <a:r>
              <a:rPr lang="en-US" sz="800">
                <a:solidFill>
                  <a:srgbClr val="575759">
                    <a:alpha val="80000"/>
                  </a:srgbClr>
                </a:solidFill>
                <a:latin typeface="Verdana" charset="0"/>
                <a:ea typeface="Verdana" charset="0"/>
                <a:cs typeface="Verdana" charset="0"/>
              </a:rPr>
              <a:t>Confidential &amp; proprietary. Use pursuant to your signed agreement or Avaya policy</a:t>
            </a:r>
          </a:p>
        </p:txBody>
      </p:sp>
      <p:sp>
        <p:nvSpPr>
          <p:cNvPr id="9" name="Slide Number Placeholder 26">
            <a:extLst>
              <a:ext uri="{FF2B5EF4-FFF2-40B4-BE49-F238E27FC236}">
                <a16:creationId xmlns:a16="http://schemas.microsoft.com/office/drawing/2014/main" id="{B8F9901F-55CC-E147-907F-99173411EFDF}"/>
              </a:ext>
            </a:extLst>
          </p:cNvPr>
          <p:cNvSpPr txBox="1">
            <a:spLocks/>
          </p:cNvSpPr>
          <p:nvPr userDrawn="1"/>
        </p:nvSpPr>
        <p:spPr>
          <a:xfrm>
            <a:off x="11339774" y="6455485"/>
            <a:ext cx="538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2F56F9-7085-D54A-8B8A-69FB20F334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2109611-3345-A240-BEC9-BB4BD185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98" y="365125"/>
            <a:ext cx="10006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79003D2-577F-D24C-A95C-0129E4236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898" y="1825625"/>
            <a:ext cx="10006013" cy="2329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46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  <p:sldLayoutId id="2147484346" r:id="rId13"/>
    <p:sldLayoutId id="2147484347" r:id="rId14"/>
    <p:sldLayoutId id="2147484348" r:id="rId15"/>
    <p:sldLayoutId id="2147484349" r:id="rId16"/>
    <p:sldLayoutId id="2147484350" r:id="rId17"/>
    <p:sldLayoutId id="2147484351" r:id="rId18"/>
    <p:sldLayoutId id="2147484352" r:id="rId19"/>
    <p:sldLayoutId id="2147484353" r:id="rId20"/>
    <p:sldLayoutId id="2147484354" r:id="rId21"/>
    <p:sldLayoutId id="2147484355" r:id="rId22"/>
    <p:sldLayoutId id="2147484356" r:id="rId23"/>
    <p:sldLayoutId id="2147484357" r:id="rId24"/>
    <p:sldLayoutId id="2147484358" r:id="rId25"/>
    <p:sldLayoutId id="2147484359" r:id="rId26"/>
    <p:sldLayoutId id="2147484360" r:id="rId27"/>
    <p:sldLayoutId id="2147484361" r:id="rId28"/>
    <p:sldLayoutId id="2147484362" r:id="rId29"/>
    <p:sldLayoutId id="2147484363" r:id="rId30"/>
    <p:sldLayoutId id="2147484364" r:id="rId31"/>
    <p:sldLayoutId id="2147484365" r:id="rId32"/>
    <p:sldLayoutId id="2147484366" r:id="rId33"/>
    <p:sldLayoutId id="2147484367" r:id="rId34"/>
    <p:sldLayoutId id="2147484368" r:id="rId35"/>
    <p:sldLayoutId id="2147484369" r:id="rId36"/>
    <p:sldLayoutId id="2147484370" r:id="rId37"/>
    <p:sldLayoutId id="2147484371" r:id="rId38"/>
    <p:sldLayoutId id="2147484372" r:id="rId39"/>
    <p:sldLayoutId id="2147484373" r:id="rId40"/>
    <p:sldLayoutId id="2147484374" r:id="rId41"/>
    <p:sldLayoutId id="2147484375" r:id="rId42"/>
    <p:sldLayoutId id="2147484376" r:id="rId43"/>
    <p:sldLayoutId id="2147484377" r:id="rId44"/>
    <p:sldLayoutId id="2147484378" r:id="rId45"/>
    <p:sldLayoutId id="2147484379" r:id="rId46"/>
    <p:sldLayoutId id="2147484380" r:id="rId47"/>
    <p:sldLayoutId id="2147484381" r:id="rId48"/>
    <p:sldLayoutId id="2147484382" r:id="rId49"/>
    <p:sldLayoutId id="2147484383" r:id="rId50"/>
    <p:sldLayoutId id="2147484384" r:id="rId51"/>
    <p:sldLayoutId id="2147484385" r:id="rId52"/>
    <p:sldLayoutId id="2147484386" r:id="rId53"/>
    <p:sldLayoutId id="2147484387" r:id="rId54"/>
    <p:sldLayoutId id="2147484388" r:id="rId55"/>
    <p:sldLayoutId id="2147484389" r:id="rId56"/>
    <p:sldLayoutId id="2147484390" r:id="rId57"/>
    <p:sldLayoutId id="2147484391" r:id="rId58"/>
    <p:sldLayoutId id="2147484392" r:id="rId59"/>
    <p:sldLayoutId id="2147484393" r:id="rId60"/>
    <p:sldLayoutId id="2147484394" r:id="rId61"/>
    <p:sldLayoutId id="2147484395" r:id="rId62"/>
    <p:sldLayoutId id="2147484396" r:id="rId63"/>
    <p:sldLayoutId id="2147484397" r:id="rId64"/>
    <p:sldLayoutId id="2147484398" r:id="rId65"/>
    <p:sldLayoutId id="2147484399" r:id="rId66"/>
    <p:sldLayoutId id="2147484400" r:id="rId67"/>
    <p:sldLayoutId id="2147484401" r:id="rId68"/>
    <p:sldLayoutId id="2147484402" r:id="rId69"/>
    <p:sldLayoutId id="2147484403" r:id="rId70"/>
    <p:sldLayoutId id="2147484404" r:id="rId71"/>
    <p:sldLayoutId id="2147484405" r:id="rId72"/>
    <p:sldLayoutId id="2147484406" r:id="rId73"/>
    <p:sldLayoutId id="2147484407" r:id="rId74"/>
    <p:sldLayoutId id="2147484408" r:id="rId75"/>
    <p:sldLayoutId id="2147484409" r:id="rId76"/>
    <p:sldLayoutId id="2147484410" r:id="rId77"/>
    <p:sldLayoutId id="2147484411" r:id="rId78"/>
    <p:sldLayoutId id="2147484412" r:id="rId79"/>
    <p:sldLayoutId id="2147484413" r:id="rId80"/>
    <p:sldLayoutId id="2147484414" r:id="rId81"/>
    <p:sldLayoutId id="2147484415" r:id="rId82"/>
    <p:sldLayoutId id="2147484416" r:id="rId83"/>
    <p:sldLayoutId id="2147484417" r:id="rId84"/>
    <p:sldLayoutId id="2147484418" r:id="rId85"/>
    <p:sldLayoutId id="2147484419" r:id="rId86"/>
    <p:sldLayoutId id="2147484420" r:id="rId87"/>
    <p:sldLayoutId id="2147484421" r:id="rId88"/>
    <p:sldLayoutId id="2147484422" r:id="rId89"/>
    <p:sldLayoutId id="2147484423" r:id="rId90"/>
    <p:sldLayoutId id="2147484424" r:id="rId91"/>
    <p:sldLayoutId id="2147484425" r:id="rId92"/>
    <p:sldLayoutId id="2147484426" r:id="rId93"/>
    <p:sldLayoutId id="2147484427" r:id="rId94"/>
    <p:sldLayoutId id="2147484428" r:id="rId9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ts val="3180"/>
        </a:lnSpc>
        <a:spcBef>
          <a:spcPts val="1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ts val="3180"/>
        </a:lnSpc>
        <a:spcBef>
          <a:spcPts val="500"/>
        </a:spcBef>
        <a:buFont typeface="Wingdings" pitchFamily="2" charset="2"/>
        <a:buChar char="§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ts val="318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ts val="318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ts val="318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avaya.com/css/public/documents/10108043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3.xml"/><Relationship Id="rId5" Type="http://schemas.openxmlformats.org/officeDocument/2006/relationships/hyperlink" Target="https://www.youtube.com/watch?v=HobOlGzesqE&amp;t=1s" TargetMode="External"/><Relationship Id="rId4" Type="http://schemas.openxmlformats.org/officeDocument/2006/relationships/hyperlink" Target="https://download.avaya.com/css/public/documents/10108052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76CB25-C720-D646-8BB1-F94279E40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3193572"/>
            <a:ext cx="6586313" cy="2816935"/>
          </a:xfrm>
        </p:spPr>
        <p:txBody>
          <a:bodyPr anchor="ctr" anchorCtr="0">
            <a:normAutofit/>
          </a:bodyPr>
          <a:lstStyle/>
          <a:p>
            <a:br>
              <a:rPr lang="fr-FR" sz="2300" dirty="0"/>
            </a:br>
            <a:r>
              <a:rPr lang="fr-FR" sz="2300" dirty="0">
                <a:latin typeface="Verdana"/>
                <a:ea typeface="Verdana"/>
              </a:rPr>
              <a:t>Avaya Aura</a:t>
            </a:r>
            <a:r>
              <a:rPr lang="fr-FR" sz="2300" baseline="30000" dirty="0">
                <a:latin typeface="Verdana"/>
                <a:ea typeface="Verdana"/>
              </a:rPr>
              <a:t>®</a:t>
            </a:r>
            <a:r>
              <a:rPr lang="fr-FR" sz="2300" dirty="0">
                <a:latin typeface="Verdana"/>
                <a:ea typeface="Verdana"/>
              </a:rPr>
              <a:t> Application </a:t>
            </a:r>
            <a:r>
              <a:rPr lang="en-US" sz="2300" dirty="0">
                <a:latin typeface="Verdana"/>
                <a:ea typeface="Verdana"/>
              </a:rPr>
              <a:t>Enablement</a:t>
            </a:r>
            <a:r>
              <a:rPr lang="fr-FR" sz="2300" dirty="0">
                <a:latin typeface="Verdana"/>
                <a:ea typeface="Verdana"/>
              </a:rPr>
              <a:t> Services</a:t>
            </a:r>
            <a:br>
              <a:rPr lang="fr-FR" sz="2300" dirty="0">
                <a:latin typeface="Verdana"/>
                <a:ea typeface="Verdana"/>
              </a:rPr>
            </a:br>
            <a:r>
              <a:rPr lang="en-US" sz="2300" dirty="0">
                <a:latin typeface="Verdana"/>
                <a:ea typeface="Verdana"/>
              </a:rPr>
              <a:t>Application Specific Licensing Update for Customers</a:t>
            </a:r>
            <a:br>
              <a:rPr lang="en-US" sz="2300" dirty="0">
                <a:latin typeface="Verdana"/>
                <a:ea typeface="Verdana"/>
              </a:rPr>
            </a:br>
            <a:r>
              <a:rPr lang="en-US" sz="2300" dirty="0">
                <a:latin typeface="Verdana"/>
                <a:ea typeface="Verdana"/>
              </a:rPr>
              <a:t>March 2022</a:t>
            </a:r>
            <a:endParaRPr lang="en-US" sz="2300" u="sng" dirty="0">
              <a:solidFill>
                <a:schemeClr val="accent1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354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96725D-A5C7-C544-A1AD-515F904D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4718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26345-D07F-4B54-A52E-876DDDAD5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188" y="1046479"/>
            <a:ext cx="6970063" cy="1217750"/>
          </a:xfrm>
        </p:spPr>
        <p:txBody>
          <a:bodyPr>
            <a:normAutofit fontScale="90000"/>
          </a:bodyPr>
          <a:lstStyle/>
          <a:p>
            <a:r>
              <a:rPr lang="en-US" dirty="0"/>
              <a:t>Change is coming to </a:t>
            </a:r>
            <a:br>
              <a:rPr lang="en-US" dirty="0"/>
            </a:br>
            <a:r>
              <a:rPr lang="fr-FR" dirty="0"/>
              <a:t>Avaya Aura Application Enablement Services (AES)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F0F69E-66CC-4E1A-AF81-A1C2E5237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189" y="2590800"/>
            <a:ext cx="6970062" cy="381000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Verdana"/>
                <a:ea typeface="Verdana"/>
              </a:rPr>
              <a:t>AES uses Application Specific Licensing (ASL), to allow approved Avaya and specific third-party applications to acquire special licensing privileges that are not available to standard applications.  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Verdana"/>
                <a:ea typeface="Verdana"/>
              </a:rPr>
              <a:t>These licensing privileges are used by Avaya to ensure compliance with the terms and conditions of our commercial offers.</a:t>
            </a:r>
            <a:endParaRPr lang="en-US" b="1" dirty="0">
              <a:latin typeface="Verdana"/>
              <a:ea typeface="Verdana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latin typeface="Verdana"/>
                <a:ea typeface="Verdana"/>
              </a:rPr>
              <a:t>This is NOT A SECURITY ISSUE/ DOES NOT CREATE a security issue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Verdana"/>
                <a:ea typeface="Verdana"/>
              </a:rPr>
              <a:t>The current ASL verification mechanism will lapse on </a:t>
            </a:r>
            <a:r>
              <a:rPr lang="en-US" b="1" dirty="0">
                <a:latin typeface="Verdana"/>
                <a:ea typeface="Verdana"/>
              </a:rPr>
              <a:t>23 August 2022</a:t>
            </a:r>
            <a:r>
              <a:rPr lang="en-US" dirty="0">
                <a:latin typeface="Verdana"/>
                <a:ea typeface="Verdana"/>
              </a:rPr>
              <a:t>. </a:t>
            </a:r>
          </a:p>
          <a:p>
            <a:pPr>
              <a:lnSpc>
                <a:spcPct val="120000"/>
              </a:lnSpc>
            </a:pPr>
            <a:r>
              <a:rPr lang="en-US" b="1" dirty="0">
                <a:latin typeface="Verdana"/>
                <a:ea typeface="Verdana"/>
              </a:rPr>
              <a:t>This will be a service impacting event</a:t>
            </a:r>
            <a:r>
              <a:rPr lang="en-US" dirty="0">
                <a:latin typeface="Verdana"/>
                <a:ea typeface="Verdana"/>
              </a:rPr>
              <a:t>. All customers using AES </a:t>
            </a:r>
            <a:r>
              <a:rPr lang="en-US" b="1" dirty="0">
                <a:latin typeface="Verdana"/>
                <a:ea typeface="Verdana"/>
              </a:rPr>
              <a:t>MUST</a:t>
            </a:r>
            <a:r>
              <a:rPr lang="en-US" dirty="0">
                <a:latin typeface="Verdana"/>
                <a:ea typeface="Verdana"/>
              </a:rPr>
              <a:t> take action to ensure that their AES supported applications continue to function.</a:t>
            </a:r>
          </a:p>
        </p:txBody>
      </p:sp>
    </p:spTree>
    <p:extLst>
      <p:ext uri="{BB962C8B-B14F-4D97-AF65-F5344CB8AC3E}">
        <p14:creationId xmlns:p14="http://schemas.microsoft.com/office/powerpoint/2010/main" val="4239726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6F6B3-37B1-4118-A4A1-DA9F08C14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Impacted Applications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114DF2-F79C-47E3-8335-29283134C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189" y="2650290"/>
            <a:ext cx="6970062" cy="3565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There is a lengthy list of impacted apps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Avaya’s current list is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not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guaranteed to be comprehensive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Regardless of the impacted apps list, all customers using AES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MUST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take action to ensure that their AES-supported applications continue to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BF879-5FC6-49A0-A2B5-C99877E03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32" y="1046487"/>
            <a:ext cx="3468910" cy="440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00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289308-2E56-48D2-83A2-DBB56D0BC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0" y="1771719"/>
            <a:ext cx="5912889" cy="46179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Verdana"/>
                <a:ea typeface="Verdana"/>
              </a:rPr>
              <a:t>The </a:t>
            </a:r>
            <a:r>
              <a:rPr lang="en-US" sz="1600" b="1" dirty="0">
                <a:latin typeface="Verdana"/>
                <a:ea typeface="Verdana"/>
              </a:rPr>
              <a:t>AES Update Script </a:t>
            </a:r>
            <a:r>
              <a:rPr lang="en-US" sz="1600" dirty="0">
                <a:latin typeface="Verdana"/>
                <a:ea typeface="Verdana"/>
              </a:rPr>
              <a:t>is the mechanism to address this situation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Verdana"/>
                <a:ea typeface="Verdana"/>
              </a:rPr>
              <a:t>Provided at no charge and available now</a:t>
            </a:r>
            <a:endParaRPr lang="en-US" sz="1600" dirty="0">
              <a:solidFill>
                <a:srgbClr val="000000"/>
              </a:solidFill>
              <a:latin typeface="Verdana"/>
              <a:ea typeface="Verdana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latin typeface="Verdana"/>
                <a:ea typeface="Verdana"/>
              </a:rPr>
              <a:t>Will support Releases 4.x through R8.1.x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Verdana"/>
                <a:ea typeface="Verdana"/>
              </a:rPr>
              <a:t>The required update has been included in Avaya Aura Platform Release 10.1, (GA 13 December 2021) </a:t>
            </a:r>
            <a:endParaRPr lang="en-US" sz="1600" b="1" dirty="0"/>
          </a:p>
          <a:p>
            <a:pPr lvl="1">
              <a:lnSpc>
                <a:spcPct val="100000"/>
              </a:lnSpc>
            </a:pPr>
            <a:r>
              <a:rPr lang="en-US" sz="1600" b="1" dirty="0">
                <a:latin typeface="Verdana"/>
                <a:ea typeface="Verdana"/>
              </a:rPr>
              <a:t>Customers will need to update compatible applications as they become available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Verdana"/>
                <a:ea typeface="Verdana"/>
              </a:rPr>
              <a:t>Compatible application release dates are targeted for March 2022</a:t>
            </a:r>
            <a:endParaRPr lang="en-US" sz="16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BDEADE-D238-46B7-AA0E-978CE1E9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33" y="585743"/>
            <a:ext cx="5747726" cy="87530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Verdana"/>
                <a:ea typeface="Verdana"/>
              </a:rPr>
              <a:t>Resolution: AES Update Script Highlights</a:t>
            </a:r>
          </a:p>
        </p:txBody>
      </p:sp>
    </p:spTree>
    <p:extLst>
      <p:ext uri="{BB962C8B-B14F-4D97-AF65-F5344CB8AC3E}">
        <p14:creationId xmlns:p14="http://schemas.microsoft.com/office/powerpoint/2010/main" val="296875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2A1DB21-B002-4B43-8017-A83891C5A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39" y="2506594"/>
            <a:ext cx="6334086" cy="296537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700" dirty="0">
                <a:latin typeface="Verdana"/>
                <a:ea typeface="Verdana"/>
              </a:rPr>
              <a:t>Script </a:t>
            </a:r>
            <a:r>
              <a:rPr lang="en-US" sz="1700" b="1" dirty="0">
                <a:latin typeface="Verdana"/>
                <a:ea typeface="Verdana"/>
              </a:rPr>
              <a:t>must</a:t>
            </a:r>
            <a:r>
              <a:rPr lang="en-US" sz="1700" dirty="0">
                <a:latin typeface="Verdana"/>
                <a:ea typeface="Verdana"/>
              </a:rPr>
              <a:t> be run on every instance of AES in the customer's network</a:t>
            </a:r>
          </a:p>
          <a:p>
            <a:pPr>
              <a:lnSpc>
                <a:spcPct val="120000"/>
              </a:lnSpc>
            </a:pPr>
            <a:r>
              <a:rPr lang="en-US" sz="1700" dirty="0">
                <a:latin typeface="Verdana"/>
                <a:ea typeface="Verdana"/>
              </a:rPr>
              <a:t>Implementation time will vary by customer configuration and the number of instances of AES</a:t>
            </a:r>
          </a:p>
          <a:p>
            <a:pPr>
              <a:lnSpc>
                <a:spcPct val="120000"/>
              </a:lnSpc>
            </a:pPr>
            <a:r>
              <a:rPr lang="en-US" sz="1700" dirty="0">
                <a:latin typeface="Verdana"/>
                <a:ea typeface="Verdana"/>
              </a:rPr>
              <a:t>Script is expected to require minimal implementation time and effort  (Root level access and approximately 5 minutes for implementation and restart) </a:t>
            </a:r>
          </a:p>
          <a:p>
            <a:pPr>
              <a:lnSpc>
                <a:spcPct val="120000"/>
              </a:lnSpc>
            </a:pPr>
            <a:r>
              <a:rPr lang="en-US" sz="1700" dirty="0">
                <a:latin typeface="Verdana"/>
                <a:ea typeface="Verdana"/>
              </a:rPr>
              <a:t>Will be made available to Avaya Services, Authorized partners and any customer that requires it (with or without a maintenance agreement)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BDEADE-D238-46B7-AA0E-978CE1E9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536" y="580744"/>
            <a:ext cx="6077048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Verdana"/>
                <a:ea typeface="Verdana"/>
              </a:rPr>
              <a:t>Resolution: AES Update Script Highlights (</a:t>
            </a:r>
            <a:r>
              <a:rPr lang="en-US" dirty="0" err="1">
                <a:latin typeface="Verdana"/>
                <a:ea typeface="Verdana"/>
              </a:rPr>
              <a:t>Cont</a:t>
            </a:r>
            <a:r>
              <a:rPr lang="en-US" dirty="0">
                <a:latin typeface="Verdana"/>
                <a:ea typeface="Verdana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01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8F2DCF0-FE29-4B46-82EC-FFAF1311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 to Remember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04245A0-2200-4F99-B09E-B0CD8404E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187" y="2642046"/>
            <a:ext cx="7082355" cy="360317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Verdana"/>
                <a:ea typeface="Verdana"/>
              </a:rPr>
              <a:t>All AES customers </a:t>
            </a:r>
            <a:r>
              <a:rPr lang="en-US" sz="1800" b="1" dirty="0">
                <a:latin typeface="Verdana"/>
                <a:ea typeface="Verdana"/>
              </a:rPr>
              <a:t>MUST</a:t>
            </a:r>
            <a:r>
              <a:rPr lang="en-US" sz="1800" dirty="0">
                <a:latin typeface="Verdana"/>
                <a:ea typeface="Verdana"/>
              </a:rPr>
              <a:t> take action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Verdana"/>
                <a:ea typeface="Verdana"/>
              </a:rPr>
              <a:t>The AES Update Script is now available at </a:t>
            </a:r>
            <a:r>
              <a:rPr lang="en-US" sz="1800" b="1" dirty="0">
                <a:latin typeface="Verdana"/>
                <a:ea typeface="Verdana"/>
              </a:rPr>
              <a:t>no charge: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latin typeface="Verdana"/>
                <a:ea typeface="Verdana"/>
              </a:rPr>
              <a:t>Normal support processes used for distribution (PLDS)</a:t>
            </a: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Expected to be minor update / minimal time required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Many customers will be able to install the script themselves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If the customer would like help in implementing the update on their system(s), then services charges may apply, in accordance with the customer’s specific maintenance agreement</a:t>
            </a:r>
          </a:p>
          <a:p>
            <a:pPr>
              <a:lnSpc>
                <a:spcPct val="100000"/>
              </a:lnSpc>
            </a:pPr>
            <a:r>
              <a:rPr lang="en-US" sz="1600" b="1" dirty="0"/>
              <a:t>NOT a security issue</a:t>
            </a:r>
          </a:p>
        </p:txBody>
      </p:sp>
    </p:spTree>
    <p:extLst>
      <p:ext uri="{BB962C8B-B14F-4D97-AF65-F5344CB8AC3E}">
        <p14:creationId xmlns:p14="http://schemas.microsoft.com/office/powerpoint/2010/main" val="253158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C3901-4F38-4728-B0DE-C4B42CDD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Dates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57145-9DB9-4965-AE7D-1A2E3B7E9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189" y="2553196"/>
            <a:ext cx="6970062" cy="369110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dirty="0"/>
              <a:t>Avaya Aura Platform GA: 13 December 2021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tx1"/>
                </a:solidFill>
              </a:rPr>
              <a:t>Will include update for AES. </a:t>
            </a:r>
            <a:r>
              <a:rPr lang="en-US" sz="1600" b="1" dirty="0">
                <a:solidFill>
                  <a:schemeClr val="tx1"/>
                </a:solidFill>
              </a:rPr>
              <a:t>Supported applications will follow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Avaya Aura Release 8 EoS New Systems / Upgrades: 13 December 2021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tx1"/>
                </a:solidFill>
              </a:rPr>
              <a:t>Last perpetual Licenses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Verdana"/>
                <a:ea typeface="Verdana"/>
              </a:rPr>
              <a:t>AES Update Script release: February 2022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Verdana"/>
                <a:ea typeface="Verdana"/>
              </a:rPr>
              <a:t>ASL Expiration: </a:t>
            </a:r>
            <a:r>
              <a:rPr lang="en-US" sz="1600" b="1" dirty="0">
                <a:latin typeface="Verdana"/>
                <a:ea typeface="Verdana"/>
              </a:rPr>
              <a:t>12:01 AM System Time 23 August 2022</a:t>
            </a:r>
          </a:p>
          <a:p>
            <a:pPr lvl="1">
              <a:lnSpc>
                <a:spcPct val="120000"/>
              </a:lnSpc>
            </a:pPr>
            <a:r>
              <a:rPr lang="en-US" sz="1600" b="1" dirty="0">
                <a:solidFill>
                  <a:schemeClr val="tx1"/>
                </a:solidFill>
              </a:rPr>
              <a:t>All systems must be addressed by this date to avoid a service impacting event</a:t>
            </a:r>
          </a:p>
        </p:txBody>
      </p:sp>
    </p:spTree>
    <p:extLst>
      <p:ext uri="{BB962C8B-B14F-4D97-AF65-F5344CB8AC3E}">
        <p14:creationId xmlns:p14="http://schemas.microsoft.com/office/powerpoint/2010/main" val="269122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erson sitting on stairs using a computer&#10;&#10;Description automatically generated with low confidence">
            <a:extLst>
              <a:ext uri="{FF2B5EF4-FFF2-40B4-BE49-F238E27FC236}">
                <a16:creationId xmlns:a16="http://schemas.microsoft.com/office/drawing/2014/main" id="{65C7EB08-2282-48C9-A5D4-016633E15A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54" r="454"/>
          <a:stretch>
            <a:fillRect/>
          </a:stretch>
        </p:blipFill>
        <p:spPr>
          <a:xfrm>
            <a:off x="926208" y="1430869"/>
            <a:ext cx="2522683" cy="2524125"/>
          </a:xfrm>
        </p:spPr>
      </p:pic>
      <p:pic>
        <p:nvPicPr>
          <p:cNvPr id="20" name="Picture Placeholder 19" descr="A picture containing person, indoor, striped&#10;&#10;Description automatically generated">
            <a:extLst>
              <a:ext uri="{FF2B5EF4-FFF2-40B4-BE49-F238E27FC236}">
                <a16:creationId xmlns:a16="http://schemas.microsoft.com/office/drawing/2014/main" id="{E23EFEA4-FFB9-4EA7-B417-A2D4A71AC2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495" r="1495"/>
          <a:stretch>
            <a:fillRect/>
          </a:stretch>
        </p:blipFill>
        <p:spPr>
          <a:xfrm>
            <a:off x="4673996" y="1430869"/>
            <a:ext cx="2522683" cy="2524125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41B3FB8-DE6D-402C-8545-D5AEFFCFC1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5135" r="5135"/>
          <a:stretch>
            <a:fillRect/>
          </a:stretch>
        </p:blipFill>
        <p:spPr>
          <a:xfrm>
            <a:off x="8450118" y="1430869"/>
            <a:ext cx="2522683" cy="252412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F8589D6-442F-4F4D-BC9C-CD7269DCDB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216" y="4168547"/>
            <a:ext cx="3108666" cy="505610"/>
          </a:xfrm>
        </p:spPr>
        <p:txBody>
          <a:bodyPr>
            <a:normAutofit/>
          </a:bodyPr>
          <a:lstStyle/>
          <a:p>
            <a:r>
              <a:rPr lang="en-US" sz="2200" dirty="0"/>
              <a:t>Free Patch!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D6C2AF-4F52-40A8-AD90-6DC3008D3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1004" y="4174448"/>
            <a:ext cx="3108666" cy="505610"/>
          </a:xfrm>
        </p:spPr>
        <p:txBody>
          <a:bodyPr>
            <a:normAutofit/>
          </a:bodyPr>
          <a:lstStyle/>
          <a:p>
            <a:r>
              <a:rPr lang="en-US" sz="2200" dirty="0"/>
              <a:t>Upgrade!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866186-C35F-4B7B-9ABF-56C330DDE9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7126" y="4168547"/>
            <a:ext cx="3108666" cy="505610"/>
          </a:xfrm>
        </p:spPr>
        <p:txBody>
          <a:bodyPr>
            <a:noAutofit/>
          </a:bodyPr>
          <a:lstStyle/>
          <a:p>
            <a:r>
              <a:rPr lang="en-US" sz="2200" dirty="0"/>
              <a:t>Patch &amp; Upgrade!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77A261-D94D-4AE6-95A4-3CF6D5E23D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412" y="4674157"/>
            <a:ext cx="3336274" cy="1441078"/>
          </a:xfrm>
        </p:spPr>
        <p:txBody>
          <a:bodyPr>
            <a:normAutofit/>
          </a:bodyPr>
          <a:lstStyle/>
          <a:p>
            <a:r>
              <a:rPr lang="en-US" sz="1600" dirty="0"/>
              <a:t>Take action to inventory and patch all instances of AES in your network right away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D691F9-B1BD-4456-A416-7834AFB5C0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67200" y="4680058"/>
            <a:ext cx="3336274" cy="1441078"/>
          </a:xfrm>
        </p:spPr>
        <p:txBody>
          <a:bodyPr>
            <a:normAutofit/>
          </a:bodyPr>
          <a:lstStyle/>
          <a:p>
            <a:r>
              <a:rPr lang="en-US" sz="1600" dirty="0"/>
              <a:t>Move to Avaya OneCloud and gain all the advantages that Avaya’s cloud solutions can provide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F6B6631-C137-4E46-8377-4392FF667E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85100" y="4674157"/>
            <a:ext cx="3852718" cy="1441078"/>
          </a:xfrm>
        </p:spPr>
        <p:txBody>
          <a:bodyPr>
            <a:normAutofit/>
          </a:bodyPr>
          <a:lstStyle/>
          <a:p>
            <a:r>
              <a:rPr lang="en-US" sz="1600" dirty="0"/>
              <a:t>Take action now to ensure business continuity</a:t>
            </a:r>
          </a:p>
          <a:p>
            <a:r>
              <a:rPr lang="en-US" sz="1600" dirty="0"/>
              <a:t>Work with your Avaya or Partner rep on the next step of your journey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19B5F71-034F-49B2-844C-0C66EB76E3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Summary: Paths Forward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890808A-5FC3-4376-A79C-54414EDAEE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4182" y="713962"/>
            <a:ext cx="11083636" cy="370791"/>
          </a:xfrm>
        </p:spPr>
        <p:txBody>
          <a:bodyPr/>
          <a:lstStyle/>
          <a:p>
            <a:r>
              <a:rPr lang="en-US" dirty="0"/>
              <a:t>Choose the Option that is Right for You!</a:t>
            </a:r>
          </a:p>
        </p:txBody>
      </p:sp>
    </p:spTree>
    <p:extLst>
      <p:ext uri="{BB962C8B-B14F-4D97-AF65-F5344CB8AC3E}">
        <p14:creationId xmlns:p14="http://schemas.microsoft.com/office/powerpoint/2010/main" val="3018250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AF076F-5F61-4EBE-A07E-6E737815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Action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5EC3A14-496C-4BB8-BE9D-E5FEEEC02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189" y="2553629"/>
            <a:ext cx="6970062" cy="327800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900" dirty="0"/>
              <a:t>Review the </a:t>
            </a:r>
            <a:r>
              <a:rPr lang="en-US" sz="1900" dirty="0">
                <a:hlinkClick r:id="rId3"/>
              </a:rPr>
              <a:t>Product Support Notice (PSN)</a:t>
            </a:r>
            <a:r>
              <a:rPr lang="en-US" sz="1900" dirty="0"/>
              <a:t>​, </a:t>
            </a:r>
            <a:r>
              <a:rPr lang="en-US" sz="1900" dirty="0">
                <a:hlinkClick r:id="rId4"/>
              </a:rPr>
              <a:t>Frequently Asked Questions </a:t>
            </a:r>
            <a:r>
              <a:rPr lang="en-US" sz="1900" dirty="0"/>
              <a:t>document and this </a:t>
            </a:r>
            <a:r>
              <a:rPr lang="en-US" sz="1900" dirty="0">
                <a:hlinkClick r:id="rId5"/>
              </a:rPr>
              <a:t>YouTube Video</a:t>
            </a:r>
            <a:endParaRPr lang="en-US" sz="19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900" dirty="0"/>
              <a:t>Identify and Inventory </a:t>
            </a:r>
            <a:r>
              <a:rPr lang="en-US" sz="1900" b="1" dirty="0"/>
              <a:t>all instances of AES </a:t>
            </a:r>
            <a:r>
              <a:rPr lang="en-US" sz="1900" dirty="0"/>
              <a:t>in your network​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900" dirty="0"/>
              <a:t>Talk with your Avaya or Avaya Authorized Partner account representative about your path to the Cloud​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900" dirty="0"/>
              <a:t>Bring </a:t>
            </a:r>
            <a:r>
              <a:rPr lang="en-US" sz="1900" b="1" dirty="0"/>
              <a:t>Experiences that Matter </a:t>
            </a:r>
            <a:r>
              <a:rPr lang="en-US" sz="1900" dirty="0"/>
              <a:t>to your Enterprise​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2025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515151"/>
      </a:dk2>
      <a:lt2>
        <a:srgbClr val="F1F1F3"/>
      </a:lt2>
      <a:accent1>
        <a:srgbClr val="DA281C"/>
      </a:accent1>
      <a:accent2>
        <a:srgbClr val="EA6834"/>
      </a:accent2>
      <a:accent3>
        <a:srgbClr val="004E6C"/>
      </a:accent3>
      <a:accent4>
        <a:srgbClr val="1B77AF"/>
      </a:accent4>
      <a:accent5>
        <a:srgbClr val="0A8E9B"/>
      </a:accent5>
      <a:accent6>
        <a:srgbClr val="EA8C3F"/>
      </a:accent6>
      <a:hlink>
        <a:srgbClr val="0563C1"/>
      </a:hlink>
      <a:folHlink>
        <a:srgbClr val="954F72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vaya Corp ppt Template External 1_21.pptx" id="{C4181C01-EE89-4CD3-A657-6B4AAED712ED}" vid="{AD6E07AE-411D-41D8-97D8-71312D8A041D}"/>
    </a:ext>
  </a:extLst>
</a:theme>
</file>

<file path=ppt/theme/theme2.xml><?xml version="1.0" encoding="utf-8"?>
<a:theme xmlns:a="http://schemas.openxmlformats.org/drawingml/2006/main" name="Master Slide for WHITE TEXT">
  <a:themeElements>
    <a:clrScheme name="Avaya Colors">
      <a:dk1>
        <a:srgbClr val="000000"/>
      </a:dk1>
      <a:lt1>
        <a:srgbClr val="FFFFFF"/>
      </a:lt1>
      <a:dk2>
        <a:srgbClr val="515151"/>
      </a:dk2>
      <a:lt2>
        <a:srgbClr val="F1F1F3"/>
      </a:lt2>
      <a:accent1>
        <a:srgbClr val="DA281C"/>
      </a:accent1>
      <a:accent2>
        <a:srgbClr val="EA6834"/>
      </a:accent2>
      <a:accent3>
        <a:srgbClr val="004E6C"/>
      </a:accent3>
      <a:accent4>
        <a:srgbClr val="1B77AF"/>
      </a:accent4>
      <a:accent5>
        <a:srgbClr val="0A8E9B"/>
      </a:accent5>
      <a:accent6>
        <a:srgbClr val="EA8C3F"/>
      </a:accent6>
      <a:hlink>
        <a:srgbClr val="0563C1"/>
      </a:hlink>
      <a:folHlink>
        <a:srgbClr val="954F72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buFont typeface="Arial" panose="020B0604020202020204" pitchFamily="34" charset="0"/>
          <a:buChar char="•"/>
          <a:defRPr sz="2400" dirty="0" smtClean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vaya Corp ppt Template External 1_21.pptx" id="{C4181C01-EE89-4CD3-A657-6B4AAED712ED}" vid="{F26387A2-472C-4FBD-9724-133F9C84C887}"/>
    </a:ext>
  </a:extLst>
</a:theme>
</file>

<file path=ppt/theme/theme3.xml><?xml version="1.0" encoding="utf-8"?>
<a:theme xmlns:a="http://schemas.openxmlformats.org/drawingml/2006/main" name="1_Master Slide for WHITE TEXT">
  <a:themeElements>
    <a:clrScheme name="Avaya Colors">
      <a:dk1>
        <a:srgbClr val="000000"/>
      </a:dk1>
      <a:lt1>
        <a:srgbClr val="FFFFFF"/>
      </a:lt1>
      <a:dk2>
        <a:srgbClr val="515151"/>
      </a:dk2>
      <a:lt2>
        <a:srgbClr val="F1F1F3"/>
      </a:lt2>
      <a:accent1>
        <a:srgbClr val="DA281C"/>
      </a:accent1>
      <a:accent2>
        <a:srgbClr val="EA6834"/>
      </a:accent2>
      <a:accent3>
        <a:srgbClr val="004E6C"/>
      </a:accent3>
      <a:accent4>
        <a:srgbClr val="1B77AF"/>
      </a:accent4>
      <a:accent5>
        <a:srgbClr val="0A8E9B"/>
      </a:accent5>
      <a:accent6>
        <a:srgbClr val="EA8C3F"/>
      </a:accent6>
      <a:hlink>
        <a:srgbClr val="0563C1"/>
      </a:hlink>
      <a:folHlink>
        <a:srgbClr val="954F72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buFont typeface="Arial" panose="020B0604020202020204" pitchFamily="34" charset="0"/>
          <a:buChar char="•"/>
          <a:defRPr sz="2400" dirty="0" smtClean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vaya Corporate Powerpoint Template 7_2020" id="{60924CA1-2898-4B42-BE38-79921F511BAD}" vid="{9C03AE52-ACA1-D84E-9477-4D7CE47A7379}"/>
    </a:ext>
  </a:extLst>
</a:theme>
</file>

<file path=ppt/theme/theme4.xml><?xml version="1.0" encoding="utf-8"?>
<a:theme xmlns:a="http://schemas.openxmlformats.org/drawingml/2006/main" name="2_Master Slide for WHITE TEXT">
  <a:themeElements>
    <a:clrScheme name="Avaya Colors">
      <a:dk1>
        <a:srgbClr val="000000"/>
      </a:dk1>
      <a:lt1>
        <a:srgbClr val="FFFFFF"/>
      </a:lt1>
      <a:dk2>
        <a:srgbClr val="515151"/>
      </a:dk2>
      <a:lt2>
        <a:srgbClr val="F1F1F3"/>
      </a:lt2>
      <a:accent1>
        <a:srgbClr val="DA281C"/>
      </a:accent1>
      <a:accent2>
        <a:srgbClr val="EA6834"/>
      </a:accent2>
      <a:accent3>
        <a:srgbClr val="004E6C"/>
      </a:accent3>
      <a:accent4>
        <a:srgbClr val="1B77AF"/>
      </a:accent4>
      <a:accent5>
        <a:srgbClr val="0A8E9B"/>
      </a:accent5>
      <a:accent6>
        <a:srgbClr val="EA8C3F"/>
      </a:accent6>
      <a:hlink>
        <a:srgbClr val="0563C1"/>
      </a:hlink>
      <a:folHlink>
        <a:srgbClr val="954F72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buFont typeface="Arial" panose="020B0604020202020204" pitchFamily="34" charset="0"/>
          <a:buChar char="•"/>
          <a:defRPr sz="2400" dirty="0" smtClean="0">
            <a:solidFill>
              <a:schemeClr val="tx2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vaya Corporate Powerpoint Template 7_2020" id="{60924CA1-2898-4B42-BE38-79921F511BAD}" vid="{9C03AE52-ACA1-D84E-9477-4D7CE47A7379}"/>
    </a:ext>
  </a:extLst>
</a:theme>
</file>

<file path=ppt/theme/theme5.xml><?xml version="1.0" encoding="utf-8"?>
<a:theme xmlns:a="http://schemas.openxmlformats.org/drawingml/2006/main" name="3_Office Theme">
  <a:themeElements>
    <a:clrScheme name="Custom 2">
      <a:dk1>
        <a:srgbClr val="000000"/>
      </a:dk1>
      <a:lt1>
        <a:srgbClr val="FFFFFF"/>
      </a:lt1>
      <a:dk2>
        <a:srgbClr val="515151"/>
      </a:dk2>
      <a:lt2>
        <a:srgbClr val="F1F1F3"/>
      </a:lt2>
      <a:accent1>
        <a:srgbClr val="DA281C"/>
      </a:accent1>
      <a:accent2>
        <a:srgbClr val="EA6834"/>
      </a:accent2>
      <a:accent3>
        <a:srgbClr val="004E6C"/>
      </a:accent3>
      <a:accent4>
        <a:srgbClr val="1B77AF"/>
      </a:accent4>
      <a:accent5>
        <a:srgbClr val="0A8E9B"/>
      </a:accent5>
      <a:accent6>
        <a:srgbClr val="EA8C3F"/>
      </a:accent6>
      <a:hlink>
        <a:srgbClr val="0563C1"/>
      </a:hlink>
      <a:folHlink>
        <a:srgbClr val="954F72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vaya Corporate Powerpoint Template 7_2020" id="{60924CA1-2898-4B42-BE38-79921F511BAD}" vid="{D9B4247E-E602-9E4A-8D27-9924A4283B9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729B831E42F342A22F5D75583CCDE7" ma:contentTypeVersion="6" ma:contentTypeDescription="Create a new document." ma:contentTypeScope="" ma:versionID="a34077478af903d995c9c3a9c5a5c457">
  <xsd:schema xmlns:xsd="http://www.w3.org/2001/XMLSchema" xmlns:xs="http://www.w3.org/2001/XMLSchema" xmlns:p="http://schemas.microsoft.com/office/2006/metadata/properties" xmlns:ns2="7bd958a2-57a3-423f-a488-43ea7ccb232d" xmlns:ns3="7e1ba97c-fac1-489c-b78c-d6e6eb867fa2" targetNamespace="http://schemas.microsoft.com/office/2006/metadata/properties" ma:root="true" ma:fieldsID="67d736007acd1e6bc84032230e896f54" ns2:_="" ns3:_="">
    <xsd:import namespace="7bd958a2-57a3-423f-a488-43ea7ccb232d"/>
    <xsd:import namespace="7e1ba97c-fac1-489c-b78c-d6e6eb867f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958a2-57a3-423f-a488-43ea7ccb23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1ba97c-fac1-489c-b78c-d6e6eb867fa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6FD751-90F1-44C4-B8F3-AA06686916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6EAFED-B9B1-4AB0-90DD-D30AA23C9515}">
  <ds:schemaRefs>
    <ds:schemaRef ds:uri="7bd958a2-57a3-423f-a488-43ea7ccb232d"/>
    <ds:schemaRef ds:uri="7e1ba97c-fac1-489c-b78c-d6e6eb867f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376F54B-FB02-4299-9EBC-DD32746B1D0C}">
  <ds:schemaRefs>
    <ds:schemaRef ds:uri="7bd958a2-57a3-423f-a488-43ea7ccb232d"/>
    <ds:schemaRef ds:uri="http://purl.org/dc/elements/1.1/"/>
    <ds:schemaRef ds:uri="http://schemas.microsoft.com/office/2006/metadata/properties"/>
    <ds:schemaRef ds:uri="7e1ba97c-fac1-489c-b78c-d6e6eb867fa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</TotalTime>
  <Words>614</Words>
  <Application>Microsoft Office PowerPoint</Application>
  <PresentationFormat>Widescreen</PresentationFormat>
  <Paragraphs>57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</vt:lpstr>
      <vt:lpstr>Calibri</vt:lpstr>
      <vt:lpstr>Gotham Medium</vt:lpstr>
      <vt:lpstr>Montserrat Medium</vt:lpstr>
      <vt:lpstr>Noto Sans Symbols</vt:lpstr>
      <vt:lpstr>Proxima Nova</vt:lpstr>
      <vt:lpstr>Proxima Nova Semibold</vt:lpstr>
      <vt:lpstr>PT Mono</vt:lpstr>
      <vt:lpstr>Verdana</vt:lpstr>
      <vt:lpstr>Wingdings</vt:lpstr>
      <vt:lpstr>Office Theme</vt:lpstr>
      <vt:lpstr>Master Slide for WHITE TEXT</vt:lpstr>
      <vt:lpstr>1_Master Slide for WHITE TEXT</vt:lpstr>
      <vt:lpstr>2_Master Slide for WHITE TEXT</vt:lpstr>
      <vt:lpstr>3_Office Theme</vt:lpstr>
      <vt:lpstr> Avaya Aura® Application Enablement Services Application Specific Licensing Update for Customers March 2022</vt:lpstr>
      <vt:lpstr>Change is coming to  Avaya Aura Application Enablement Services (AES) </vt:lpstr>
      <vt:lpstr>Impacted Applications</vt:lpstr>
      <vt:lpstr>Resolution: AES Update Script Highlights</vt:lpstr>
      <vt:lpstr>Resolution: AES Update Script Highlights (Cont)</vt:lpstr>
      <vt:lpstr>Key Points to Remember</vt:lpstr>
      <vt:lpstr>Key Dates</vt:lpstr>
      <vt:lpstr>PowerPoint Presentation</vt:lpstr>
      <vt:lpstr>Take Action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Marquez, Lorena (Lorena) **CTR**</dc:creator>
  <cp:lastModifiedBy>Jennie Norris (IG)</cp:lastModifiedBy>
  <cp:revision>16</cp:revision>
  <dcterms:created xsi:type="dcterms:W3CDTF">2021-04-27T19:35:32Z</dcterms:created>
  <dcterms:modified xsi:type="dcterms:W3CDTF">2022-03-28T14:55:19Z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0x01010019729B831E42F342A22F5D75583CCDE7</vt:lpwstr>
  </property>
</Properties>
</file>